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9.jpg" ContentType="image/jpeg"/>
  <Override PartName="/ppt/notesSlides/notesSlide3.xml" ContentType="application/vnd.openxmlformats-officedocument.presentationml.notesSlide+xml"/>
  <Override PartName="/ppt/media/image11.jpg" ContentType="image/jpeg"/>
  <Override PartName="/ppt/notesSlides/notesSlide4.xml" ContentType="application/vnd.openxmlformats-officedocument.presentationml.notesSlide+xml"/>
  <Override PartName="/ppt/media/image14.jpg" ContentType="image/jpeg"/>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6.xml" ContentType="application/vnd.openxmlformats-officedocument.presentationml.notesSlide+xml"/>
  <Override PartName="/ppt/media/image17.jpg" ContentType="image/jpeg"/>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19.jpg" ContentType="image/jpe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1.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notesSlides/notesSlide13.xml" ContentType="application/vnd.openxmlformats-officedocument.presentationml.notesSlide+xml"/>
  <Override PartName="/ppt/media/image22.jpg" ContentType="image/jpeg"/>
  <Override PartName="/ppt/tags/tag53.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5.xml" ContentType="application/vnd.openxmlformats-officedocument.presentationml.tags+xml"/>
  <Override PartName="/ppt/notesSlides/notesSlide1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7.xml" ContentType="application/vnd.openxmlformats-officedocument.presentationml.notesSlide+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0.xml" ContentType="application/vnd.openxmlformats-officedocument.presentationml.tags+xml"/>
  <Override PartName="/ppt/notesSlides/notesSlide20.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63.xml" ContentType="application/vnd.openxmlformats-officedocument.presentationml.tags+xml"/>
  <Override PartName="/ppt/tags/tag64.xml" ContentType="application/vnd.openxmlformats-officedocument.presentationml.tags+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5.xml" ContentType="application/vnd.openxmlformats-officedocument.presentationml.tags+xml"/>
  <Override PartName="/ppt/tags/tag66.xml" ContentType="application/vnd.openxmlformats-officedocument.presentationml.tags+xml"/>
  <Override PartName="/ppt/notesSlides/notesSlide2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67.xml" ContentType="application/vnd.openxmlformats-officedocument.presentationml.tags+xml"/>
  <Override PartName="/ppt/tags/tag68.xml" ContentType="application/vnd.openxmlformats-officedocument.presentationml.tags+xml"/>
  <Override PartName="/ppt/notesSlides/notesSlide2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media/image32.jpg" ContentType="image/jpeg"/>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28.xml" ContentType="application/vnd.openxmlformats-officedocument.presentationml.notesSlide+xml"/>
  <Override PartName="/ppt/media/image33.jpg" ContentType="image/jpeg"/>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5.xml" ContentType="application/vnd.openxmlformats-officedocument.presentationml.tags+xml"/>
  <Override PartName="/ppt/notesSlides/notesSlide3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76.xml" ContentType="application/vnd.openxmlformats-officedocument.presentationml.tags+xml"/>
  <Override PartName="/ppt/notesSlides/notesSlide3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77.xml" ContentType="application/vnd.openxmlformats-officedocument.presentationml.tags+xml"/>
  <Override PartName="/ppt/notesSlides/notesSlide4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78.xml" ContentType="application/vnd.openxmlformats-officedocument.presentationml.tags+xml"/>
  <Override PartName="/ppt/notesSlides/notesSlide4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87" r:id="rId4"/>
    <p:sldMasterId id="2147483691" r:id="rId5"/>
  </p:sldMasterIdLst>
  <p:notesMasterIdLst>
    <p:notesMasterId r:id="rId50"/>
  </p:notesMasterIdLst>
  <p:handoutMasterIdLst>
    <p:handoutMasterId r:id="rId51"/>
  </p:handoutMasterIdLst>
  <p:sldIdLst>
    <p:sldId id="351" r:id="rId6"/>
    <p:sldId id="274" r:id="rId7"/>
    <p:sldId id="340" r:id="rId8"/>
    <p:sldId id="271" r:id="rId9"/>
    <p:sldId id="352" r:id="rId10"/>
    <p:sldId id="339" r:id="rId11"/>
    <p:sldId id="344" r:id="rId12"/>
    <p:sldId id="338" r:id="rId13"/>
    <p:sldId id="345" r:id="rId14"/>
    <p:sldId id="471" r:id="rId15"/>
    <p:sldId id="350" r:id="rId16"/>
    <p:sldId id="261" r:id="rId17"/>
    <p:sldId id="438" r:id="rId18"/>
    <p:sldId id="439" r:id="rId19"/>
    <p:sldId id="458" r:id="rId20"/>
    <p:sldId id="441" r:id="rId21"/>
    <p:sldId id="469" r:id="rId22"/>
    <p:sldId id="446" r:id="rId23"/>
    <p:sldId id="459" r:id="rId24"/>
    <p:sldId id="447" r:id="rId25"/>
    <p:sldId id="445" r:id="rId26"/>
    <p:sldId id="449" r:id="rId27"/>
    <p:sldId id="450" r:id="rId28"/>
    <p:sldId id="451" r:id="rId29"/>
    <p:sldId id="452" r:id="rId30"/>
    <p:sldId id="343" r:id="rId31"/>
    <p:sldId id="432" r:id="rId32"/>
    <p:sldId id="353" r:id="rId33"/>
    <p:sldId id="356" r:id="rId34"/>
    <p:sldId id="358" r:id="rId35"/>
    <p:sldId id="359" r:id="rId36"/>
    <p:sldId id="362" r:id="rId37"/>
    <p:sldId id="363" r:id="rId38"/>
    <p:sldId id="463" r:id="rId39"/>
    <p:sldId id="464" r:id="rId40"/>
    <p:sldId id="465" r:id="rId41"/>
    <p:sldId id="466" r:id="rId42"/>
    <p:sldId id="467" r:id="rId43"/>
    <p:sldId id="468" r:id="rId44"/>
    <p:sldId id="311" r:id="rId45"/>
    <p:sldId id="470" r:id="rId46"/>
    <p:sldId id="329" r:id="rId47"/>
    <p:sldId id="270" r:id="rId48"/>
    <p:sldId id="365" r:id="rId49"/>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大赛介绍页" id="{C07C93FD-CCBF-44C3-8620-B57D59BB945D}">
          <p14:sldIdLst/>
        </p14:section>
        <p14:section name="使用说明" id="{06A7185F-5074-4AA7-8446-2741E12DEE84}">
          <p14:sldIdLst/>
        </p14:section>
        <p14:section name="封面版式" id="{35801213-65F5-441F-B875-E48E983F7C1C}">
          <p14:sldIdLst>
            <p14:sldId id="351"/>
            <p14:sldId id="274"/>
            <p14:sldId id="340"/>
            <p14:sldId id="271"/>
          </p14:sldIdLst>
        </p14:section>
        <p14:section name="目录区" id="{1909E029-2E3E-4A50-9F18-EBE2702EC897}">
          <p14:sldIdLst>
            <p14:sldId id="352"/>
            <p14:sldId id="339"/>
            <p14:sldId id="344"/>
            <p14:sldId id="338"/>
          </p14:sldIdLst>
        </p14:section>
        <p14:section name="转场页" id="{A29E882D-7E74-4170-80DE-4F56A2683EA5}">
          <p14:sldIdLst>
            <p14:sldId id="345"/>
            <p14:sldId id="471"/>
          </p14:sldIdLst>
        </p14:section>
        <p14:section name="内容页" id="{5CC3C5CE-EA4A-4407-A34A-1EA55E422872}">
          <p14:sldIdLst>
            <p14:sldId id="350"/>
          </p14:sldIdLst>
        </p14:section>
        <p14:section name="内容版式1" id="{0BF5F95F-8357-41B2-98A2-5EEFDACADD46}">
          <p14:sldIdLst>
            <p14:sldId id="261"/>
            <p14:sldId id="438"/>
            <p14:sldId id="439"/>
            <p14:sldId id="458"/>
            <p14:sldId id="441"/>
            <p14:sldId id="469"/>
            <p14:sldId id="446"/>
            <p14:sldId id="459"/>
            <p14:sldId id="447"/>
            <p14:sldId id="445"/>
            <p14:sldId id="449"/>
            <p14:sldId id="450"/>
            <p14:sldId id="451"/>
            <p14:sldId id="452"/>
          </p14:sldIdLst>
        </p14:section>
        <p14:section name="内容版式2" id="{EA450683-0B8D-4C7D-99B2-5D4D44CDEB06}">
          <p14:sldIdLst>
            <p14:sldId id="343"/>
            <p14:sldId id="432"/>
            <p14:sldId id="353"/>
            <p14:sldId id="356"/>
            <p14:sldId id="358"/>
            <p14:sldId id="359"/>
            <p14:sldId id="362"/>
            <p14:sldId id="363"/>
            <p14:sldId id="463"/>
            <p14:sldId id="464"/>
            <p14:sldId id="465"/>
            <p14:sldId id="466"/>
            <p14:sldId id="467"/>
            <p14:sldId id="468"/>
            <p14:sldId id="311"/>
            <p14:sldId id="470"/>
            <p14:sldId id="329"/>
          </p14:sldIdLst>
        </p14:section>
        <p14:section name="结尾页" id="{A788D908-00B8-4813-B883-9151392C3B76}">
          <p14:sldIdLst>
            <p14:sldId id="270"/>
            <p14:sldId id="36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B77E"/>
    <a:srgbClr val="508F79"/>
    <a:srgbClr val="056040"/>
    <a:srgbClr val="094A26"/>
    <a:srgbClr val="95C68C"/>
    <a:srgbClr val="0F7B3F"/>
    <a:srgbClr val="189947"/>
    <a:srgbClr val="76A74D"/>
    <a:srgbClr val="679B47"/>
    <a:srgbClr val="598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754" autoAdjust="0"/>
    <p:restoredTop sz="93449" autoAdjust="0"/>
  </p:normalViewPr>
  <p:slideViewPr>
    <p:cSldViewPr snapToGrid="0" showGuides="1">
      <p:cViewPr varScale="1">
        <p:scale>
          <a:sx n="63" d="100"/>
          <a:sy n="63" d="100"/>
        </p:scale>
        <p:origin x="72" y="216"/>
      </p:cViewPr>
      <p:guideLst/>
    </p:cSldViewPr>
  </p:slideViewPr>
  <p:outlineViewPr>
    <p:cViewPr>
      <p:scale>
        <a:sx n="33" d="100"/>
        <a:sy n="33" d="100"/>
      </p:scale>
      <p:origin x="0" y="-2592"/>
    </p:cViewPr>
  </p:outlineViewPr>
  <p:notesTextViewPr>
    <p:cViewPr>
      <p:scale>
        <a:sx n="1" d="1"/>
        <a:sy n="1" d="1"/>
      </p:scale>
      <p:origin x="0" y="0"/>
    </p:cViewPr>
  </p:notesTextViewPr>
  <p:notesViewPr>
    <p:cSldViewPr snapToGrid="0" showGuides="1">
      <p:cViewPr varScale="1">
        <p:scale>
          <a:sx n="59" d="100"/>
          <a:sy n="59" d="100"/>
        </p:scale>
        <p:origin x="1075"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gs" Target="tags/tag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slideMaster" Target="slideMasters/slideMaster1.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9.3370132348598714E-2"/>
          <c:y val="0.1383217349187412"/>
          <c:w val="0.81213526725794616"/>
          <c:h val="0.72233206760698043"/>
        </c:manualLayout>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DF5-4425-B54A-16A6D418A3E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DF5-4425-B54A-16A6D418A3E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DF5-4425-B54A-16A6D418A3E7}"/>
            </c:ext>
          </c:extLst>
        </c:ser>
        <c:dLbls>
          <c:showLegendKey val="0"/>
          <c:showVal val="0"/>
          <c:showCatName val="0"/>
          <c:showSerName val="0"/>
          <c:showPercent val="0"/>
          <c:showBubbleSize val="0"/>
        </c:dLbls>
        <c:gapWidth val="182"/>
        <c:axId val="395748704"/>
        <c:axId val="395750336"/>
      </c:barChart>
      <c:catAx>
        <c:axId val="395748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5750336"/>
        <c:crosses val="autoZero"/>
        <c:auto val="1"/>
        <c:lblAlgn val="ctr"/>
        <c:lblOffset val="100"/>
        <c:noMultiLvlLbl val="0"/>
      </c:catAx>
      <c:valAx>
        <c:axId val="3957503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57487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6">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FF0-4EED-8FCD-220521D5A12F}"/>
            </c:ext>
          </c:extLst>
        </c:ser>
        <c:ser>
          <c:idx val="1"/>
          <c:order val="1"/>
          <c:tx>
            <c:strRef>
              <c:f>Sheet1!$C$1</c:f>
              <c:strCache>
                <c:ptCount val="1"/>
                <c:pt idx="0">
                  <c:v>系列 2</c:v>
                </c:pt>
              </c:strCache>
            </c:strRef>
          </c:tx>
          <c:spPr>
            <a:solidFill>
              <a:schemeClr val="accent5">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FF0-4EED-8FCD-220521D5A12F}"/>
            </c:ext>
          </c:extLst>
        </c:ser>
        <c:ser>
          <c:idx val="2"/>
          <c:order val="2"/>
          <c:tx>
            <c:strRef>
              <c:f>Sheet1!$D$1</c:f>
              <c:strCache>
                <c:ptCount val="1"/>
                <c:pt idx="0">
                  <c:v>系列 3</c:v>
                </c:pt>
              </c:strCache>
            </c:strRef>
          </c:tx>
          <c:spPr>
            <a:solidFill>
              <a:schemeClr val="accent4">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FF0-4EED-8FCD-220521D5A12F}"/>
            </c:ext>
          </c:extLst>
        </c:ser>
        <c:dLbls>
          <c:showLegendKey val="0"/>
          <c:showVal val="0"/>
          <c:showCatName val="0"/>
          <c:showSerName val="0"/>
          <c:showPercent val="0"/>
          <c:showBubbleSize val="0"/>
        </c:dLbls>
        <c:gapWidth val="80"/>
        <c:overlap val="25"/>
        <c:axId val="11679824"/>
        <c:axId val="11682000"/>
      </c:barChart>
      <c:catAx>
        <c:axId val="11679824"/>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zh-CN"/>
          </a:p>
        </c:txPr>
        <c:crossAx val="11682000"/>
        <c:crosses val="autoZero"/>
        <c:auto val="1"/>
        <c:lblAlgn val="ctr"/>
        <c:lblOffset val="100"/>
        <c:noMultiLvlLbl val="0"/>
      </c:catAx>
      <c:valAx>
        <c:axId val="1168200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crossAx val="11679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FB25-451B-BA6D-5189C5C31E9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FB25-451B-BA6D-5189C5C31E9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25-451B-BA6D-5189C5C31E97}"/>
            </c:ext>
          </c:extLst>
        </c:ser>
        <c:ser>
          <c:idx val="3"/>
          <c:order val="3"/>
          <c:tx>
            <c:strRef>
              <c:f>Sheet1!$E$1</c:f>
              <c:strCache>
                <c:ptCount val="1"/>
                <c:pt idx="0">
                  <c:v>系列4</c:v>
                </c:pt>
              </c:strCache>
            </c:strRef>
          </c:tx>
          <c:spPr>
            <a:ln w="28575" cap="rnd">
              <a:solidFill>
                <a:schemeClr val="accent4"/>
              </a:solidFill>
              <a:round/>
            </a:ln>
            <a:effectLst/>
          </c:spPr>
          <c:marker>
            <c:symbol val="none"/>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5</c:v>
                </c:pt>
                <c:pt idx="1">
                  <c:v>3</c:v>
                </c:pt>
                <c:pt idx="2">
                  <c:v>4</c:v>
                </c:pt>
                <c:pt idx="3">
                  <c:v>2</c:v>
                </c:pt>
              </c:numCache>
            </c:numRef>
          </c:val>
          <c:smooth val="0"/>
          <c:extLst>
            <c:ext xmlns:c16="http://schemas.microsoft.com/office/drawing/2014/chart" uri="{C3380CC4-5D6E-409C-BE32-E72D297353CC}">
              <c16:uniqueId val="{00000000-A9CA-43D4-AA02-F5C2C4A43454}"/>
            </c:ext>
          </c:extLst>
        </c:ser>
        <c:dLbls>
          <c:showLegendKey val="0"/>
          <c:showVal val="0"/>
          <c:showCatName val="0"/>
          <c:showSerName val="0"/>
          <c:showPercent val="0"/>
          <c:showBubbleSize val="0"/>
        </c:dLbls>
        <c:smooth val="0"/>
        <c:axId val="11681456"/>
        <c:axId val="11682544"/>
      </c:lineChart>
      <c:catAx>
        <c:axId val="11681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crossAx val="11682544"/>
        <c:crosses val="autoZero"/>
        <c:auto val="1"/>
        <c:lblAlgn val="ctr"/>
        <c:lblOffset val="100"/>
        <c:noMultiLvlLbl val="0"/>
      </c:catAx>
      <c:valAx>
        <c:axId val="116825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681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5FEB-45E6-833C-E0F10D6946D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5FEB-45E6-833C-E0F10D6946DD}"/>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5FEB-45E6-833C-E0F10D6946DD}"/>
              </c:ext>
            </c:extLst>
          </c:dPt>
          <c:dPt>
            <c:idx val="3"/>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7-5FEB-45E6-833C-E0F10D6946D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A2A-4E2D-B202-DEC4355B6508}"/>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18195308383989095"/>
          <c:y val="0.93568529555424285"/>
          <c:w val="0.63609383232021821"/>
          <c:h val="6.431470444575714E-2"/>
        </c:manualLayout>
      </c:layout>
      <c:overlay val="0"/>
      <c:spPr>
        <a:noFill/>
        <a:ln>
          <a:noFill/>
        </a:ln>
        <a:effectLst/>
      </c:spPr>
      <c:txPr>
        <a:bodyPr rot="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6">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FF0-4EED-8FCD-220521D5A12F}"/>
            </c:ext>
          </c:extLst>
        </c:ser>
        <c:ser>
          <c:idx val="1"/>
          <c:order val="1"/>
          <c:tx>
            <c:strRef>
              <c:f>Sheet1!$C$1</c:f>
              <c:strCache>
                <c:ptCount val="1"/>
                <c:pt idx="0">
                  <c:v>系列 2</c:v>
                </c:pt>
              </c:strCache>
            </c:strRef>
          </c:tx>
          <c:spPr>
            <a:solidFill>
              <a:schemeClr val="accent5">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FF0-4EED-8FCD-220521D5A12F}"/>
            </c:ext>
          </c:extLst>
        </c:ser>
        <c:ser>
          <c:idx val="2"/>
          <c:order val="2"/>
          <c:tx>
            <c:strRef>
              <c:f>Sheet1!$D$1</c:f>
              <c:strCache>
                <c:ptCount val="1"/>
                <c:pt idx="0">
                  <c:v>系列 3</c:v>
                </c:pt>
              </c:strCache>
            </c:strRef>
          </c:tx>
          <c:spPr>
            <a:solidFill>
              <a:schemeClr val="accent4">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FF0-4EED-8FCD-220521D5A12F}"/>
            </c:ext>
          </c:extLst>
        </c:ser>
        <c:dLbls>
          <c:showLegendKey val="0"/>
          <c:showVal val="0"/>
          <c:showCatName val="0"/>
          <c:showSerName val="0"/>
          <c:showPercent val="0"/>
          <c:showBubbleSize val="0"/>
        </c:dLbls>
        <c:gapWidth val="80"/>
        <c:overlap val="25"/>
        <c:axId val="394218768"/>
        <c:axId val="394220944"/>
      </c:barChart>
      <c:catAx>
        <c:axId val="394218768"/>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zh-CN"/>
          </a:p>
        </c:txPr>
        <c:crossAx val="394220944"/>
        <c:crosses val="autoZero"/>
        <c:auto val="1"/>
        <c:lblAlgn val="ctr"/>
        <c:lblOffset val="100"/>
        <c:noMultiLvlLbl val="0"/>
      </c:catAx>
      <c:valAx>
        <c:axId val="394220944"/>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crossAx val="394218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FB25-451B-BA6D-5189C5C31E9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FB25-451B-BA6D-5189C5C31E9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25-451B-BA6D-5189C5C31E97}"/>
            </c:ext>
          </c:extLst>
        </c:ser>
        <c:ser>
          <c:idx val="3"/>
          <c:order val="3"/>
          <c:tx>
            <c:strRef>
              <c:f>Sheet1!$E$1</c:f>
              <c:strCache>
                <c:ptCount val="1"/>
                <c:pt idx="0">
                  <c:v>系列4</c:v>
                </c:pt>
              </c:strCache>
            </c:strRef>
          </c:tx>
          <c:spPr>
            <a:ln w="28575" cap="rnd">
              <a:solidFill>
                <a:schemeClr val="accent4"/>
              </a:solidFill>
              <a:round/>
            </a:ln>
            <a:effectLst/>
          </c:spPr>
          <c:marker>
            <c:symbol val="none"/>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5</c:v>
                </c:pt>
                <c:pt idx="1">
                  <c:v>3</c:v>
                </c:pt>
                <c:pt idx="2">
                  <c:v>4</c:v>
                </c:pt>
                <c:pt idx="3">
                  <c:v>2</c:v>
                </c:pt>
              </c:numCache>
            </c:numRef>
          </c:val>
          <c:smooth val="0"/>
          <c:extLst>
            <c:ext xmlns:c16="http://schemas.microsoft.com/office/drawing/2014/chart" uri="{C3380CC4-5D6E-409C-BE32-E72D297353CC}">
              <c16:uniqueId val="{00000000-A9CA-43D4-AA02-F5C2C4A43454}"/>
            </c:ext>
          </c:extLst>
        </c:ser>
        <c:dLbls>
          <c:showLegendKey val="0"/>
          <c:showVal val="0"/>
          <c:showCatName val="0"/>
          <c:showSerName val="0"/>
          <c:showPercent val="0"/>
          <c:showBubbleSize val="0"/>
        </c:dLbls>
        <c:smooth val="0"/>
        <c:axId val="394222576"/>
        <c:axId val="394223120"/>
      </c:lineChart>
      <c:catAx>
        <c:axId val="39422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crossAx val="394223120"/>
        <c:crosses val="autoZero"/>
        <c:auto val="1"/>
        <c:lblAlgn val="ctr"/>
        <c:lblOffset val="100"/>
        <c:noMultiLvlLbl val="0"/>
      </c:catAx>
      <c:valAx>
        <c:axId val="394223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94222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5FEB-45E6-833C-E0F10D6946D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5FEB-45E6-833C-E0F10D6946DD}"/>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5FEB-45E6-833C-E0F10D6946DD}"/>
              </c:ext>
            </c:extLst>
          </c:dPt>
          <c:dPt>
            <c:idx val="3"/>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7-5FEB-45E6-833C-E0F10D6946D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A2A-4E2D-B202-DEC4355B6508}"/>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18195308383989095"/>
          <c:y val="0.93568529555424285"/>
          <c:w val="0.63609383232021821"/>
          <c:h val="6.431470444575714E-2"/>
        </c:manualLayout>
      </c:layout>
      <c:overlay val="0"/>
      <c:spPr>
        <a:noFill/>
        <a:ln>
          <a:noFill/>
        </a:ln>
        <a:effectLst/>
      </c:spPr>
      <c:txPr>
        <a:bodyPr rot="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5FEB-45E6-833C-E0F10D6946D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5FEB-45E6-833C-E0F10D6946DD}"/>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5FEB-45E6-833C-E0F10D6946DD}"/>
              </c:ext>
            </c:extLst>
          </c:dPt>
          <c:dPt>
            <c:idx val="3"/>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7-5FEB-45E6-833C-E0F10D6946D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A2A-4E2D-B202-DEC4355B6508}"/>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18195308383989095"/>
          <c:y val="0.93568529555424285"/>
          <c:w val="0.63609383232021821"/>
          <c:h val="6.431470444575714E-2"/>
        </c:manualLayout>
      </c:layout>
      <c:overlay val="0"/>
      <c:spPr>
        <a:noFill/>
        <a:ln>
          <a:noFill/>
        </a:ln>
        <a:effectLst/>
      </c:spPr>
      <c:txPr>
        <a:bodyPr rot="0" spcFirstLastPara="1" vertOverflow="ellipsis" vert="horz" wrap="square" anchor="ctr" anchorCtr="1"/>
        <a:lstStyle/>
        <a:p>
          <a:pPr algn="ct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4325FD-F072-4AF6-A5BF-E4C33E78DAD6}" type="doc">
      <dgm:prSet loTypeId="urn:microsoft.com/office/officeart/2009/3/layout/CircleRelationship" loCatId="relationship" qsTypeId="urn:microsoft.com/office/officeart/2005/8/quickstyle/simple2" qsCatId="simple" csTypeId="urn:microsoft.com/office/officeart/2005/8/colors/accent1_2" csCatId="accent1" phldr="1"/>
      <dgm:spPr/>
      <dgm:t>
        <a:bodyPr/>
        <a:lstStyle/>
        <a:p>
          <a:endParaRPr lang="zh-CN" altLang="en-US"/>
        </a:p>
      </dgm:t>
    </dgm:pt>
    <dgm:pt modelId="{1BA66565-39ED-45A1-9B4D-4C8DD6A4D7C3}">
      <dgm:prSet phldrT="[文本]"/>
      <dgm:spPr/>
      <dgm:t>
        <a:bodyPr/>
        <a:lstStyle/>
        <a:p>
          <a:r>
            <a:rPr lang="zh-CN" altLang="en-US" dirty="0"/>
            <a:t>总</a:t>
          </a:r>
        </a:p>
      </dgm:t>
    </dgm:pt>
    <dgm:pt modelId="{08D2ABF0-53B5-4BB3-9206-9431F820F8FA}" type="parTrans" cxnId="{312D6E2F-3A2B-4025-BACF-E2DF4FB0D65E}">
      <dgm:prSet/>
      <dgm:spPr/>
      <dgm:t>
        <a:bodyPr/>
        <a:lstStyle/>
        <a:p>
          <a:endParaRPr lang="zh-CN" altLang="en-US"/>
        </a:p>
      </dgm:t>
    </dgm:pt>
    <dgm:pt modelId="{DB738879-3910-429B-9D0D-E39DCEF9D086}" type="sibTrans" cxnId="{312D6E2F-3A2B-4025-BACF-E2DF4FB0D65E}">
      <dgm:prSet/>
      <dgm:spPr/>
      <dgm:t>
        <a:bodyPr/>
        <a:lstStyle/>
        <a:p>
          <a:endParaRPr lang="zh-CN" altLang="en-US"/>
        </a:p>
      </dgm:t>
    </dgm:pt>
    <dgm:pt modelId="{AA38AE92-AC02-448B-834C-E9A504ACC7D7}">
      <dgm:prSet phldrT="[文本]"/>
      <dgm:spPr/>
      <dgm:t>
        <a:bodyPr/>
        <a:lstStyle/>
        <a:p>
          <a:r>
            <a:rPr lang="zh-CN" altLang="en-US" dirty="0"/>
            <a:t>分</a:t>
          </a:r>
          <a:r>
            <a:rPr lang="en-US" altLang="zh-CN" dirty="0"/>
            <a:t>1</a:t>
          </a:r>
          <a:endParaRPr lang="zh-CN" altLang="en-US" dirty="0"/>
        </a:p>
      </dgm:t>
    </dgm:pt>
    <dgm:pt modelId="{C068F99F-B81A-42FC-9353-8EA9DEB5860D}" type="parTrans" cxnId="{7774A9C2-DDD9-4874-9E88-FFC50BA425F3}">
      <dgm:prSet/>
      <dgm:spPr/>
      <dgm:t>
        <a:bodyPr/>
        <a:lstStyle/>
        <a:p>
          <a:endParaRPr lang="zh-CN" altLang="en-US"/>
        </a:p>
      </dgm:t>
    </dgm:pt>
    <dgm:pt modelId="{895D1D30-C299-4FA2-B534-5265C9936FE1}" type="sibTrans" cxnId="{7774A9C2-DDD9-4874-9E88-FFC50BA425F3}">
      <dgm:prSet/>
      <dgm:spPr/>
      <dgm:t>
        <a:bodyPr/>
        <a:lstStyle/>
        <a:p>
          <a:endParaRPr lang="zh-CN" altLang="en-US"/>
        </a:p>
      </dgm:t>
    </dgm:pt>
    <dgm:pt modelId="{7ADA5914-E324-4769-A59E-E0028D05335B}">
      <dgm:prSet phldrT="[文本]"/>
      <dgm:spPr/>
      <dgm:t>
        <a:bodyPr/>
        <a:lstStyle/>
        <a:p>
          <a:r>
            <a:rPr lang="zh-CN" altLang="en-US" dirty="0"/>
            <a:t>分</a:t>
          </a:r>
          <a:r>
            <a:rPr lang="en-US" altLang="zh-CN" dirty="0"/>
            <a:t>2</a:t>
          </a:r>
          <a:endParaRPr lang="zh-CN" altLang="en-US" dirty="0"/>
        </a:p>
      </dgm:t>
    </dgm:pt>
    <dgm:pt modelId="{637099FE-71A1-4BCD-B9E5-6EF2FF64C784}" type="parTrans" cxnId="{B8868737-4B1E-47E5-BACD-C07226DCA594}">
      <dgm:prSet/>
      <dgm:spPr/>
      <dgm:t>
        <a:bodyPr/>
        <a:lstStyle/>
        <a:p>
          <a:endParaRPr lang="zh-CN" altLang="en-US"/>
        </a:p>
      </dgm:t>
    </dgm:pt>
    <dgm:pt modelId="{BDC086F5-0573-4F39-8054-02E75513DFEC}" type="sibTrans" cxnId="{B8868737-4B1E-47E5-BACD-C07226DCA594}">
      <dgm:prSet/>
      <dgm:spPr/>
      <dgm:t>
        <a:bodyPr/>
        <a:lstStyle/>
        <a:p>
          <a:endParaRPr lang="zh-CN" altLang="en-US"/>
        </a:p>
      </dgm:t>
    </dgm:pt>
    <dgm:pt modelId="{85C23167-1869-4349-974A-048F400F8151}" type="pres">
      <dgm:prSet presAssocID="{0A4325FD-F072-4AF6-A5BF-E4C33E78DAD6}" presName="Name0" presStyleCnt="0">
        <dgm:presLayoutVars>
          <dgm:chMax val="1"/>
          <dgm:chPref val="1"/>
        </dgm:presLayoutVars>
      </dgm:prSet>
      <dgm:spPr/>
    </dgm:pt>
    <dgm:pt modelId="{50FB98FF-CA53-44D2-8AC2-1FE291080A38}" type="pres">
      <dgm:prSet presAssocID="{1BA66565-39ED-45A1-9B4D-4C8DD6A4D7C3}" presName="Parent" presStyleLbl="node0" presStyleIdx="0" presStyleCnt="1">
        <dgm:presLayoutVars>
          <dgm:chMax val="5"/>
          <dgm:chPref val="5"/>
        </dgm:presLayoutVars>
      </dgm:prSet>
      <dgm:spPr/>
    </dgm:pt>
    <dgm:pt modelId="{0D301C83-A3DB-4B7F-95FA-DBA388B861A6}" type="pres">
      <dgm:prSet presAssocID="{1BA66565-39ED-45A1-9B4D-4C8DD6A4D7C3}" presName="Accent1" presStyleLbl="node1" presStyleIdx="0" presStyleCnt="13"/>
      <dgm:spPr/>
    </dgm:pt>
    <dgm:pt modelId="{6546FE52-861A-421F-A32F-B2A7D45E484A}" type="pres">
      <dgm:prSet presAssocID="{1BA66565-39ED-45A1-9B4D-4C8DD6A4D7C3}" presName="Accent2" presStyleLbl="node1" presStyleIdx="1" presStyleCnt="13"/>
      <dgm:spPr/>
    </dgm:pt>
    <dgm:pt modelId="{F66D3F47-2A63-4948-860C-B582FF8220D5}" type="pres">
      <dgm:prSet presAssocID="{1BA66565-39ED-45A1-9B4D-4C8DD6A4D7C3}" presName="Accent3" presStyleLbl="node1" presStyleIdx="2" presStyleCnt="13"/>
      <dgm:spPr/>
    </dgm:pt>
    <dgm:pt modelId="{81B4A674-343F-439A-B7CF-C5FFDCF0846D}" type="pres">
      <dgm:prSet presAssocID="{1BA66565-39ED-45A1-9B4D-4C8DD6A4D7C3}" presName="Accent4" presStyleLbl="node1" presStyleIdx="3" presStyleCnt="13"/>
      <dgm:spPr/>
    </dgm:pt>
    <dgm:pt modelId="{9D645350-954D-4453-B84D-D99EC552D12A}" type="pres">
      <dgm:prSet presAssocID="{1BA66565-39ED-45A1-9B4D-4C8DD6A4D7C3}" presName="Accent5" presStyleLbl="node1" presStyleIdx="4" presStyleCnt="13"/>
      <dgm:spPr/>
    </dgm:pt>
    <dgm:pt modelId="{12D06476-6FB0-4B40-A23E-EE4470514D39}" type="pres">
      <dgm:prSet presAssocID="{1BA66565-39ED-45A1-9B4D-4C8DD6A4D7C3}" presName="Accent6" presStyleLbl="node1" presStyleIdx="5" presStyleCnt="13"/>
      <dgm:spPr/>
    </dgm:pt>
    <dgm:pt modelId="{0492B48F-4B5B-4BD3-84C2-E061F0ADED0E}" type="pres">
      <dgm:prSet presAssocID="{AA38AE92-AC02-448B-834C-E9A504ACC7D7}" presName="Child1" presStyleLbl="node1" presStyleIdx="6" presStyleCnt="13">
        <dgm:presLayoutVars>
          <dgm:chMax val="0"/>
          <dgm:chPref val="0"/>
        </dgm:presLayoutVars>
      </dgm:prSet>
      <dgm:spPr/>
    </dgm:pt>
    <dgm:pt modelId="{C8A5E7BF-1FB5-4648-9BBA-FB99C0F75462}" type="pres">
      <dgm:prSet presAssocID="{AA38AE92-AC02-448B-834C-E9A504ACC7D7}" presName="Accent7" presStyleCnt="0"/>
      <dgm:spPr/>
    </dgm:pt>
    <dgm:pt modelId="{D56EEC07-1B08-40A9-97F8-248B1158AAAC}" type="pres">
      <dgm:prSet presAssocID="{AA38AE92-AC02-448B-834C-E9A504ACC7D7}" presName="AccentHold1" presStyleLbl="node1" presStyleIdx="7" presStyleCnt="13"/>
      <dgm:spPr/>
    </dgm:pt>
    <dgm:pt modelId="{E822B255-6C93-4A6E-A50F-5EBDEA6064B9}" type="pres">
      <dgm:prSet presAssocID="{AA38AE92-AC02-448B-834C-E9A504ACC7D7}" presName="Accent8" presStyleCnt="0"/>
      <dgm:spPr/>
    </dgm:pt>
    <dgm:pt modelId="{7869BF4D-4AAA-43EF-9EF9-E4F3088234B8}" type="pres">
      <dgm:prSet presAssocID="{AA38AE92-AC02-448B-834C-E9A504ACC7D7}" presName="AccentHold2" presStyleLbl="node1" presStyleIdx="8" presStyleCnt="13"/>
      <dgm:spPr/>
    </dgm:pt>
    <dgm:pt modelId="{4DB6F8A5-40DE-4B3D-A516-1039B3F1BA4E}" type="pres">
      <dgm:prSet presAssocID="{7ADA5914-E324-4769-A59E-E0028D05335B}" presName="Child2" presStyleLbl="node1" presStyleIdx="9" presStyleCnt="13">
        <dgm:presLayoutVars>
          <dgm:chMax val="0"/>
          <dgm:chPref val="0"/>
        </dgm:presLayoutVars>
      </dgm:prSet>
      <dgm:spPr/>
    </dgm:pt>
    <dgm:pt modelId="{02B3FB28-5F51-4D3D-AAB2-FC3610E6C95A}" type="pres">
      <dgm:prSet presAssocID="{7ADA5914-E324-4769-A59E-E0028D05335B}" presName="Accent9" presStyleCnt="0"/>
      <dgm:spPr/>
    </dgm:pt>
    <dgm:pt modelId="{9387AD88-5A17-4FD0-A9A7-779E96263FDF}" type="pres">
      <dgm:prSet presAssocID="{7ADA5914-E324-4769-A59E-E0028D05335B}" presName="AccentHold1" presStyleLbl="node1" presStyleIdx="10" presStyleCnt="13"/>
      <dgm:spPr/>
    </dgm:pt>
    <dgm:pt modelId="{2AD25097-DDAC-43F7-9043-78E734911FA9}" type="pres">
      <dgm:prSet presAssocID="{7ADA5914-E324-4769-A59E-E0028D05335B}" presName="Accent10" presStyleCnt="0"/>
      <dgm:spPr/>
    </dgm:pt>
    <dgm:pt modelId="{D3EE718F-FC63-4C28-88D1-406F500DC6E5}" type="pres">
      <dgm:prSet presAssocID="{7ADA5914-E324-4769-A59E-E0028D05335B}" presName="AccentHold2" presStyleLbl="node1" presStyleIdx="11" presStyleCnt="13"/>
      <dgm:spPr/>
    </dgm:pt>
    <dgm:pt modelId="{4C4307C6-498D-4514-AD97-B848D8E7F044}" type="pres">
      <dgm:prSet presAssocID="{7ADA5914-E324-4769-A59E-E0028D05335B}" presName="Accent11" presStyleCnt="0"/>
      <dgm:spPr/>
    </dgm:pt>
    <dgm:pt modelId="{74C05EE4-CE54-4466-96A1-61611C304825}" type="pres">
      <dgm:prSet presAssocID="{7ADA5914-E324-4769-A59E-E0028D05335B}" presName="AccentHold3" presStyleLbl="node1" presStyleIdx="12" presStyleCnt="13"/>
      <dgm:spPr/>
    </dgm:pt>
  </dgm:ptLst>
  <dgm:cxnLst>
    <dgm:cxn modelId="{4D2E7422-3993-4608-8226-C1CF4919726A}" type="presOf" srcId="{1BA66565-39ED-45A1-9B4D-4C8DD6A4D7C3}" destId="{50FB98FF-CA53-44D2-8AC2-1FE291080A38}" srcOrd="0" destOrd="0" presId="urn:microsoft.com/office/officeart/2009/3/layout/CircleRelationship"/>
    <dgm:cxn modelId="{312D6E2F-3A2B-4025-BACF-E2DF4FB0D65E}" srcId="{0A4325FD-F072-4AF6-A5BF-E4C33E78DAD6}" destId="{1BA66565-39ED-45A1-9B4D-4C8DD6A4D7C3}" srcOrd="0" destOrd="0" parTransId="{08D2ABF0-53B5-4BB3-9206-9431F820F8FA}" sibTransId="{DB738879-3910-429B-9D0D-E39DCEF9D086}"/>
    <dgm:cxn modelId="{B8868737-4B1E-47E5-BACD-C07226DCA594}" srcId="{1BA66565-39ED-45A1-9B4D-4C8DD6A4D7C3}" destId="{7ADA5914-E324-4769-A59E-E0028D05335B}" srcOrd="1" destOrd="0" parTransId="{637099FE-71A1-4BCD-B9E5-6EF2FF64C784}" sibTransId="{BDC086F5-0573-4F39-8054-02E75513DFEC}"/>
    <dgm:cxn modelId="{D2DDFF3C-546E-4492-8ECE-1ADBFABC1F02}" type="presOf" srcId="{7ADA5914-E324-4769-A59E-E0028D05335B}" destId="{4DB6F8A5-40DE-4B3D-A516-1039B3F1BA4E}" srcOrd="0" destOrd="0" presId="urn:microsoft.com/office/officeart/2009/3/layout/CircleRelationship"/>
    <dgm:cxn modelId="{1C4BEF6C-8FB5-47DA-B2C3-63E1B84519AC}" type="presOf" srcId="{AA38AE92-AC02-448B-834C-E9A504ACC7D7}" destId="{0492B48F-4B5B-4BD3-84C2-E061F0ADED0E}" srcOrd="0" destOrd="0" presId="urn:microsoft.com/office/officeart/2009/3/layout/CircleRelationship"/>
    <dgm:cxn modelId="{3D1502A0-6F1E-4F72-8733-097213322B36}" type="presOf" srcId="{0A4325FD-F072-4AF6-A5BF-E4C33E78DAD6}" destId="{85C23167-1869-4349-974A-048F400F8151}" srcOrd="0" destOrd="0" presId="urn:microsoft.com/office/officeart/2009/3/layout/CircleRelationship"/>
    <dgm:cxn modelId="{7774A9C2-DDD9-4874-9E88-FFC50BA425F3}" srcId="{1BA66565-39ED-45A1-9B4D-4C8DD6A4D7C3}" destId="{AA38AE92-AC02-448B-834C-E9A504ACC7D7}" srcOrd="0" destOrd="0" parTransId="{C068F99F-B81A-42FC-9353-8EA9DEB5860D}" sibTransId="{895D1D30-C299-4FA2-B534-5265C9936FE1}"/>
    <dgm:cxn modelId="{8BFF9289-0860-4932-A1F9-8CD2BE235E70}" type="presParOf" srcId="{85C23167-1869-4349-974A-048F400F8151}" destId="{50FB98FF-CA53-44D2-8AC2-1FE291080A38}" srcOrd="0" destOrd="0" presId="urn:microsoft.com/office/officeart/2009/3/layout/CircleRelationship"/>
    <dgm:cxn modelId="{A47AC7C8-562D-4764-AD65-C652777EE7B8}" type="presParOf" srcId="{85C23167-1869-4349-974A-048F400F8151}" destId="{0D301C83-A3DB-4B7F-95FA-DBA388B861A6}" srcOrd="1" destOrd="0" presId="urn:microsoft.com/office/officeart/2009/3/layout/CircleRelationship"/>
    <dgm:cxn modelId="{64F0B2D4-364B-4A59-A551-3CDF1174662D}" type="presParOf" srcId="{85C23167-1869-4349-974A-048F400F8151}" destId="{6546FE52-861A-421F-A32F-B2A7D45E484A}" srcOrd="2" destOrd="0" presId="urn:microsoft.com/office/officeart/2009/3/layout/CircleRelationship"/>
    <dgm:cxn modelId="{62F13F09-E860-48CF-91A5-966AB5CCE54F}" type="presParOf" srcId="{85C23167-1869-4349-974A-048F400F8151}" destId="{F66D3F47-2A63-4948-860C-B582FF8220D5}" srcOrd="3" destOrd="0" presId="urn:microsoft.com/office/officeart/2009/3/layout/CircleRelationship"/>
    <dgm:cxn modelId="{A2BBB112-DE25-4A3C-9997-3C1DE2904B8D}" type="presParOf" srcId="{85C23167-1869-4349-974A-048F400F8151}" destId="{81B4A674-343F-439A-B7CF-C5FFDCF0846D}" srcOrd="4" destOrd="0" presId="urn:microsoft.com/office/officeart/2009/3/layout/CircleRelationship"/>
    <dgm:cxn modelId="{C6E9FC2C-F858-4683-A089-6662627ACE6F}" type="presParOf" srcId="{85C23167-1869-4349-974A-048F400F8151}" destId="{9D645350-954D-4453-B84D-D99EC552D12A}" srcOrd="5" destOrd="0" presId="urn:microsoft.com/office/officeart/2009/3/layout/CircleRelationship"/>
    <dgm:cxn modelId="{DB571317-6C29-462C-B5C8-DA77618D06BB}" type="presParOf" srcId="{85C23167-1869-4349-974A-048F400F8151}" destId="{12D06476-6FB0-4B40-A23E-EE4470514D39}" srcOrd="6" destOrd="0" presId="urn:microsoft.com/office/officeart/2009/3/layout/CircleRelationship"/>
    <dgm:cxn modelId="{F7170BDA-256B-4785-9D5B-2A3B32984E4C}" type="presParOf" srcId="{85C23167-1869-4349-974A-048F400F8151}" destId="{0492B48F-4B5B-4BD3-84C2-E061F0ADED0E}" srcOrd="7" destOrd="0" presId="urn:microsoft.com/office/officeart/2009/3/layout/CircleRelationship"/>
    <dgm:cxn modelId="{5C1E46E9-8884-4D38-A695-7EF3CD16A074}" type="presParOf" srcId="{85C23167-1869-4349-974A-048F400F8151}" destId="{C8A5E7BF-1FB5-4648-9BBA-FB99C0F75462}" srcOrd="8" destOrd="0" presId="urn:microsoft.com/office/officeart/2009/3/layout/CircleRelationship"/>
    <dgm:cxn modelId="{6A53D906-0D0F-43A2-9DB2-913BD342828D}" type="presParOf" srcId="{C8A5E7BF-1FB5-4648-9BBA-FB99C0F75462}" destId="{D56EEC07-1B08-40A9-97F8-248B1158AAAC}" srcOrd="0" destOrd="0" presId="urn:microsoft.com/office/officeart/2009/3/layout/CircleRelationship"/>
    <dgm:cxn modelId="{A2506E45-FEEE-4B39-846C-FFAD22F27F7D}" type="presParOf" srcId="{85C23167-1869-4349-974A-048F400F8151}" destId="{E822B255-6C93-4A6E-A50F-5EBDEA6064B9}" srcOrd="9" destOrd="0" presId="urn:microsoft.com/office/officeart/2009/3/layout/CircleRelationship"/>
    <dgm:cxn modelId="{50CE6280-14ED-43E9-B311-4DD7CE210029}" type="presParOf" srcId="{E822B255-6C93-4A6E-A50F-5EBDEA6064B9}" destId="{7869BF4D-4AAA-43EF-9EF9-E4F3088234B8}" srcOrd="0" destOrd="0" presId="urn:microsoft.com/office/officeart/2009/3/layout/CircleRelationship"/>
    <dgm:cxn modelId="{43179778-F917-45EF-8E01-2FBBC0EB5E91}" type="presParOf" srcId="{85C23167-1869-4349-974A-048F400F8151}" destId="{4DB6F8A5-40DE-4B3D-A516-1039B3F1BA4E}" srcOrd="10" destOrd="0" presId="urn:microsoft.com/office/officeart/2009/3/layout/CircleRelationship"/>
    <dgm:cxn modelId="{B88B930B-CFDB-43EC-975B-F06680E58C1E}" type="presParOf" srcId="{85C23167-1869-4349-974A-048F400F8151}" destId="{02B3FB28-5F51-4D3D-AAB2-FC3610E6C95A}" srcOrd="11" destOrd="0" presId="urn:microsoft.com/office/officeart/2009/3/layout/CircleRelationship"/>
    <dgm:cxn modelId="{D604A160-C9A5-42CC-B9D0-C1A866F49BD8}" type="presParOf" srcId="{02B3FB28-5F51-4D3D-AAB2-FC3610E6C95A}" destId="{9387AD88-5A17-4FD0-A9A7-779E96263FDF}" srcOrd="0" destOrd="0" presId="urn:microsoft.com/office/officeart/2009/3/layout/CircleRelationship"/>
    <dgm:cxn modelId="{4564E5A5-5162-42B7-9CE6-B072F8B38AEF}" type="presParOf" srcId="{85C23167-1869-4349-974A-048F400F8151}" destId="{2AD25097-DDAC-43F7-9043-78E734911FA9}" srcOrd="12" destOrd="0" presId="urn:microsoft.com/office/officeart/2009/3/layout/CircleRelationship"/>
    <dgm:cxn modelId="{4BB46101-D755-484B-899B-6A10308B6118}" type="presParOf" srcId="{2AD25097-DDAC-43F7-9043-78E734911FA9}" destId="{D3EE718F-FC63-4C28-88D1-406F500DC6E5}" srcOrd="0" destOrd="0" presId="urn:microsoft.com/office/officeart/2009/3/layout/CircleRelationship"/>
    <dgm:cxn modelId="{891C8016-7E67-4E76-BF62-1EBB037CA50B}" type="presParOf" srcId="{85C23167-1869-4349-974A-048F400F8151}" destId="{4C4307C6-498D-4514-AD97-B848D8E7F044}" srcOrd="13" destOrd="0" presId="urn:microsoft.com/office/officeart/2009/3/layout/CircleRelationship"/>
    <dgm:cxn modelId="{BA487AC9-5A7D-4F46-8B4D-8E6566E5AB5C}" type="presParOf" srcId="{4C4307C6-498D-4514-AD97-B848D8E7F044}" destId="{74C05EE4-CE54-4466-96A1-61611C304825}" srcOrd="0" destOrd="0" presId="urn:microsoft.com/office/officeart/2009/3/layout/CircleRelationship"/>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40FBE3-9E17-49F3-BADA-0DC5EE26F682}"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2F94243B-92F0-4914-ABAB-131EBBB5846D}">
      <dgm:prSet phldrT="[文本]"/>
      <dgm:spPr/>
      <dgm:t>
        <a:bodyPr/>
        <a:lstStyle/>
        <a:p>
          <a:r>
            <a:rPr lang="zh-CN" altLang="en-US" dirty="0"/>
            <a:t>点击输入流程</a:t>
          </a:r>
          <a:r>
            <a:rPr lang="en-US" altLang="zh-CN" dirty="0"/>
            <a:t>1</a:t>
          </a:r>
          <a:endParaRPr lang="zh-CN" altLang="en-US" dirty="0"/>
        </a:p>
      </dgm:t>
    </dgm:pt>
    <dgm:pt modelId="{09D7EBF2-9ECD-4FF7-85DE-81177DEFD220}" type="parTrans" cxnId="{402577DD-A898-404F-9739-22A15BC4839A}">
      <dgm:prSet/>
      <dgm:spPr/>
      <dgm:t>
        <a:bodyPr/>
        <a:lstStyle/>
        <a:p>
          <a:endParaRPr lang="zh-CN" altLang="en-US"/>
        </a:p>
      </dgm:t>
    </dgm:pt>
    <dgm:pt modelId="{3CEE6FCA-AA75-483A-8E34-2383EECE404F}" type="sibTrans" cxnId="{402577DD-A898-404F-9739-22A15BC4839A}">
      <dgm:prSet/>
      <dgm:spPr/>
      <dgm:t>
        <a:bodyPr/>
        <a:lstStyle/>
        <a:p>
          <a:endParaRPr lang="zh-CN" altLang="en-US"/>
        </a:p>
      </dgm:t>
    </dgm:pt>
    <dgm:pt modelId="{E93E0CEE-D13D-4DF0-88EE-1AF00F07A38F}">
      <dgm:prSet phldrT="[文本]"/>
      <dgm:spPr/>
      <dgm:t>
        <a:bodyPr/>
        <a:lstStyle/>
        <a:p>
          <a:r>
            <a:rPr lang="zh-CN" altLang="en-US" dirty="0"/>
            <a:t>流程</a:t>
          </a:r>
          <a:r>
            <a:rPr lang="en-US" altLang="zh-CN" dirty="0"/>
            <a:t>2</a:t>
          </a:r>
          <a:endParaRPr lang="zh-CN" altLang="en-US" dirty="0"/>
        </a:p>
      </dgm:t>
    </dgm:pt>
    <dgm:pt modelId="{12A46A55-FE5C-4DD6-B8C2-7CE5DB9194A4}" type="parTrans" cxnId="{3EC96945-C223-473F-8202-39C498CB0C24}">
      <dgm:prSet/>
      <dgm:spPr/>
      <dgm:t>
        <a:bodyPr/>
        <a:lstStyle/>
        <a:p>
          <a:endParaRPr lang="zh-CN" altLang="en-US"/>
        </a:p>
      </dgm:t>
    </dgm:pt>
    <dgm:pt modelId="{817F9DEC-01E2-4B0C-AB42-9B80A5936FE9}" type="sibTrans" cxnId="{3EC96945-C223-473F-8202-39C498CB0C24}">
      <dgm:prSet/>
      <dgm:spPr/>
      <dgm:t>
        <a:bodyPr/>
        <a:lstStyle/>
        <a:p>
          <a:endParaRPr lang="zh-CN" altLang="en-US"/>
        </a:p>
      </dgm:t>
    </dgm:pt>
    <dgm:pt modelId="{2FE589D4-3F3B-4771-BA1C-EBD5265AEE94}">
      <dgm:prSet phldrT="[文本]"/>
      <dgm:spPr/>
      <dgm:t>
        <a:bodyPr/>
        <a:lstStyle/>
        <a:p>
          <a:r>
            <a:rPr lang="zh-CN" altLang="en-US" dirty="0"/>
            <a:t>流程</a:t>
          </a:r>
          <a:r>
            <a:rPr lang="en-US" altLang="zh-CN" dirty="0"/>
            <a:t>3</a:t>
          </a:r>
          <a:endParaRPr lang="zh-CN" altLang="en-US" dirty="0"/>
        </a:p>
      </dgm:t>
    </dgm:pt>
    <dgm:pt modelId="{9BB8723C-A494-469C-8ED3-5A8D0808C9C0}" type="parTrans" cxnId="{31EE3D30-F812-45C4-9C39-F3E32231AB0D}">
      <dgm:prSet/>
      <dgm:spPr/>
      <dgm:t>
        <a:bodyPr/>
        <a:lstStyle/>
        <a:p>
          <a:endParaRPr lang="zh-CN" altLang="en-US"/>
        </a:p>
      </dgm:t>
    </dgm:pt>
    <dgm:pt modelId="{01CC433C-BBD2-4E9F-903D-DB04E75B215D}" type="sibTrans" cxnId="{31EE3D30-F812-45C4-9C39-F3E32231AB0D}">
      <dgm:prSet/>
      <dgm:spPr/>
      <dgm:t>
        <a:bodyPr/>
        <a:lstStyle/>
        <a:p>
          <a:endParaRPr lang="zh-CN" altLang="en-US"/>
        </a:p>
      </dgm:t>
    </dgm:pt>
    <dgm:pt modelId="{B2563A35-272C-4837-98AF-21E45F07820A}">
      <dgm:prSet phldrT="[文本]"/>
      <dgm:spPr/>
      <dgm:t>
        <a:bodyPr/>
        <a:lstStyle/>
        <a:p>
          <a:r>
            <a:rPr lang="zh-CN" altLang="en-US" dirty="0"/>
            <a:t>流程</a:t>
          </a:r>
          <a:r>
            <a:rPr lang="en-US" altLang="zh-CN" dirty="0"/>
            <a:t>4</a:t>
          </a:r>
          <a:endParaRPr lang="zh-CN" altLang="en-US" dirty="0"/>
        </a:p>
      </dgm:t>
    </dgm:pt>
    <dgm:pt modelId="{842331EE-DA2F-446D-82D9-7D9FA8DBC9E6}" type="parTrans" cxnId="{84DD980D-0BF6-4E48-92FD-D66E38E3A184}">
      <dgm:prSet/>
      <dgm:spPr/>
      <dgm:t>
        <a:bodyPr/>
        <a:lstStyle/>
        <a:p>
          <a:endParaRPr lang="zh-CN" altLang="en-US"/>
        </a:p>
      </dgm:t>
    </dgm:pt>
    <dgm:pt modelId="{BC381742-D455-44DB-8962-2EDE1E551FA2}" type="sibTrans" cxnId="{84DD980D-0BF6-4E48-92FD-D66E38E3A184}">
      <dgm:prSet/>
      <dgm:spPr/>
      <dgm:t>
        <a:bodyPr/>
        <a:lstStyle/>
        <a:p>
          <a:endParaRPr lang="zh-CN" altLang="en-US"/>
        </a:p>
      </dgm:t>
    </dgm:pt>
    <dgm:pt modelId="{14A6E1A1-723C-4BF8-846A-12B1B434D646}">
      <dgm:prSet phldrT="[文本]"/>
      <dgm:spPr/>
      <dgm:t>
        <a:bodyPr/>
        <a:lstStyle/>
        <a:p>
          <a:r>
            <a:rPr lang="zh-CN" altLang="en-US" dirty="0"/>
            <a:t>流程</a:t>
          </a:r>
          <a:r>
            <a:rPr lang="en-US" altLang="zh-CN" dirty="0"/>
            <a:t>5</a:t>
          </a:r>
          <a:endParaRPr lang="zh-CN" altLang="en-US" dirty="0"/>
        </a:p>
      </dgm:t>
    </dgm:pt>
    <dgm:pt modelId="{074FD4D3-9D2B-4430-BC28-944E828296BE}" type="parTrans" cxnId="{08EC7B92-B555-4ACA-ACCA-F4BFBDF6B0B6}">
      <dgm:prSet/>
      <dgm:spPr/>
      <dgm:t>
        <a:bodyPr/>
        <a:lstStyle/>
        <a:p>
          <a:endParaRPr lang="zh-CN" altLang="en-US"/>
        </a:p>
      </dgm:t>
    </dgm:pt>
    <dgm:pt modelId="{9C48191D-4018-4544-A3A2-7CF70DD65070}" type="sibTrans" cxnId="{08EC7B92-B555-4ACA-ACCA-F4BFBDF6B0B6}">
      <dgm:prSet/>
      <dgm:spPr/>
      <dgm:t>
        <a:bodyPr/>
        <a:lstStyle/>
        <a:p>
          <a:endParaRPr lang="zh-CN" altLang="en-US"/>
        </a:p>
      </dgm:t>
    </dgm:pt>
    <dgm:pt modelId="{7B256E2D-4F86-43EF-B160-F3B7A0F5B5C9}">
      <dgm:prSet phldrT="[文本]"/>
      <dgm:spPr/>
      <dgm:t>
        <a:bodyPr/>
        <a:lstStyle/>
        <a:p>
          <a:r>
            <a:rPr lang="zh-CN" altLang="en-US" dirty="0"/>
            <a:t>流程</a:t>
          </a:r>
          <a:r>
            <a:rPr lang="en-US" altLang="zh-CN" dirty="0"/>
            <a:t>6</a:t>
          </a:r>
          <a:endParaRPr lang="zh-CN" altLang="en-US" dirty="0"/>
        </a:p>
      </dgm:t>
    </dgm:pt>
    <dgm:pt modelId="{3557E405-CBD3-4345-8AEA-E95BFB39B9CB}" type="parTrans" cxnId="{954F794B-C025-4366-8669-2BBF22579640}">
      <dgm:prSet/>
      <dgm:spPr/>
      <dgm:t>
        <a:bodyPr/>
        <a:lstStyle/>
        <a:p>
          <a:endParaRPr lang="zh-CN" altLang="en-US"/>
        </a:p>
      </dgm:t>
    </dgm:pt>
    <dgm:pt modelId="{4A310B9D-5036-46D4-ABB1-D01CDEA15CD9}" type="sibTrans" cxnId="{954F794B-C025-4366-8669-2BBF22579640}">
      <dgm:prSet/>
      <dgm:spPr/>
      <dgm:t>
        <a:bodyPr/>
        <a:lstStyle/>
        <a:p>
          <a:endParaRPr lang="zh-CN" altLang="en-US"/>
        </a:p>
      </dgm:t>
    </dgm:pt>
    <dgm:pt modelId="{2925360B-D3AC-4159-80ED-6DDCFD33D86A}">
      <dgm:prSet phldrT="[文本]"/>
      <dgm:spPr/>
      <dgm:t>
        <a:bodyPr/>
        <a:lstStyle/>
        <a:p>
          <a:r>
            <a:rPr lang="zh-CN" altLang="en-US" dirty="0"/>
            <a:t>流程</a:t>
          </a:r>
          <a:r>
            <a:rPr lang="en-US" altLang="zh-CN" dirty="0"/>
            <a:t>9</a:t>
          </a:r>
          <a:endParaRPr lang="zh-CN" altLang="en-US" dirty="0"/>
        </a:p>
      </dgm:t>
    </dgm:pt>
    <dgm:pt modelId="{29C27ABE-89AB-4131-9FB4-682B72220C5C}" type="parTrans" cxnId="{82EF3240-88E3-45D6-ACDC-29ED2BE3EE53}">
      <dgm:prSet/>
      <dgm:spPr/>
      <dgm:t>
        <a:bodyPr/>
        <a:lstStyle/>
        <a:p>
          <a:endParaRPr lang="zh-CN" altLang="en-US"/>
        </a:p>
      </dgm:t>
    </dgm:pt>
    <dgm:pt modelId="{C9B4B0B0-C051-4106-87F4-0BB3287A67BC}" type="sibTrans" cxnId="{82EF3240-88E3-45D6-ACDC-29ED2BE3EE53}">
      <dgm:prSet/>
      <dgm:spPr/>
      <dgm:t>
        <a:bodyPr/>
        <a:lstStyle/>
        <a:p>
          <a:endParaRPr lang="zh-CN" altLang="en-US"/>
        </a:p>
      </dgm:t>
    </dgm:pt>
    <dgm:pt modelId="{01C98130-B385-42B6-9608-0CD62F941F68}">
      <dgm:prSet phldrT="[文本]"/>
      <dgm:spPr/>
      <dgm:t>
        <a:bodyPr/>
        <a:lstStyle/>
        <a:p>
          <a:r>
            <a:rPr lang="zh-CN" altLang="en-US" dirty="0"/>
            <a:t>流程</a:t>
          </a:r>
          <a:r>
            <a:rPr lang="en-US" altLang="zh-CN" dirty="0"/>
            <a:t>7</a:t>
          </a:r>
          <a:endParaRPr lang="zh-CN" altLang="en-US" dirty="0"/>
        </a:p>
      </dgm:t>
    </dgm:pt>
    <dgm:pt modelId="{5579AD63-B9AA-483C-9646-8F91F9706F91}" type="parTrans" cxnId="{EE81085D-34A9-4473-B136-1E037DD9D563}">
      <dgm:prSet/>
      <dgm:spPr/>
      <dgm:t>
        <a:bodyPr/>
        <a:lstStyle/>
        <a:p>
          <a:endParaRPr lang="zh-CN" altLang="en-US"/>
        </a:p>
      </dgm:t>
    </dgm:pt>
    <dgm:pt modelId="{90E35E81-FFBE-4486-900A-113A61C22B69}" type="sibTrans" cxnId="{EE81085D-34A9-4473-B136-1E037DD9D563}">
      <dgm:prSet/>
      <dgm:spPr/>
      <dgm:t>
        <a:bodyPr/>
        <a:lstStyle/>
        <a:p>
          <a:endParaRPr lang="zh-CN" altLang="en-US"/>
        </a:p>
      </dgm:t>
    </dgm:pt>
    <dgm:pt modelId="{9B022E28-59F5-4DD0-8A00-6A2DD16C73D3}">
      <dgm:prSet phldrT="[文本]"/>
      <dgm:spPr/>
      <dgm:t>
        <a:bodyPr/>
        <a:lstStyle/>
        <a:p>
          <a:r>
            <a:rPr lang="zh-CN" altLang="en-US" dirty="0"/>
            <a:t>流程</a:t>
          </a:r>
          <a:r>
            <a:rPr lang="en-US" altLang="zh-CN" dirty="0"/>
            <a:t>8</a:t>
          </a:r>
          <a:endParaRPr lang="zh-CN" altLang="en-US" dirty="0"/>
        </a:p>
      </dgm:t>
    </dgm:pt>
    <dgm:pt modelId="{68DB24BE-3F76-4222-993C-F688ADED428C}" type="parTrans" cxnId="{E52D95C3-364A-4186-B43F-B9663C9A65AA}">
      <dgm:prSet/>
      <dgm:spPr/>
      <dgm:t>
        <a:bodyPr/>
        <a:lstStyle/>
        <a:p>
          <a:endParaRPr lang="zh-CN" altLang="en-US"/>
        </a:p>
      </dgm:t>
    </dgm:pt>
    <dgm:pt modelId="{C56900D7-27C9-47DD-8ED7-48B20B00B3AA}" type="sibTrans" cxnId="{E52D95C3-364A-4186-B43F-B9663C9A65AA}">
      <dgm:prSet/>
      <dgm:spPr/>
      <dgm:t>
        <a:bodyPr/>
        <a:lstStyle/>
        <a:p>
          <a:endParaRPr lang="zh-CN" altLang="en-US"/>
        </a:p>
      </dgm:t>
    </dgm:pt>
    <dgm:pt modelId="{6E95C6E3-4374-4E62-8B7C-88E947B68A3F}" type="pres">
      <dgm:prSet presAssocID="{3940FBE3-9E17-49F3-BADA-0DC5EE26F682}" presName="diagram" presStyleCnt="0">
        <dgm:presLayoutVars>
          <dgm:dir/>
          <dgm:resizeHandles/>
        </dgm:presLayoutVars>
      </dgm:prSet>
      <dgm:spPr/>
    </dgm:pt>
    <dgm:pt modelId="{B61EDD29-522F-4A96-A38C-E6ECCACA9D97}" type="pres">
      <dgm:prSet presAssocID="{2F94243B-92F0-4914-ABAB-131EBBB5846D}" presName="firstNode" presStyleLbl="node1" presStyleIdx="0" presStyleCnt="9">
        <dgm:presLayoutVars>
          <dgm:bulletEnabled val="1"/>
        </dgm:presLayoutVars>
      </dgm:prSet>
      <dgm:spPr/>
    </dgm:pt>
    <dgm:pt modelId="{97FB4BB3-9B5B-401C-938D-605BD729A6D3}" type="pres">
      <dgm:prSet presAssocID="{3CEE6FCA-AA75-483A-8E34-2383EECE404F}" presName="sibTrans" presStyleLbl="sibTrans2D1" presStyleIdx="0" presStyleCnt="8"/>
      <dgm:spPr/>
    </dgm:pt>
    <dgm:pt modelId="{B0D52B59-06FA-48B9-8BBB-4948AC100024}" type="pres">
      <dgm:prSet presAssocID="{E93E0CEE-D13D-4DF0-88EE-1AF00F07A38F}" presName="middleNode" presStyleCnt="0"/>
      <dgm:spPr/>
    </dgm:pt>
    <dgm:pt modelId="{F6DEC40B-3AFD-4AC7-864B-EFBEC34A2893}" type="pres">
      <dgm:prSet presAssocID="{E93E0CEE-D13D-4DF0-88EE-1AF00F07A38F}" presName="padding" presStyleLbl="node1" presStyleIdx="0" presStyleCnt="9"/>
      <dgm:spPr/>
    </dgm:pt>
    <dgm:pt modelId="{3DB4D0DA-808C-4F2D-B9CE-92F1D6C73C38}" type="pres">
      <dgm:prSet presAssocID="{E93E0CEE-D13D-4DF0-88EE-1AF00F07A38F}" presName="shape" presStyleLbl="node1" presStyleIdx="1" presStyleCnt="9">
        <dgm:presLayoutVars>
          <dgm:bulletEnabled val="1"/>
        </dgm:presLayoutVars>
      </dgm:prSet>
      <dgm:spPr/>
    </dgm:pt>
    <dgm:pt modelId="{4BCAFD9F-F9FE-49C8-A96D-6D376FC4D42B}" type="pres">
      <dgm:prSet presAssocID="{817F9DEC-01E2-4B0C-AB42-9B80A5936FE9}" presName="sibTrans" presStyleLbl="sibTrans2D1" presStyleIdx="1" presStyleCnt="8"/>
      <dgm:spPr/>
    </dgm:pt>
    <dgm:pt modelId="{6ABE4618-053B-40A6-A257-82C94AB117C3}" type="pres">
      <dgm:prSet presAssocID="{2FE589D4-3F3B-4771-BA1C-EBD5265AEE94}" presName="middleNode" presStyleCnt="0"/>
      <dgm:spPr/>
    </dgm:pt>
    <dgm:pt modelId="{1AD27058-FD4D-4CC6-B71C-E13805BF9743}" type="pres">
      <dgm:prSet presAssocID="{2FE589D4-3F3B-4771-BA1C-EBD5265AEE94}" presName="padding" presStyleLbl="node1" presStyleIdx="1" presStyleCnt="9"/>
      <dgm:spPr/>
    </dgm:pt>
    <dgm:pt modelId="{6229C69E-45D8-4BCF-836D-C36F7FFB89EC}" type="pres">
      <dgm:prSet presAssocID="{2FE589D4-3F3B-4771-BA1C-EBD5265AEE94}" presName="shape" presStyleLbl="node1" presStyleIdx="2" presStyleCnt="9">
        <dgm:presLayoutVars>
          <dgm:bulletEnabled val="1"/>
        </dgm:presLayoutVars>
      </dgm:prSet>
      <dgm:spPr/>
    </dgm:pt>
    <dgm:pt modelId="{241D44F8-33CE-4AF2-90D0-88CA849DF533}" type="pres">
      <dgm:prSet presAssocID="{01CC433C-BBD2-4E9F-903D-DB04E75B215D}" presName="sibTrans" presStyleLbl="sibTrans2D1" presStyleIdx="2" presStyleCnt="8"/>
      <dgm:spPr/>
    </dgm:pt>
    <dgm:pt modelId="{93266FAD-2301-44D0-972C-10BDA73532FB}" type="pres">
      <dgm:prSet presAssocID="{B2563A35-272C-4837-98AF-21E45F07820A}" presName="middleNode" presStyleCnt="0"/>
      <dgm:spPr/>
    </dgm:pt>
    <dgm:pt modelId="{2436945F-3DED-47B8-A143-D8F9DB79F34C}" type="pres">
      <dgm:prSet presAssocID="{B2563A35-272C-4837-98AF-21E45F07820A}" presName="padding" presStyleLbl="node1" presStyleIdx="2" presStyleCnt="9"/>
      <dgm:spPr/>
    </dgm:pt>
    <dgm:pt modelId="{AEE713D9-280D-49F4-882D-828975117BB5}" type="pres">
      <dgm:prSet presAssocID="{B2563A35-272C-4837-98AF-21E45F07820A}" presName="shape" presStyleLbl="node1" presStyleIdx="3" presStyleCnt="9">
        <dgm:presLayoutVars>
          <dgm:bulletEnabled val="1"/>
        </dgm:presLayoutVars>
      </dgm:prSet>
      <dgm:spPr/>
    </dgm:pt>
    <dgm:pt modelId="{BD9E3FD5-84A4-4704-98E6-BCC646F3D81B}" type="pres">
      <dgm:prSet presAssocID="{BC381742-D455-44DB-8962-2EDE1E551FA2}" presName="sibTrans" presStyleLbl="sibTrans2D1" presStyleIdx="3" presStyleCnt="8"/>
      <dgm:spPr/>
    </dgm:pt>
    <dgm:pt modelId="{179A22BD-103A-42CE-A40A-9C82775DD251}" type="pres">
      <dgm:prSet presAssocID="{14A6E1A1-723C-4BF8-846A-12B1B434D646}" presName="middleNode" presStyleCnt="0"/>
      <dgm:spPr/>
    </dgm:pt>
    <dgm:pt modelId="{7F94577D-BCA5-4495-851A-AEAB6BB975BD}" type="pres">
      <dgm:prSet presAssocID="{14A6E1A1-723C-4BF8-846A-12B1B434D646}" presName="padding" presStyleLbl="node1" presStyleIdx="3" presStyleCnt="9"/>
      <dgm:spPr/>
    </dgm:pt>
    <dgm:pt modelId="{597D214D-8A57-49DE-A877-1C33B8F3BFD9}" type="pres">
      <dgm:prSet presAssocID="{14A6E1A1-723C-4BF8-846A-12B1B434D646}" presName="shape" presStyleLbl="node1" presStyleIdx="4" presStyleCnt="9">
        <dgm:presLayoutVars>
          <dgm:bulletEnabled val="1"/>
        </dgm:presLayoutVars>
      </dgm:prSet>
      <dgm:spPr/>
    </dgm:pt>
    <dgm:pt modelId="{5E53F6D1-18D8-45C5-805D-69FB23911365}" type="pres">
      <dgm:prSet presAssocID="{9C48191D-4018-4544-A3A2-7CF70DD65070}" presName="sibTrans" presStyleLbl="sibTrans2D1" presStyleIdx="4" presStyleCnt="8"/>
      <dgm:spPr/>
    </dgm:pt>
    <dgm:pt modelId="{E660D1FE-7663-4768-97B6-86C360B02F89}" type="pres">
      <dgm:prSet presAssocID="{7B256E2D-4F86-43EF-B160-F3B7A0F5B5C9}" presName="middleNode" presStyleCnt="0"/>
      <dgm:spPr/>
    </dgm:pt>
    <dgm:pt modelId="{D5CB3314-7C64-4D57-8E5B-D405AD7F60FB}" type="pres">
      <dgm:prSet presAssocID="{7B256E2D-4F86-43EF-B160-F3B7A0F5B5C9}" presName="padding" presStyleLbl="node1" presStyleIdx="4" presStyleCnt="9"/>
      <dgm:spPr/>
    </dgm:pt>
    <dgm:pt modelId="{289180FF-6426-42C1-A6E4-734C1545D8F0}" type="pres">
      <dgm:prSet presAssocID="{7B256E2D-4F86-43EF-B160-F3B7A0F5B5C9}" presName="shape" presStyleLbl="node1" presStyleIdx="5" presStyleCnt="9">
        <dgm:presLayoutVars>
          <dgm:bulletEnabled val="1"/>
        </dgm:presLayoutVars>
      </dgm:prSet>
      <dgm:spPr/>
    </dgm:pt>
    <dgm:pt modelId="{ABB5EA09-CC11-4916-9873-FC1E1969594D}" type="pres">
      <dgm:prSet presAssocID="{4A310B9D-5036-46D4-ABB1-D01CDEA15CD9}" presName="sibTrans" presStyleLbl="sibTrans2D1" presStyleIdx="5" presStyleCnt="8"/>
      <dgm:spPr/>
    </dgm:pt>
    <dgm:pt modelId="{0E46AC53-57E7-4137-AA29-5B0E55893344}" type="pres">
      <dgm:prSet presAssocID="{01C98130-B385-42B6-9608-0CD62F941F68}" presName="middleNode" presStyleCnt="0"/>
      <dgm:spPr/>
    </dgm:pt>
    <dgm:pt modelId="{69A7926D-EC6F-4244-9AAB-6FB4E72A8317}" type="pres">
      <dgm:prSet presAssocID="{01C98130-B385-42B6-9608-0CD62F941F68}" presName="padding" presStyleLbl="node1" presStyleIdx="5" presStyleCnt="9"/>
      <dgm:spPr/>
    </dgm:pt>
    <dgm:pt modelId="{5AF0C722-EF04-4288-9EEB-928C00CD2214}" type="pres">
      <dgm:prSet presAssocID="{01C98130-B385-42B6-9608-0CD62F941F68}" presName="shape" presStyleLbl="node1" presStyleIdx="6" presStyleCnt="9">
        <dgm:presLayoutVars>
          <dgm:bulletEnabled val="1"/>
        </dgm:presLayoutVars>
      </dgm:prSet>
      <dgm:spPr/>
    </dgm:pt>
    <dgm:pt modelId="{37BFE8E2-A4D6-42D0-9AB4-B1233B5C7F07}" type="pres">
      <dgm:prSet presAssocID="{90E35E81-FFBE-4486-900A-113A61C22B69}" presName="sibTrans" presStyleLbl="sibTrans2D1" presStyleIdx="6" presStyleCnt="8"/>
      <dgm:spPr/>
    </dgm:pt>
    <dgm:pt modelId="{0CA09A87-EA30-4A8F-BA19-27FCFCF0ABBD}" type="pres">
      <dgm:prSet presAssocID="{9B022E28-59F5-4DD0-8A00-6A2DD16C73D3}" presName="middleNode" presStyleCnt="0"/>
      <dgm:spPr/>
    </dgm:pt>
    <dgm:pt modelId="{8D8C3071-5841-4D10-8C75-1C8FEA0E78D5}" type="pres">
      <dgm:prSet presAssocID="{9B022E28-59F5-4DD0-8A00-6A2DD16C73D3}" presName="padding" presStyleLbl="node1" presStyleIdx="6" presStyleCnt="9"/>
      <dgm:spPr/>
    </dgm:pt>
    <dgm:pt modelId="{C0F3E82F-7537-4689-8D0C-FC0927016E28}" type="pres">
      <dgm:prSet presAssocID="{9B022E28-59F5-4DD0-8A00-6A2DD16C73D3}" presName="shape" presStyleLbl="node1" presStyleIdx="7" presStyleCnt="9">
        <dgm:presLayoutVars>
          <dgm:bulletEnabled val="1"/>
        </dgm:presLayoutVars>
      </dgm:prSet>
      <dgm:spPr/>
    </dgm:pt>
    <dgm:pt modelId="{02F51022-436F-4062-96FF-B9466694E35F}" type="pres">
      <dgm:prSet presAssocID="{C56900D7-27C9-47DD-8ED7-48B20B00B3AA}" presName="sibTrans" presStyleLbl="sibTrans2D1" presStyleIdx="7" presStyleCnt="8"/>
      <dgm:spPr/>
    </dgm:pt>
    <dgm:pt modelId="{E05079BF-7CA5-4AD9-8028-89B829239279}" type="pres">
      <dgm:prSet presAssocID="{2925360B-D3AC-4159-80ED-6DDCFD33D86A}" presName="lastNode" presStyleLbl="node1" presStyleIdx="8" presStyleCnt="9">
        <dgm:presLayoutVars>
          <dgm:bulletEnabled val="1"/>
        </dgm:presLayoutVars>
      </dgm:prSet>
      <dgm:spPr/>
    </dgm:pt>
  </dgm:ptLst>
  <dgm:cxnLst>
    <dgm:cxn modelId="{ED398108-6251-4AC7-92C1-DC35FC4A59C0}" type="presOf" srcId="{4A310B9D-5036-46D4-ABB1-D01CDEA15CD9}" destId="{ABB5EA09-CC11-4916-9873-FC1E1969594D}" srcOrd="0" destOrd="0" presId="urn:microsoft.com/office/officeart/2005/8/layout/bProcess2"/>
    <dgm:cxn modelId="{84DD980D-0BF6-4E48-92FD-D66E38E3A184}" srcId="{3940FBE3-9E17-49F3-BADA-0DC5EE26F682}" destId="{B2563A35-272C-4837-98AF-21E45F07820A}" srcOrd="3" destOrd="0" parTransId="{842331EE-DA2F-446D-82D9-7D9FA8DBC9E6}" sibTransId="{BC381742-D455-44DB-8962-2EDE1E551FA2}"/>
    <dgm:cxn modelId="{C670E72D-473B-4C51-992B-BB7482BD2F0A}" type="presOf" srcId="{BC381742-D455-44DB-8962-2EDE1E551FA2}" destId="{BD9E3FD5-84A4-4704-98E6-BCC646F3D81B}" srcOrd="0" destOrd="0" presId="urn:microsoft.com/office/officeart/2005/8/layout/bProcess2"/>
    <dgm:cxn modelId="{1A6FBC2F-62D9-4AE7-9BA6-CA14712AD7FD}" type="presOf" srcId="{9B022E28-59F5-4DD0-8A00-6A2DD16C73D3}" destId="{C0F3E82F-7537-4689-8D0C-FC0927016E28}" srcOrd="0" destOrd="0" presId="urn:microsoft.com/office/officeart/2005/8/layout/bProcess2"/>
    <dgm:cxn modelId="{31EE3D30-F812-45C4-9C39-F3E32231AB0D}" srcId="{3940FBE3-9E17-49F3-BADA-0DC5EE26F682}" destId="{2FE589D4-3F3B-4771-BA1C-EBD5265AEE94}" srcOrd="2" destOrd="0" parTransId="{9BB8723C-A494-469C-8ED3-5A8D0808C9C0}" sibTransId="{01CC433C-BBD2-4E9F-903D-DB04E75B215D}"/>
    <dgm:cxn modelId="{6F59AA30-0C6E-439D-BC37-BA162851EC9F}" type="presOf" srcId="{01C98130-B385-42B6-9608-0CD62F941F68}" destId="{5AF0C722-EF04-4288-9EEB-928C00CD2214}" srcOrd="0" destOrd="0" presId="urn:microsoft.com/office/officeart/2005/8/layout/bProcess2"/>
    <dgm:cxn modelId="{C03C0E3E-EDE2-4E24-8A7A-9111A4379D88}" type="presOf" srcId="{C56900D7-27C9-47DD-8ED7-48B20B00B3AA}" destId="{02F51022-436F-4062-96FF-B9466694E35F}" srcOrd="0" destOrd="0" presId="urn:microsoft.com/office/officeart/2005/8/layout/bProcess2"/>
    <dgm:cxn modelId="{82EF3240-88E3-45D6-ACDC-29ED2BE3EE53}" srcId="{3940FBE3-9E17-49F3-BADA-0DC5EE26F682}" destId="{2925360B-D3AC-4159-80ED-6DDCFD33D86A}" srcOrd="8" destOrd="0" parTransId="{29C27ABE-89AB-4131-9FB4-682B72220C5C}" sibTransId="{C9B4B0B0-C051-4106-87F4-0BB3287A67BC}"/>
    <dgm:cxn modelId="{EE81085D-34A9-4473-B136-1E037DD9D563}" srcId="{3940FBE3-9E17-49F3-BADA-0DC5EE26F682}" destId="{01C98130-B385-42B6-9608-0CD62F941F68}" srcOrd="6" destOrd="0" parTransId="{5579AD63-B9AA-483C-9646-8F91F9706F91}" sibTransId="{90E35E81-FFBE-4486-900A-113A61C22B69}"/>
    <dgm:cxn modelId="{A4D0D243-71C4-4F9E-B7A3-2CCA4E5A5CE2}" type="presOf" srcId="{2925360B-D3AC-4159-80ED-6DDCFD33D86A}" destId="{E05079BF-7CA5-4AD9-8028-89B829239279}" srcOrd="0" destOrd="0" presId="urn:microsoft.com/office/officeart/2005/8/layout/bProcess2"/>
    <dgm:cxn modelId="{3EC96945-C223-473F-8202-39C498CB0C24}" srcId="{3940FBE3-9E17-49F3-BADA-0DC5EE26F682}" destId="{E93E0CEE-D13D-4DF0-88EE-1AF00F07A38F}" srcOrd="1" destOrd="0" parTransId="{12A46A55-FE5C-4DD6-B8C2-7CE5DB9194A4}" sibTransId="{817F9DEC-01E2-4B0C-AB42-9B80A5936FE9}"/>
    <dgm:cxn modelId="{954F794B-C025-4366-8669-2BBF22579640}" srcId="{3940FBE3-9E17-49F3-BADA-0DC5EE26F682}" destId="{7B256E2D-4F86-43EF-B160-F3B7A0F5B5C9}" srcOrd="5" destOrd="0" parTransId="{3557E405-CBD3-4345-8AEA-E95BFB39B9CB}" sibTransId="{4A310B9D-5036-46D4-ABB1-D01CDEA15CD9}"/>
    <dgm:cxn modelId="{3A82E679-5BC0-47F0-A1E1-63D78629CAE9}" type="presOf" srcId="{14A6E1A1-723C-4BF8-846A-12B1B434D646}" destId="{597D214D-8A57-49DE-A877-1C33B8F3BFD9}" srcOrd="0" destOrd="0" presId="urn:microsoft.com/office/officeart/2005/8/layout/bProcess2"/>
    <dgm:cxn modelId="{6C90EA8E-A379-42DD-A42A-4D498127D0E9}" type="presOf" srcId="{E93E0CEE-D13D-4DF0-88EE-1AF00F07A38F}" destId="{3DB4D0DA-808C-4F2D-B9CE-92F1D6C73C38}" srcOrd="0" destOrd="0" presId="urn:microsoft.com/office/officeart/2005/8/layout/bProcess2"/>
    <dgm:cxn modelId="{08EC7B92-B555-4ACA-ACCA-F4BFBDF6B0B6}" srcId="{3940FBE3-9E17-49F3-BADA-0DC5EE26F682}" destId="{14A6E1A1-723C-4BF8-846A-12B1B434D646}" srcOrd="4" destOrd="0" parTransId="{074FD4D3-9D2B-4430-BC28-944E828296BE}" sibTransId="{9C48191D-4018-4544-A3A2-7CF70DD65070}"/>
    <dgm:cxn modelId="{D69CB1A0-683E-40FC-AAA9-193DA3BD51F4}" type="presOf" srcId="{B2563A35-272C-4837-98AF-21E45F07820A}" destId="{AEE713D9-280D-49F4-882D-828975117BB5}" srcOrd="0" destOrd="0" presId="urn:microsoft.com/office/officeart/2005/8/layout/bProcess2"/>
    <dgm:cxn modelId="{47D7E6A3-B34D-42C5-AD87-F1916F89D077}" type="presOf" srcId="{90E35E81-FFBE-4486-900A-113A61C22B69}" destId="{37BFE8E2-A4D6-42D0-9AB4-B1233B5C7F07}" srcOrd="0" destOrd="0" presId="urn:microsoft.com/office/officeart/2005/8/layout/bProcess2"/>
    <dgm:cxn modelId="{581570AC-065D-484C-A66F-098EDF069E4E}" type="presOf" srcId="{01CC433C-BBD2-4E9F-903D-DB04E75B215D}" destId="{241D44F8-33CE-4AF2-90D0-88CA849DF533}" srcOrd="0" destOrd="0" presId="urn:microsoft.com/office/officeart/2005/8/layout/bProcess2"/>
    <dgm:cxn modelId="{2C0BB6B0-6DDA-48FD-B1EB-470D3CD37541}" type="presOf" srcId="{7B256E2D-4F86-43EF-B160-F3B7A0F5B5C9}" destId="{289180FF-6426-42C1-A6E4-734C1545D8F0}" srcOrd="0" destOrd="0" presId="urn:microsoft.com/office/officeart/2005/8/layout/bProcess2"/>
    <dgm:cxn modelId="{571A16B1-C29C-466A-89E6-AA9151486531}" type="presOf" srcId="{3940FBE3-9E17-49F3-BADA-0DC5EE26F682}" destId="{6E95C6E3-4374-4E62-8B7C-88E947B68A3F}" srcOrd="0" destOrd="0" presId="urn:microsoft.com/office/officeart/2005/8/layout/bProcess2"/>
    <dgm:cxn modelId="{E52D95C3-364A-4186-B43F-B9663C9A65AA}" srcId="{3940FBE3-9E17-49F3-BADA-0DC5EE26F682}" destId="{9B022E28-59F5-4DD0-8A00-6A2DD16C73D3}" srcOrd="7" destOrd="0" parTransId="{68DB24BE-3F76-4222-993C-F688ADED428C}" sibTransId="{C56900D7-27C9-47DD-8ED7-48B20B00B3AA}"/>
    <dgm:cxn modelId="{C9FF0BD7-4340-42D0-8110-A3740568D1F8}" type="presOf" srcId="{2F94243B-92F0-4914-ABAB-131EBBB5846D}" destId="{B61EDD29-522F-4A96-A38C-E6ECCACA9D97}" srcOrd="0" destOrd="0" presId="urn:microsoft.com/office/officeart/2005/8/layout/bProcess2"/>
    <dgm:cxn modelId="{D1FC6ADA-890B-4EC2-9DAF-C1D698400CF3}" type="presOf" srcId="{3CEE6FCA-AA75-483A-8E34-2383EECE404F}" destId="{97FB4BB3-9B5B-401C-938D-605BD729A6D3}" srcOrd="0" destOrd="0" presId="urn:microsoft.com/office/officeart/2005/8/layout/bProcess2"/>
    <dgm:cxn modelId="{114238DD-2B07-4EFC-99BD-A611D8447EA8}" type="presOf" srcId="{9C48191D-4018-4544-A3A2-7CF70DD65070}" destId="{5E53F6D1-18D8-45C5-805D-69FB23911365}" srcOrd="0" destOrd="0" presId="urn:microsoft.com/office/officeart/2005/8/layout/bProcess2"/>
    <dgm:cxn modelId="{402577DD-A898-404F-9739-22A15BC4839A}" srcId="{3940FBE3-9E17-49F3-BADA-0DC5EE26F682}" destId="{2F94243B-92F0-4914-ABAB-131EBBB5846D}" srcOrd="0" destOrd="0" parTransId="{09D7EBF2-9ECD-4FF7-85DE-81177DEFD220}" sibTransId="{3CEE6FCA-AA75-483A-8E34-2383EECE404F}"/>
    <dgm:cxn modelId="{A254D1E4-1B37-4BB1-941D-D0B708BA8BD8}" type="presOf" srcId="{2FE589D4-3F3B-4771-BA1C-EBD5265AEE94}" destId="{6229C69E-45D8-4BCF-836D-C36F7FFB89EC}" srcOrd="0" destOrd="0" presId="urn:microsoft.com/office/officeart/2005/8/layout/bProcess2"/>
    <dgm:cxn modelId="{683762EC-0CC9-4130-B231-CFDE9321C3AE}" type="presOf" srcId="{817F9DEC-01E2-4B0C-AB42-9B80A5936FE9}" destId="{4BCAFD9F-F9FE-49C8-A96D-6D376FC4D42B}" srcOrd="0" destOrd="0" presId="urn:microsoft.com/office/officeart/2005/8/layout/bProcess2"/>
    <dgm:cxn modelId="{1FBA4E5C-D921-4F5A-A2D0-AD8FBD544092}" type="presParOf" srcId="{6E95C6E3-4374-4E62-8B7C-88E947B68A3F}" destId="{B61EDD29-522F-4A96-A38C-E6ECCACA9D97}" srcOrd="0" destOrd="0" presId="urn:microsoft.com/office/officeart/2005/8/layout/bProcess2"/>
    <dgm:cxn modelId="{5E27817B-E74B-4004-AFE0-11DD022B9DC2}" type="presParOf" srcId="{6E95C6E3-4374-4E62-8B7C-88E947B68A3F}" destId="{97FB4BB3-9B5B-401C-938D-605BD729A6D3}" srcOrd="1" destOrd="0" presId="urn:microsoft.com/office/officeart/2005/8/layout/bProcess2"/>
    <dgm:cxn modelId="{D0CC9F19-CE9A-49B8-9268-898292D8F3F0}" type="presParOf" srcId="{6E95C6E3-4374-4E62-8B7C-88E947B68A3F}" destId="{B0D52B59-06FA-48B9-8BBB-4948AC100024}" srcOrd="2" destOrd="0" presId="urn:microsoft.com/office/officeart/2005/8/layout/bProcess2"/>
    <dgm:cxn modelId="{1DCDA522-9BDD-4C9D-A4A1-BCD09F637390}" type="presParOf" srcId="{B0D52B59-06FA-48B9-8BBB-4948AC100024}" destId="{F6DEC40B-3AFD-4AC7-864B-EFBEC34A2893}" srcOrd="0" destOrd="0" presId="urn:microsoft.com/office/officeart/2005/8/layout/bProcess2"/>
    <dgm:cxn modelId="{E01CB20C-BF87-48CB-A41C-BC8755394F0F}" type="presParOf" srcId="{B0D52B59-06FA-48B9-8BBB-4948AC100024}" destId="{3DB4D0DA-808C-4F2D-B9CE-92F1D6C73C38}" srcOrd="1" destOrd="0" presId="urn:microsoft.com/office/officeart/2005/8/layout/bProcess2"/>
    <dgm:cxn modelId="{BA2222E4-9E4C-45E4-823B-511184590EE0}" type="presParOf" srcId="{6E95C6E3-4374-4E62-8B7C-88E947B68A3F}" destId="{4BCAFD9F-F9FE-49C8-A96D-6D376FC4D42B}" srcOrd="3" destOrd="0" presId="urn:microsoft.com/office/officeart/2005/8/layout/bProcess2"/>
    <dgm:cxn modelId="{866AD5E0-AC10-471C-9599-49CDDE3D0DC9}" type="presParOf" srcId="{6E95C6E3-4374-4E62-8B7C-88E947B68A3F}" destId="{6ABE4618-053B-40A6-A257-82C94AB117C3}" srcOrd="4" destOrd="0" presId="urn:microsoft.com/office/officeart/2005/8/layout/bProcess2"/>
    <dgm:cxn modelId="{B9245551-80EC-490D-A01D-B8DED432DFC7}" type="presParOf" srcId="{6ABE4618-053B-40A6-A257-82C94AB117C3}" destId="{1AD27058-FD4D-4CC6-B71C-E13805BF9743}" srcOrd="0" destOrd="0" presId="urn:microsoft.com/office/officeart/2005/8/layout/bProcess2"/>
    <dgm:cxn modelId="{A773A6B3-63B1-4F3B-818D-E4A82917D820}" type="presParOf" srcId="{6ABE4618-053B-40A6-A257-82C94AB117C3}" destId="{6229C69E-45D8-4BCF-836D-C36F7FFB89EC}" srcOrd="1" destOrd="0" presId="urn:microsoft.com/office/officeart/2005/8/layout/bProcess2"/>
    <dgm:cxn modelId="{3F1B4242-29E2-4C28-8166-E8F957638346}" type="presParOf" srcId="{6E95C6E3-4374-4E62-8B7C-88E947B68A3F}" destId="{241D44F8-33CE-4AF2-90D0-88CA849DF533}" srcOrd="5" destOrd="0" presId="urn:microsoft.com/office/officeart/2005/8/layout/bProcess2"/>
    <dgm:cxn modelId="{9E03DAA2-062B-48C6-B7C7-232305741318}" type="presParOf" srcId="{6E95C6E3-4374-4E62-8B7C-88E947B68A3F}" destId="{93266FAD-2301-44D0-972C-10BDA73532FB}" srcOrd="6" destOrd="0" presId="urn:microsoft.com/office/officeart/2005/8/layout/bProcess2"/>
    <dgm:cxn modelId="{8372C00A-D0FE-4E9B-AD9C-DAD625E464EE}" type="presParOf" srcId="{93266FAD-2301-44D0-972C-10BDA73532FB}" destId="{2436945F-3DED-47B8-A143-D8F9DB79F34C}" srcOrd="0" destOrd="0" presId="urn:microsoft.com/office/officeart/2005/8/layout/bProcess2"/>
    <dgm:cxn modelId="{F085CF12-C4B5-49B7-B1B2-100DEBA290B5}" type="presParOf" srcId="{93266FAD-2301-44D0-972C-10BDA73532FB}" destId="{AEE713D9-280D-49F4-882D-828975117BB5}" srcOrd="1" destOrd="0" presId="urn:microsoft.com/office/officeart/2005/8/layout/bProcess2"/>
    <dgm:cxn modelId="{354AD4D2-7003-4D7A-A1E7-010E51425B6A}" type="presParOf" srcId="{6E95C6E3-4374-4E62-8B7C-88E947B68A3F}" destId="{BD9E3FD5-84A4-4704-98E6-BCC646F3D81B}" srcOrd="7" destOrd="0" presId="urn:microsoft.com/office/officeart/2005/8/layout/bProcess2"/>
    <dgm:cxn modelId="{B7B10242-CDBC-4F9D-A3A4-22232FDF536C}" type="presParOf" srcId="{6E95C6E3-4374-4E62-8B7C-88E947B68A3F}" destId="{179A22BD-103A-42CE-A40A-9C82775DD251}" srcOrd="8" destOrd="0" presId="urn:microsoft.com/office/officeart/2005/8/layout/bProcess2"/>
    <dgm:cxn modelId="{ADDFEAD9-B351-469A-85E8-66BB25D53941}" type="presParOf" srcId="{179A22BD-103A-42CE-A40A-9C82775DD251}" destId="{7F94577D-BCA5-4495-851A-AEAB6BB975BD}" srcOrd="0" destOrd="0" presId="urn:microsoft.com/office/officeart/2005/8/layout/bProcess2"/>
    <dgm:cxn modelId="{C46EE987-ACA1-4DDB-B700-DBFE799E7548}" type="presParOf" srcId="{179A22BD-103A-42CE-A40A-9C82775DD251}" destId="{597D214D-8A57-49DE-A877-1C33B8F3BFD9}" srcOrd="1" destOrd="0" presId="urn:microsoft.com/office/officeart/2005/8/layout/bProcess2"/>
    <dgm:cxn modelId="{ADCF6FAB-0D88-4FF4-A291-EE472750D913}" type="presParOf" srcId="{6E95C6E3-4374-4E62-8B7C-88E947B68A3F}" destId="{5E53F6D1-18D8-45C5-805D-69FB23911365}" srcOrd="9" destOrd="0" presId="urn:microsoft.com/office/officeart/2005/8/layout/bProcess2"/>
    <dgm:cxn modelId="{A4AFF836-7A3F-40FE-8806-B3068F6725D2}" type="presParOf" srcId="{6E95C6E3-4374-4E62-8B7C-88E947B68A3F}" destId="{E660D1FE-7663-4768-97B6-86C360B02F89}" srcOrd="10" destOrd="0" presId="urn:microsoft.com/office/officeart/2005/8/layout/bProcess2"/>
    <dgm:cxn modelId="{769EFA7F-D376-4A5F-A1DD-6D1C25E12ED7}" type="presParOf" srcId="{E660D1FE-7663-4768-97B6-86C360B02F89}" destId="{D5CB3314-7C64-4D57-8E5B-D405AD7F60FB}" srcOrd="0" destOrd="0" presId="urn:microsoft.com/office/officeart/2005/8/layout/bProcess2"/>
    <dgm:cxn modelId="{DDDB6647-0197-43F3-98CB-FEA3CA99B448}" type="presParOf" srcId="{E660D1FE-7663-4768-97B6-86C360B02F89}" destId="{289180FF-6426-42C1-A6E4-734C1545D8F0}" srcOrd="1" destOrd="0" presId="urn:microsoft.com/office/officeart/2005/8/layout/bProcess2"/>
    <dgm:cxn modelId="{28D5B9C8-0F24-4630-BA3F-96D9F8BE4DFD}" type="presParOf" srcId="{6E95C6E3-4374-4E62-8B7C-88E947B68A3F}" destId="{ABB5EA09-CC11-4916-9873-FC1E1969594D}" srcOrd="11" destOrd="0" presId="urn:microsoft.com/office/officeart/2005/8/layout/bProcess2"/>
    <dgm:cxn modelId="{279CA563-581B-4D2D-A453-D5B2921EAD64}" type="presParOf" srcId="{6E95C6E3-4374-4E62-8B7C-88E947B68A3F}" destId="{0E46AC53-57E7-4137-AA29-5B0E55893344}" srcOrd="12" destOrd="0" presId="urn:microsoft.com/office/officeart/2005/8/layout/bProcess2"/>
    <dgm:cxn modelId="{74AD6133-8F98-415E-86CB-C9BEB0F4EB57}" type="presParOf" srcId="{0E46AC53-57E7-4137-AA29-5B0E55893344}" destId="{69A7926D-EC6F-4244-9AAB-6FB4E72A8317}" srcOrd="0" destOrd="0" presId="urn:microsoft.com/office/officeart/2005/8/layout/bProcess2"/>
    <dgm:cxn modelId="{F48B5303-EA23-4D4F-900C-DCEBD162B45C}" type="presParOf" srcId="{0E46AC53-57E7-4137-AA29-5B0E55893344}" destId="{5AF0C722-EF04-4288-9EEB-928C00CD2214}" srcOrd="1" destOrd="0" presId="urn:microsoft.com/office/officeart/2005/8/layout/bProcess2"/>
    <dgm:cxn modelId="{0BB48BC0-6E96-41E2-82C9-9CDCE34318B0}" type="presParOf" srcId="{6E95C6E3-4374-4E62-8B7C-88E947B68A3F}" destId="{37BFE8E2-A4D6-42D0-9AB4-B1233B5C7F07}" srcOrd="13" destOrd="0" presId="urn:microsoft.com/office/officeart/2005/8/layout/bProcess2"/>
    <dgm:cxn modelId="{90FF8B7F-B4B2-41C4-B484-A8A97F3FF111}" type="presParOf" srcId="{6E95C6E3-4374-4E62-8B7C-88E947B68A3F}" destId="{0CA09A87-EA30-4A8F-BA19-27FCFCF0ABBD}" srcOrd="14" destOrd="0" presId="urn:microsoft.com/office/officeart/2005/8/layout/bProcess2"/>
    <dgm:cxn modelId="{D6A118CF-26C5-4E35-B79B-392111AAACFE}" type="presParOf" srcId="{0CA09A87-EA30-4A8F-BA19-27FCFCF0ABBD}" destId="{8D8C3071-5841-4D10-8C75-1C8FEA0E78D5}" srcOrd="0" destOrd="0" presId="urn:microsoft.com/office/officeart/2005/8/layout/bProcess2"/>
    <dgm:cxn modelId="{5F9C7EAA-681B-4454-8226-7B60133E79D3}" type="presParOf" srcId="{0CA09A87-EA30-4A8F-BA19-27FCFCF0ABBD}" destId="{C0F3E82F-7537-4689-8D0C-FC0927016E28}" srcOrd="1" destOrd="0" presId="urn:microsoft.com/office/officeart/2005/8/layout/bProcess2"/>
    <dgm:cxn modelId="{8CD998D2-697D-4E3E-A918-C5B2FA401C9E}" type="presParOf" srcId="{6E95C6E3-4374-4E62-8B7C-88E947B68A3F}" destId="{02F51022-436F-4062-96FF-B9466694E35F}" srcOrd="15" destOrd="0" presId="urn:microsoft.com/office/officeart/2005/8/layout/bProcess2"/>
    <dgm:cxn modelId="{DD47DE8F-A0DC-4D3C-B519-358F656A4DF0}" type="presParOf" srcId="{6E95C6E3-4374-4E62-8B7C-88E947B68A3F}" destId="{E05079BF-7CA5-4AD9-8028-89B829239279}" srcOrd="16" destOrd="0" presId="urn:microsoft.com/office/officeart/2005/8/layout/b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40FBE3-9E17-49F3-BADA-0DC5EE26F682}"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2F94243B-92F0-4914-ABAB-131EBBB5846D}">
      <dgm:prSet phldrT="[文本]"/>
      <dgm:spPr/>
      <dgm:t>
        <a:bodyPr/>
        <a:lstStyle/>
        <a:p>
          <a:r>
            <a:rPr lang="zh-CN" altLang="en-US" dirty="0"/>
            <a:t>点击输入流程</a:t>
          </a:r>
          <a:r>
            <a:rPr lang="en-US" altLang="zh-CN" dirty="0"/>
            <a:t>1</a:t>
          </a:r>
          <a:endParaRPr lang="zh-CN" altLang="en-US" dirty="0"/>
        </a:p>
      </dgm:t>
    </dgm:pt>
    <dgm:pt modelId="{09D7EBF2-9ECD-4FF7-85DE-81177DEFD220}" type="parTrans" cxnId="{402577DD-A898-404F-9739-22A15BC4839A}">
      <dgm:prSet/>
      <dgm:spPr/>
      <dgm:t>
        <a:bodyPr/>
        <a:lstStyle/>
        <a:p>
          <a:endParaRPr lang="zh-CN" altLang="en-US"/>
        </a:p>
      </dgm:t>
    </dgm:pt>
    <dgm:pt modelId="{3CEE6FCA-AA75-483A-8E34-2383EECE404F}" type="sibTrans" cxnId="{402577DD-A898-404F-9739-22A15BC4839A}">
      <dgm:prSet/>
      <dgm:spPr/>
      <dgm:t>
        <a:bodyPr/>
        <a:lstStyle/>
        <a:p>
          <a:endParaRPr lang="zh-CN" altLang="en-US"/>
        </a:p>
      </dgm:t>
    </dgm:pt>
    <dgm:pt modelId="{E93E0CEE-D13D-4DF0-88EE-1AF00F07A38F}">
      <dgm:prSet phldrT="[文本]"/>
      <dgm:spPr/>
      <dgm:t>
        <a:bodyPr/>
        <a:lstStyle/>
        <a:p>
          <a:r>
            <a:rPr lang="zh-CN" altLang="en-US" dirty="0"/>
            <a:t>流程</a:t>
          </a:r>
          <a:r>
            <a:rPr lang="en-US" altLang="zh-CN" dirty="0"/>
            <a:t>2</a:t>
          </a:r>
          <a:endParaRPr lang="zh-CN" altLang="en-US" dirty="0"/>
        </a:p>
      </dgm:t>
    </dgm:pt>
    <dgm:pt modelId="{12A46A55-FE5C-4DD6-B8C2-7CE5DB9194A4}" type="parTrans" cxnId="{3EC96945-C223-473F-8202-39C498CB0C24}">
      <dgm:prSet/>
      <dgm:spPr/>
      <dgm:t>
        <a:bodyPr/>
        <a:lstStyle/>
        <a:p>
          <a:endParaRPr lang="zh-CN" altLang="en-US"/>
        </a:p>
      </dgm:t>
    </dgm:pt>
    <dgm:pt modelId="{817F9DEC-01E2-4B0C-AB42-9B80A5936FE9}" type="sibTrans" cxnId="{3EC96945-C223-473F-8202-39C498CB0C24}">
      <dgm:prSet/>
      <dgm:spPr/>
      <dgm:t>
        <a:bodyPr/>
        <a:lstStyle/>
        <a:p>
          <a:endParaRPr lang="zh-CN" altLang="en-US"/>
        </a:p>
      </dgm:t>
    </dgm:pt>
    <dgm:pt modelId="{2FE589D4-3F3B-4771-BA1C-EBD5265AEE94}">
      <dgm:prSet phldrT="[文本]"/>
      <dgm:spPr/>
      <dgm:t>
        <a:bodyPr/>
        <a:lstStyle/>
        <a:p>
          <a:r>
            <a:rPr lang="zh-CN" altLang="en-US" dirty="0"/>
            <a:t>流程</a:t>
          </a:r>
          <a:r>
            <a:rPr lang="en-US" altLang="zh-CN" dirty="0"/>
            <a:t>3</a:t>
          </a:r>
          <a:endParaRPr lang="zh-CN" altLang="en-US" dirty="0"/>
        </a:p>
      </dgm:t>
    </dgm:pt>
    <dgm:pt modelId="{9BB8723C-A494-469C-8ED3-5A8D0808C9C0}" type="parTrans" cxnId="{31EE3D30-F812-45C4-9C39-F3E32231AB0D}">
      <dgm:prSet/>
      <dgm:spPr/>
      <dgm:t>
        <a:bodyPr/>
        <a:lstStyle/>
        <a:p>
          <a:endParaRPr lang="zh-CN" altLang="en-US"/>
        </a:p>
      </dgm:t>
    </dgm:pt>
    <dgm:pt modelId="{01CC433C-BBD2-4E9F-903D-DB04E75B215D}" type="sibTrans" cxnId="{31EE3D30-F812-45C4-9C39-F3E32231AB0D}">
      <dgm:prSet/>
      <dgm:spPr/>
      <dgm:t>
        <a:bodyPr/>
        <a:lstStyle/>
        <a:p>
          <a:endParaRPr lang="zh-CN" altLang="en-US"/>
        </a:p>
      </dgm:t>
    </dgm:pt>
    <dgm:pt modelId="{B2563A35-272C-4837-98AF-21E45F07820A}">
      <dgm:prSet phldrT="[文本]"/>
      <dgm:spPr/>
      <dgm:t>
        <a:bodyPr/>
        <a:lstStyle/>
        <a:p>
          <a:r>
            <a:rPr lang="zh-CN" altLang="en-US" dirty="0"/>
            <a:t>流程</a:t>
          </a:r>
          <a:r>
            <a:rPr lang="en-US" altLang="zh-CN" dirty="0"/>
            <a:t>4</a:t>
          </a:r>
          <a:endParaRPr lang="zh-CN" altLang="en-US" dirty="0"/>
        </a:p>
      </dgm:t>
    </dgm:pt>
    <dgm:pt modelId="{842331EE-DA2F-446D-82D9-7D9FA8DBC9E6}" type="parTrans" cxnId="{84DD980D-0BF6-4E48-92FD-D66E38E3A184}">
      <dgm:prSet/>
      <dgm:spPr/>
      <dgm:t>
        <a:bodyPr/>
        <a:lstStyle/>
        <a:p>
          <a:endParaRPr lang="zh-CN" altLang="en-US"/>
        </a:p>
      </dgm:t>
    </dgm:pt>
    <dgm:pt modelId="{BC381742-D455-44DB-8962-2EDE1E551FA2}" type="sibTrans" cxnId="{84DD980D-0BF6-4E48-92FD-D66E38E3A184}">
      <dgm:prSet/>
      <dgm:spPr/>
      <dgm:t>
        <a:bodyPr/>
        <a:lstStyle/>
        <a:p>
          <a:endParaRPr lang="zh-CN" altLang="en-US"/>
        </a:p>
      </dgm:t>
    </dgm:pt>
    <dgm:pt modelId="{14A6E1A1-723C-4BF8-846A-12B1B434D646}">
      <dgm:prSet phldrT="[文本]"/>
      <dgm:spPr/>
      <dgm:t>
        <a:bodyPr/>
        <a:lstStyle/>
        <a:p>
          <a:r>
            <a:rPr lang="zh-CN" altLang="en-US" dirty="0"/>
            <a:t>流程</a:t>
          </a:r>
          <a:r>
            <a:rPr lang="en-US" altLang="zh-CN" dirty="0"/>
            <a:t>5</a:t>
          </a:r>
          <a:endParaRPr lang="zh-CN" altLang="en-US" dirty="0"/>
        </a:p>
      </dgm:t>
    </dgm:pt>
    <dgm:pt modelId="{074FD4D3-9D2B-4430-BC28-944E828296BE}" type="parTrans" cxnId="{08EC7B92-B555-4ACA-ACCA-F4BFBDF6B0B6}">
      <dgm:prSet/>
      <dgm:spPr/>
      <dgm:t>
        <a:bodyPr/>
        <a:lstStyle/>
        <a:p>
          <a:endParaRPr lang="zh-CN" altLang="en-US"/>
        </a:p>
      </dgm:t>
    </dgm:pt>
    <dgm:pt modelId="{9C48191D-4018-4544-A3A2-7CF70DD65070}" type="sibTrans" cxnId="{08EC7B92-B555-4ACA-ACCA-F4BFBDF6B0B6}">
      <dgm:prSet/>
      <dgm:spPr/>
      <dgm:t>
        <a:bodyPr/>
        <a:lstStyle/>
        <a:p>
          <a:endParaRPr lang="zh-CN" altLang="en-US"/>
        </a:p>
      </dgm:t>
    </dgm:pt>
    <dgm:pt modelId="{7B256E2D-4F86-43EF-B160-F3B7A0F5B5C9}">
      <dgm:prSet phldrT="[文本]"/>
      <dgm:spPr/>
      <dgm:t>
        <a:bodyPr/>
        <a:lstStyle/>
        <a:p>
          <a:r>
            <a:rPr lang="zh-CN" altLang="en-US" dirty="0"/>
            <a:t>流程</a:t>
          </a:r>
          <a:r>
            <a:rPr lang="en-US" altLang="zh-CN" dirty="0"/>
            <a:t>6</a:t>
          </a:r>
          <a:endParaRPr lang="zh-CN" altLang="en-US" dirty="0"/>
        </a:p>
      </dgm:t>
    </dgm:pt>
    <dgm:pt modelId="{3557E405-CBD3-4345-8AEA-E95BFB39B9CB}" type="parTrans" cxnId="{954F794B-C025-4366-8669-2BBF22579640}">
      <dgm:prSet/>
      <dgm:spPr/>
      <dgm:t>
        <a:bodyPr/>
        <a:lstStyle/>
        <a:p>
          <a:endParaRPr lang="zh-CN" altLang="en-US"/>
        </a:p>
      </dgm:t>
    </dgm:pt>
    <dgm:pt modelId="{4A310B9D-5036-46D4-ABB1-D01CDEA15CD9}" type="sibTrans" cxnId="{954F794B-C025-4366-8669-2BBF22579640}">
      <dgm:prSet/>
      <dgm:spPr/>
      <dgm:t>
        <a:bodyPr/>
        <a:lstStyle/>
        <a:p>
          <a:endParaRPr lang="zh-CN" altLang="en-US"/>
        </a:p>
      </dgm:t>
    </dgm:pt>
    <dgm:pt modelId="{2925360B-D3AC-4159-80ED-6DDCFD33D86A}">
      <dgm:prSet phldrT="[文本]"/>
      <dgm:spPr/>
      <dgm:t>
        <a:bodyPr/>
        <a:lstStyle/>
        <a:p>
          <a:r>
            <a:rPr lang="zh-CN" altLang="en-US" dirty="0"/>
            <a:t>流程</a:t>
          </a:r>
          <a:r>
            <a:rPr lang="en-US" altLang="zh-CN" dirty="0"/>
            <a:t>9</a:t>
          </a:r>
          <a:endParaRPr lang="zh-CN" altLang="en-US" dirty="0"/>
        </a:p>
      </dgm:t>
    </dgm:pt>
    <dgm:pt modelId="{29C27ABE-89AB-4131-9FB4-682B72220C5C}" type="parTrans" cxnId="{82EF3240-88E3-45D6-ACDC-29ED2BE3EE53}">
      <dgm:prSet/>
      <dgm:spPr/>
      <dgm:t>
        <a:bodyPr/>
        <a:lstStyle/>
        <a:p>
          <a:endParaRPr lang="zh-CN" altLang="en-US"/>
        </a:p>
      </dgm:t>
    </dgm:pt>
    <dgm:pt modelId="{C9B4B0B0-C051-4106-87F4-0BB3287A67BC}" type="sibTrans" cxnId="{82EF3240-88E3-45D6-ACDC-29ED2BE3EE53}">
      <dgm:prSet/>
      <dgm:spPr/>
      <dgm:t>
        <a:bodyPr/>
        <a:lstStyle/>
        <a:p>
          <a:endParaRPr lang="zh-CN" altLang="en-US"/>
        </a:p>
      </dgm:t>
    </dgm:pt>
    <dgm:pt modelId="{01C98130-B385-42B6-9608-0CD62F941F68}">
      <dgm:prSet phldrT="[文本]"/>
      <dgm:spPr/>
      <dgm:t>
        <a:bodyPr/>
        <a:lstStyle/>
        <a:p>
          <a:r>
            <a:rPr lang="zh-CN" altLang="en-US" dirty="0"/>
            <a:t>流程</a:t>
          </a:r>
          <a:r>
            <a:rPr lang="en-US" altLang="zh-CN" dirty="0"/>
            <a:t>7</a:t>
          </a:r>
          <a:endParaRPr lang="zh-CN" altLang="en-US" dirty="0"/>
        </a:p>
      </dgm:t>
    </dgm:pt>
    <dgm:pt modelId="{5579AD63-B9AA-483C-9646-8F91F9706F91}" type="parTrans" cxnId="{EE81085D-34A9-4473-B136-1E037DD9D563}">
      <dgm:prSet/>
      <dgm:spPr/>
      <dgm:t>
        <a:bodyPr/>
        <a:lstStyle/>
        <a:p>
          <a:endParaRPr lang="zh-CN" altLang="en-US"/>
        </a:p>
      </dgm:t>
    </dgm:pt>
    <dgm:pt modelId="{90E35E81-FFBE-4486-900A-113A61C22B69}" type="sibTrans" cxnId="{EE81085D-34A9-4473-B136-1E037DD9D563}">
      <dgm:prSet/>
      <dgm:spPr/>
      <dgm:t>
        <a:bodyPr/>
        <a:lstStyle/>
        <a:p>
          <a:endParaRPr lang="zh-CN" altLang="en-US"/>
        </a:p>
      </dgm:t>
    </dgm:pt>
    <dgm:pt modelId="{9B022E28-59F5-4DD0-8A00-6A2DD16C73D3}">
      <dgm:prSet phldrT="[文本]"/>
      <dgm:spPr/>
      <dgm:t>
        <a:bodyPr/>
        <a:lstStyle/>
        <a:p>
          <a:r>
            <a:rPr lang="zh-CN" altLang="en-US" dirty="0"/>
            <a:t>流程</a:t>
          </a:r>
          <a:r>
            <a:rPr lang="en-US" altLang="zh-CN" dirty="0"/>
            <a:t>8</a:t>
          </a:r>
          <a:endParaRPr lang="zh-CN" altLang="en-US" dirty="0"/>
        </a:p>
      </dgm:t>
    </dgm:pt>
    <dgm:pt modelId="{68DB24BE-3F76-4222-993C-F688ADED428C}" type="parTrans" cxnId="{E52D95C3-364A-4186-B43F-B9663C9A65AA}">
      <dgm:prSet/>
      <dgm:spPr/>
      <dgm:t>
        <a:bodyPr/>
        <a:lstStyle/>
        <a:p>
          <a:endParaRPr lang="zh-CN" altLang="en-US"/>
        </a:p>
      </dgm:t>
    </dgm:pt>
    <dgm:pt modelId="{C56900D7-27C9-47DD-8ED7-48B20B00B3AA}" type="sibTrans" cxnId="{E52D95C3-364A-4186-B43F-B9663C9A65AA}">
      <dgm:prSet/>
      <dgm:spPr/>
      <dgm:t>
        <a:bodyPr/>
        <a:lstStyle/>
        <a:p>
          <a:endParaRPr lang="zh-CN" altLang="en-US"/>
        </a:p>
      </dgm:t>
    </dgm:pt>
    <dgm:pt modelId="{6E95C6E3-4374-4E62-8B7C-88E947B68A3F}" type="pres">
      <dgm:prSet presAssocID="{3940FBE3-9E17-49F3-BADA-0DC5EE26F682}" presName="diagram" presStyleCnt="0">
        <dgm:presLayoutVars>
          <dgm:dir/>
          <dgm:resizeHandles/>
        </dgm:presLayoutVars>
      </dgm:prSet>
      <dgm:spPr/>
    </dgm:pt>
    <dgm:pt modelId="{B61EDD29-522F-4A96-A38C-E6ECCACA9D97}" type="pres">
      <dgm:prSet presAssocID="{2F94243B-92F0-4914-ABAB-131EBBB5846D}" presName="firstNode" presStyleLbl="node1" presStyleIdx="0" presStyleCnt="9">
        <dgm:presLayoutVars>
          <dgm:bulletEnabled val="1"/>
        </dgm:presLayoutVars>
      </dgm:prSet>
      <dgm:spPr/>
    </dgm:pt>
    <dgm:pt modelId="{97FB4BB3-9B5B-401C-938D-605BD729A6D3}" type="pres">
      <dgm:prSet presAssocID="{3CEE6FCA-AA75-483A-8E34-2383EECE404F}" presName="sibTrans" presStyleLbl="sibTrans2D1" presStyleIdx="0" presStyleCnt="8"/>
      <dgm:spPr/>
    </dgm:pt>
    <dgm:pt modelId="{B0D52B59-06FA-48B9-8BBB-4948AC100024}" type="pres">
      <dgm:prSet presAssocID="{E93E0CEE-D13D-4DF0-88EE-1AF00F07A38F}" presName="middleNode" presStyleCnt="0"/>
      <dgm:spPr/>
    </dgm:pt>
    <dgm:pt modelId="{F6DEC40B-3AFD-4AC7-864B-EFBEC34A2893}" type="pres">
      <dgm:prSet presAssocID="{E93E0CEE-D13D-4DF0-88EE-1AF00F07A38F}" presName="padding" presStyleLbl="node1" presStyleIdx="0" presStyleCnt="9"/>
      <dgm:spPr/>
    </dgm:pt>
    <dgm:pt modelId="{3DB4D0DA-808C-4F2D-B9CE-92F1D6C73C38}" type="pres">
      <dgm:prSet presAssocID="{E93E0CEE-D13D-4DF0-88EE-1AF00F07A38F}" presName="shape" presStyleLbl="node1" presStyleIdx="1" presStyleCnt="9">
        <dgm:presLayoutVars>
          <dgm:bulletEnabled val="1"/>
        </dgm:presLayoutVars>
      </dgm:prSet>
      <dgm:spPr/>
    </dgm:pt>
    <dgm:pt modelId="{4BCAFD9F-F9FE-49C8-A96D-6D376FC4D42B}" type="pres">
      <dgm:prSet presAssocID="{817F9DEC-01E2-4B0C-AB42-9B80A5936FE9}" presName="sibTrans" presStyleLbl="sibTrans2D1" presStyleIdx="1" presStyleCnt="8"/>
      <dgm:spPr/>
    </dgm:pt>
    <dgm:pt modelId="{6ABE4618-053B-40A6-A257-82C94AB117C3}" type="pres">
      <dgm:prSet presAssocID="{2FE589D4-3F3B-4771-BA1C-EBD5265AEE94}" presName="middleNode" presStyleCnt="0"/>
      <dgm:spPr/>
    </dgm:pt>
    <dgm:pt modelId="{1AD27058-FD4D-4CC6-B71C-E13805BF9743}" type="pres">
      <dgm:prSet presAssocID="{2FE589D4-3F3B-4771-BA1C-EBD5265AEE94}" presName="padding" presStyleLbl="node1" presStyleIdx="1" presStyleCnt="9"/>
      <dgm:spPr/>
    </dgm:pt>
    <dgm:pt modelId="{6229C69E-45D8-4BCF-836D-C36F7FFB89EC}" type="pres">
      <dgm:prSet presAssocID="{2FE589D4-3F3B-4771-BA1C-EBD5265AEE94}" presName="shape" presStyleLbl="node1" presStyleIdx="2" presStyleCnt="9">
        <dgm:presLayoutVars>
          <dgm:bulletEnabled val="1"/>
        </dgm:presLayoutVars>
      </dgm:prSet>
      <dgm:spPr/>
    </dgm:pt>
    <dgm:pt modelId="{241D44F8-33CE-4AF2-90D0-88CA849DF533}" type="pres">
      <dgm:prSet presAssocID="{01CC433C-BBD2-4E9F-903D-DB04E75B215D}" presName="sibTrans" presStyleLbl="sibTrans2D1" presStyleIdx="2" presStyleCnt="8"/>
      <dgm:spPr/>
    </dgm:pt>
    <dgm:pt modelId="{93266FAD-2301-44D0-972C-10BDA73532FB}" type="pres">
      <dgm:prSet presAssocID="{B2563A35-272C-4837-98AF-21E45F07820A}" presName="middleNode" presStyleCnt="0"/>
      <dgm:spPr/>
    </dgm:pt>
    <dgm:pt modelId="{2436945F-3DED-47B8-A143-D8F9DB79F34C}" type="pres">
      <dgm:prSet presAssocID="{B2563A35-272C-4837-98AF-21E45F07820A}" presName="padding" presStyleLbl="node1" presStyleIdx="2" presStyleCnt="9"/>
      <dgm:spPr/>
    </dgm:pt>
    <dgm:pt modelId="{AEE713D9-280D-49F4-882D-828975117BB5}" type="pres">
      <dgm:prSet presAssocID="{B2563A35-272C-4837-98AF-21E45F07820A}" presName="shape" presStyleLbl="node1" presStyleIdx="3" presStyleCnt="9">
        <dgm:presLayoutVars>
          <dgm:bulletEnabled val="1"/>
        </dgm:presLayoutVars>
      </dgm:prSet>
      <dgm:spPr/>
    </dgm:pt>
    <dgm:pt modelId="{BD9E3FD5-84A4-4704-98E6-BCC646F3D81B}" type="pres">
      <dgm:prSet presAssocID="{BC381742-D455-44DB-8962-2EDE1E551FA2}" presName="sibTrans" presStyleLbl="sibTrans2D1" presStyleIdx="3" presStyleCnt="8"/>
      <dgm:spPr/>
    </dgm:pt>
    <dgm:pt modelId="{179A22BD-103A-42CE-A40A-9C82775DD251}" type="pres">
      <dgm:prSet presAssocID="{14A6E1A1-723C-4BF8-846A-12B1B434D646}" presName="middleNode" presStyleCnt="0"/>
      <dgm:spPr/>
    </dgm:pt>
    <dgm:pt modelId="{7F94577D-BCA5-4495-851A-AEAB6BB975BD}" type="pres">
      <dgm:prSet presAssocID="{14A6E1A1-723C-4BF8-846A-12B1B434D646}" presName="padding" presStyleLbl="node1" presStyleIdx="3" presStyleCnt="9"/>
      <dgm:spPr/>
    </dgm:pt>
    <dgm:pt modelId="{597D214D-8A57-49DE-A877-1C33B8F3BFD9}" type="pres">
      <dgm:prSet presAssocID="{14A6E1A1-723C-4BF8-846A-12B1B434D646}" presName="shape" presStyleLbl="node1" presStyleIdx="4" presStyleCnt="9">
        <dgm:presLayoutVars>
          <dgm:bulletEnabled val="1"/>
        </dgm:presLayoutVars>
      </dgm:prSet>
      <dgm:spPr/>
    </dgm:pt>
    <dgm:pt modelId="{5E53F6D1-18D8-45C5-805D-69FB23911365}" type="pres">
      <dgm:prSet presAssocID="{9C48191D-4018-4544-A3A2-7CF70DD65070}" presName="sibTrans" presStyleLbl="sibTrans2D1" presStyleIdx="4" presStyleCnt="8"/>
      <dgm:spPr/>
    </dgm:pt>
    <dgm:pt modelId="{E660D1FE-7663-4768-97B6-86C360B02F89}" type="pres">
      <dgm:prSet presAssocID="{7B256E2D-4F86-43EF-B160-F3B7A0F5B5C9}" presName="middleNode" presStyleCnt="0"/>
      <dgm:spPr/>
    </dgm:pt>
    <dgm:pt modelId="{D5CB3314-7C64-4D57-8E5B-D405AD7F60FB}" type="pres">
      <dgm:prSet presAssocID="{7B256E2D-4F86-43EF-B160-F3B7A0F5B5C9}" presName="padding" presStyleLbl="node1" presStyleIdx="4" presStyleCnt="9"/>
      <dgm:spPr/>
    </dgm:pt>
    <dgm:pt modelId="{289180FF-6426-42C1-A6E4-734C1545D8F0}" type="pres">
      <dgm:prSet presAssocID="{7B256E2D-4F86-43EF-B160-F3B7A0F5B5C9}" presName="shape" presStyleLbl="node1" presStyleIdx="5" presStyleCnt="9">
        <dgm:presLayoutVars>
          <dgm:bulletEnabled val="1"/>
        </dgm:presLayoutVars>
      </dgm:prSet>
      <dgm:spPr/>
    </dgm:pt>
    <dgm:pt modelId="{ABB5EA09-CC11-4916-9873-FC1E1969594D}" type="pres">
      <dgm:prSet presAssocID="{4A310B9D-5036-46D4-ABB1-D01CDEA15CD9}" presName="sibTrans" presStyleLbl="sibTrans2D1" presStyleIdx="5" presStyleCnt="8"/>
      <dgm:spPr/>
    </dgm:pt>
    <dgm:pt modelId="{0E46AC53-57E7-4137-AA29-5B0E55893344}" type="pres">
      <dgm:prSet presAssocID="{01C98130-B385-42B6-9608-0CD62F941F68}" presName="middleNode" presStyleCnt="0"/>
      <dgm:spPr/>
    </dgm:pt>
    <dgm:pt modelId="{69A7926D-EC6F-4244-9AAB-6FB4E72A8317}" type="pres">
      <dgm:prSet presAssocID="{01C98130-B385-42B6-9608-0CD62F941F68}" presName="padding" presStyleLbl="node1" presStyleIdx="5" presStyleCnt="9"/>
      <dgm:spPr/>
    </dgm:pt>
    <dgm:pt modelId="{5AF0C722-EF04-4288-9EEB-928C00CD2214}" type="pres">
      <dgm:prSet presAssocID="{01C98130-B385-42B6-9608-0CD62F941F68}" presName="shape" presStyleLbl="node1" presStyleIdx="6" presStyleCnt="9">
        <dgm:presLayoutVars>
          <dgm:bulletEnabled val="1"/>
        </dgm:presLayoutVars>
      </dgm:prSet>
      <dgm:spPr/>
    </dgm:pt>
    <dgm:pt modelId="{37BFE8E2-A4D6-42D0-9AB4-B1233B5C7F07}" type="pres">
      <dgm:prSet presAssocID="{90E35E81-FFBE-4486-900A-113A61C22B69}" presName="sibTrans" presStyleLbl="sibTrans2D1" presStyleIdx="6" presStyleCnt="8"/>
      <dgm:spPr/>
    </dgm:pt>
    <dgm:pt modelId="{0CA09A87-EA30-4A8F-BA19-27FCFCF0ABBD}" type="pres">
      <dgm:prSet presAssocID="{9B022E28-59F5-4DD0-8A00-6A2DD16C73D3}" presName="middleNode" presStyleCnt="0"/>
      <dgm:spPr/>
    </dgm:pt>
    <dgm:pt modelId="{8D8C3071-5841-4D10-8C75-1C8FEA0E78D5}" type="pres">
      <dgm:prSet presAssocID="{9B022E28-59F5-4DD0-8A00-6A2DD16C73D3}" presName="padding" presStyleLbl="node1" presStyleIdx="6" presStyleCnt="9"/>
      <dgm:spPr/>
    </dgm:pt>
    <dgm:pt modelId="{C0F3E82F-7537-4689-8D0C-FC0927016E28}" type="pres">
      <dgm:prSet presAssocID="{9B022E28-59F5-4DD0-8A00-6A2DD16C73D3}" presName="shape" presStyleLbl="node1" presStyleIdx="7" presStyleCnt="9">
        <dgm:presLayoutVars>
          <dgm:bulletEnabled val="1"/>
        </dgm:presLayoutVars>
      </dgm:prSet>
      <dgm:spPr/>
    </dgm:pt>
    <dgm:pt modelId="{02F51022-436F-4062-96FF-B9466694E35F}" type="pres">
      <dgm:prSet presAssocID="{C56900D7-27C9-47DD-8ED7-48B20B00B3AA}" presName="sibTrans" presStyleLbl="sibTrans2D1" presStyleIdx="7" presStyleCnt="8"/>
      <dgm:spPr/>
    </dgm:pt>
    <dgm:pt modelId="{E05079BF-7CA5-4AD9-8028-89B829239279}" type="pres">
      <dgm:prSet presAssocID="{2925360B-D3AC-4159-80ED-6DDCFD33D86A}" presName="lastNode" presStyleLbl="node1" presStyleIdx="8" presStyleCnt="9">
        <dgm:presLayoutVars>
          <dgm:bulletEnabled val="1"/>
        </dgm:presLayoutVars>
      </dgm:prSet>
      <dgm:spPr/>
    </dgm:pt>
  </dgm:ptLst>
  <dgm:cxnLst>
    <dgm:cxn modelId="{ED398108-6251-4AC7-92C1-DC35FC4A59C0}" type="presOf" srcId="{4A310B9D-5036-46D4-ABB1-D01CDEA15CD9}" destId="{ABB5EA09-CC11-4916-9873-FC1E1969594D}" srcOrd="0" destOrd="0" presId="urn:microsoft.com/office/officeart/2005/8/layout/bProcess2"/>
    <dgm:cxn modelId="{84DD980D-0BF6-4E48-92FD-D66E38E3A184}" srcId="{3940FBE3-9E17-49F3-BADA-0DC5EE26F682}" destId="{B2563A35-272C-4837-98AF-21E45F07820A}" srcOrd="3" destOrd="0" parTransId="{842331EE-DA2F-446D-82D9-7D9FA8DBC9E6}" sibTransId="{BC381742-D455-44DB-8962-2EDE1E551FA2}"/>
    <dgm:cxn modelId="{C670E72D-473B-4C51-992B-BB7482BD2F0A}" type="presOf" srcId="{BC381742-D455-44DB-8962-2EDE1E551FA2}" destId="{BD9E3FD5-84A4-4704-98E6-BCC646F3D81B}" srcOrd="0" destOrd="0" presId="urn:microsoft.com/office/officeart/2005/8/layout/bProcess2"/>
    <dgm:cxn modelId="{1A6FBC2F-62D9-4AE7-9BA6-CA14712AD7FD}" type="presOf" srcId="{9B022E28-59F5-4DD0-8A00-6A2DD16C73D3}" destId="{C0F3E82F-7537-4689-8D0C-FC0927016E28}" srcOrd="0" destOrd="0" presId="urn:microsoft.com/office/officeart/2005/8/layout/bProcess2"/>
    <dgm:cxn modelId="{31EE3D30-F812-45C4-9C39-F3E32231AB0D}" srcId="{3940FBE3-9E17-49F3-BADA-0DC5EE26F682}" destId="{2FE589D4-3F3B-4771-BA1C-EBD5265AEE94}" srcOrd="2" destOrd="0" parTransId="{9BB8723C-A494-469C-8ED3-5A8D0808C9C0}" sibTransId="{01CC433C-BBD2-4E9F-903D-DB04E75B215D}"/>
    <dgm:cxn modelId="{6F59AA30-0C6E-439D-BC37-BA162851EC9F}" type="presOf" srcId="{01C98130-B385-42B6-9608-0CD62F941F68}" destId="{5AF0C722-EF04-4288-9EEB-928C00CD2214}" srcOrd="0" destOrd="0" presId="urn:microsoft.com/office/officeart/2005/8/layout/bProcess2"/>
    <dgm:cxn modelId="{C03C0E3E-EDE2-4E24-8A7A-9111A4379D88}" type="presOf" srcId="{C56900D7-27C9-47DD-8ED7-48B20B00B3AA}" destId="{02F51022-436F-4062-96FF-B9466694E35F}" srcOrd="0" destOrd="0" presId="urn:microsoft.com/office/officeart/2005/8/layout/bProcess2"/>
    <dgm:cxn modelId="{82EF3240-88E3-45D6-ACDC-29ED2BE3EE53}" srcId="{3940FBE3-9E17-49F3-BADA-0DC5EE26F682}" destId="{2925360B-D3AC-4159-80ED-6DDCFD33D86A}" srcOrd="8" destOrd="0" parTransId="{29C27ABE-89AB-4131-9FB4-682B72220C5C}" sibTransId="{C9B4B0B0-C051-4106-87F4-0BB3287A67BC}"/>
    <dgm:cxn modelId="{EE81085D-34A9-4473-B136-1E037DD9D563}" srcId="{3940FBE3-9E17-49F3-BADA-0DC5EE26F682}" destId="{01C98130-B385-42B6-9608-0CD62F941F68}" srcOrd="6" destOrd="0" parTransId="{5579AD63-B9AA-483C-9646-8F91F9706F91}" sibTransId="{90E35E81-FFBE-4486-900A-113A61C22B69}"/>
    <dgm:cxn modelId="{A4D0D243-71C4-4F9E-B7A3-2CCA4E5A5CE2}" type="presOf" srcId="{2925360B-D3AC-4159-80ED-6DDCFD33D86A}" destId="{E05079BF-7CA5-4AD9-8028-89B829239279}" srcOrd="0" destOrd="0" presId="urn:microsoft.com/office/officeart/2005/8/layout/bProcess2"/>
    <dgm:cxn modelId="{3EC96945-C223-473F-8202-39C498CB0C24}" srcId="{3940FBE3-9E17-49F3-BADA-0DC5EE26F682}" destId="{E93E0CEE-D13D-4DF0-88EE-1AF00F07A38F}" srcOrd="1" destOrd="0" parTransId="{12A46A55-FE5C-4DD6-B8C2-7CE5DB9194A4}" sibTransId="{817F9DEC-01E2-4B0C-AB42-9B80A5936FE9}"/>
    <dgm:cxn modelId="{954F794B-C025-4366-8669-2BBF22579640}" srcId="{3940FBE3-9E17-49F3-BADA-0DC5EE26F682}" destId="{7B256E2D-4F86-43EF-B160-F3B7A0F5B5C9}" srcOrd="5" destOrd="0" parTransId="{3557E405-CBD3-4345-8AEA-E95BFB39B9CB}" sibTransId="{4A310B9D-5036-46D4-ABB1-D01CDEA15CD9}"/>
    <dgm:cxn modelId="{3A82E679-5BC0-47F0-A1E1-63D78629CAE9}" type="presOf" srcId="{14A6E1A1-723C-4BF8-846A-12B1B434D646}" destId="{597D214D-8A57-49DE-A877-1C33B8F3BFD9}" srcOrd="0" destOrd="0" presId="urn:microsoft.com/office/officeart/2005/8/layout/bProcess2"/>
    <dgm:cxn modelId="{6C90EA8E-A379-42DD-A42A-4D498127D0E9}" type="presOf" srcId="{E93E0CEE-D13D-4DF0-88EE-1AF00F07A38F}" destId="{3DB4D0DA-808C-4F2D-B9CE-92F1D6C73C38}" srcOrd="0" destOrd="0" presId="urn:microsoft.com/office/officeart/2005/8/layout/bProcess2"/>
    <dgm:cxn modelId="{08EC7B92-B555-4ACA-ACCA-F4BFBDF6B0B6}" srcId="{3940FBE3-9E17-49F3-BADA-0DC5EE26F682}" destId="{14A6E1A1-723C-4BF8-846A-12B1B434D646}" srcOrd="4" destOrd="0" parTransId="{074FD4D3-9D2B-4430-BC28-944E828296BE}" sibTransId="{9C48191D-4018-4544-A3A2-7CF70DD65070}"/>
    <dgm:cxn modelId="{D69CB1A0-683E-40FC-AAA9-193DA3BD51F4}" type="presOf" srcId="{B2563A35-272C-4837-98AF-21E45F07820A}" destId="{AEE713D9-280D-49F4-882D-828975117BB5}" srcOrd="0" destOrd="0" presId="urn:microsoft.com/office/officeart/2005/8/layout/bProcess2"/>
    <dgm:cxn modelId="{47D7E6A3-B34D-42C5-AD87-F1916F89D077}" type="presOf" srcId="{90E35E81-FFBE-4486-900A-113A61C22B69}" destId="{37BFE8E2-A4D6-42D0-9AB4-B1233B5C7F07}" srcOrd="0" destOrd="0" presId="urn:microsoft.com/office/officeart/2005/8/layout/bProcess2"/>
    <dgm:cxn modelId="{581570AC-065D-484C-A66F-098EDF069E4E}" type="presOf" srcId="{01CC433C-BBD2-4E9F-903D-DB04E75B215D}" destId="{241D44F8-33CE-4AF2-90D0-88CA849DF533}" srcOrd="0" destOrd="0" presId="urn:microsoft.com/office/officeart/2005/8/layout/bProcess2"/>
    <dgm:cxn modelId="{2C0BB6B0-6DDA-48FD-B1EB-470D3CD37541}" type="presOf" srcId="{7B256E2D-4F86-43EF-B160-F3B7A0F5B5C9}" destId="{289180FF-6426-42C1-A6E4-734C1545D8F0}" srcOrd="0" destOrd="0" presId="urn:microsoft.com/office/officeart/2005/8/layout/bProcess2"/>
    <dgm:cxn modelId="{571A16B1-C29C-466A-89E6-AA9151486531}" type="presOf" srcId="{3940FBE3-9E17-49F3-BADA-0DC5EE26F682}" destId="{6E95C6E3-4374-4E62-8B7C-88E947B68A3F}" srcOrd="0" destOrd="0" presId="urn:microsoft.com/office/officeart/2005/8/layout/bProcess2"/>
    <dgm:cxn modelId="{E52D95C3-364A-4186-B43F-B9663C9A65AA}" srcId="{3940FBE3-9E17-49F3-BADA-0DC5EE26F682}" destId="{9B022E28-59F5-4DD0-8A00-6A2DD16C73D3}" srcOrd="7" destOrd="0" parTransId="{68DB24BE-3F76-4222-993C-F688ADED428C}" sibTransId="{C56900D7-27C9-47DD-8ED7-48B20B00B3AA}"/>
    <dgm:cxn modelId="{C9FF0BD7-4340-42D0-8110-A3740568D1F8}" type="presOf" srcId="{2F94243B-92F0-4914-ABAB-131EBBB5846D}" destId="{B61EDD29-522F-4A96-A38C-E6ECCACA9D97}" srcOrd="0" destOrd="0" presId="urn:microsoft.com/office/officeart/2005/8/layout/bProcess2"/>
    <dgm:cxn modelId="{D1FC6ADA-890B-4EC2-9DAF-C1D698400CF3}" type="presOf" srcId="{3CEE6FCA-AA75-483A-8E34-2383EECE404F}" destId="{97FB4BB3-9B5B-401C-938D-605BD729A6D3}" srcOrd="0" destOrd="0" presId="urn:microsoft.com/office/officeart/2005/8/layout/bProcess2"/>
    <dgm:cxn modelId="{114238DD-2B07-4EFC-99BD-A611D8447EA8}" type="presOf" srcId="{9C48191D-4018-4544-A3A2-7CF70DD65070}" destId="{5E53F6D1-18D8-45C5-805D-69FB23911365}" srcOrd="0" destOrd="0" presId="urn:microsoft.com/office/officeart/2005/8/layout/bProcess2"/>
    <dgm:cxn modelId="{402577DD-A898-404F-9739-22A15BC4839A}" srcId="{3940FBE3-9E17-49F3-BADA-0DC5EE26F682}" destId="{2F94243B-92F0-4914-ABAB-131EBBB5846D}" srcOrd="0" destOrd="0" parTransId="{09D7EBF2-9ECD-4FF7-85DE-81177DEFD220}" sibTransId="{3CEE6FCA-AA75-483A-8E34-2383EECE404F}"/>
    <dgm:cxn modelId="{A254D1E4-1B37-4BB1-941D-D0B708BA8BD8}" type="presOf" srcId="{2FE589D4-3F3B-4771-BA1C-EBD5265AEE94}" destId="{6229C69E-45D8-4BCF-836D-C36F7FFB89EC}" srcOrd="0" destOrd="0" presId="urn:microsoft.com/office/officeart/2005/8/layout/bProcess2"/>
    <dgm:cxn modelId="{683762EC-0CC9-4130-B231-CFDE9321C3AE}" type="presOf" srcId="{817F9DEC-01E2-4B0C-AB42-9B80A5936FE9}" destId="{4BCAFD9F-F9FE-49C8-A96D-6D376FC4D42B}" srcOrd="0" destOrd="0" presId="urn:microsoft.com/office/officeart/2005/8/layout/bProcess2"/>
    <dgm:cxn modelId="{1FBA4E5C-D921-4F5A-A2D0-AD8FBD544092}" type="presParOf" srcId="{6E95C6E3-4374-4E62-8B7C-88E947B68A3F}" destId="{B61EDD29-522F-4A96-A38C-E6ECCACA9D97}" srcOrd="0" destOrd="0" presId="urn:microsoft.com/office/officeart/2005/8/layout/bProcess2"/>
    <dgm:cxn modelId="{5E27817B-E74B-4004-AFE0-11DD022B9DC2}" type="presParOf" srcId="{6E95C6E3-4374-4E62-8B7C-88E947B68A3F}" destId="{97FB4BB3-9B5B-401C-938D-605BD729A6D3}" srcOrd="1" destOrd="0" presId="urn:microsoft.com/office/officeart/2005/8/layout/bProcess2"/>
    <dgm:cxn modelId="{D0CC9F19-CE9A-49B8-9268-898292D8F3F0}" type="presParOf" srcId="{6E95C6E3-4374-4E62-8B7C-88E947B68A3F}" destId="{B0D52B59-06FA-48B9-8BBB-4948AC100024}" srcOrd="2" destOrd="0" presId="urn:microsoft.com/office/officeart/2005/8/layout/bProcess2"/>
    <dgm:cxn modelId="{1DCDA522-9BDD-4C9D-A4A1-BCD09F637390}" type="presParOf" srcId="{B0D52B59-06FA-48B9-8BBB-4948AC100024}" destId="{F6DEC40B-3AFD-4AC7-864B-EFBEC34A2893}" srcOrd="0" destOrd="0" presId="urn:microsoft.com/office/officeart/2005/8/layout/bProcess2"/>
    <dgm:cxn modelId="{E01CB20C-BF87-48CB-A41C-BC8755394F0F}" type="presParOf" srcId="{B0D52B59-06FA-48B9-8BBB-4948AC100024}" destId="{3DB4D0DA-808C-4F2D-B9CE-92F1D6C73C38}" srcOrd="1" destOrd="0" presId="urn:microsoft.com/office/officeart/2005/8/layout/bProcess2"/>
    <dgm:cxn modelId="{BA2222E4-9E4C-45E4-823B-511184590EE0}" type="presParOf" srcId="{6E95C6E3-4374-4E62-8B7C-88E947B68A3F}" destId="{4BCAFD9F-F9FE-49C8-A96D-6D376FC4D42B}" srcOrd="3" destOrd="0" presId="urn:microsoft.com/office/officeart/2005/8/layout/bProcess2"/>
    <dgm:cxn modelId="{866AD5E0-AC10-471C-9599-49CDDE3D0DC9}" type="presParOf" srcId="{6E95C6E3-4374-4E62-8B7C-88E947B68A3F}" destId="{6ABE4618-053B-40A6-A257-82C94AB117C3}" srcOrd="4" destOrd="0" presId="urn:microsoft.com/office/officeart/2005/8/layout/bProcess2"/>
    <dgm:cxn modelId="{B9245551-80EC-490D-A01D-B8DED432DFC7}" type="presParOf" srcId="{6ABE4618-053B-40A6-A257-82C94AB117C3}" destId="{1AD27058-FD4D-4CC6-B71C-E13805BF9743}" srcOrd="0" destOrd="0" presId="urn:microsoft.com/office/officeart/2005/8/layout/bProcess2"/>
    <dgm:cxn modelId="{A773A6B3-63B1-4F3B-818D-E4A82917D820}" type="presParOf" srcId="{6ABE4618-053B-40A6-A257-82C94AB117C3}" destId="{6229C69E-45D8-4BCF-836D-C36F7FFB89EC}" srcOrd="1" destOrd="0" presId="urn:microsoft.com/office/officeart/2005/8/layout/bProcess2"/>
    <dgm:cxn modelId="{3F1B4242-29E2-4C28-8166-E8F957638346}" type="presParOf" srcId="{6E95C6E3-4374-4E62-8B7C-88E947B68A3F}" destId="{241D44F8-33CE-4AF2-90D0-88CA849DF533}" srcOrd="5" destOrd="0" presId="urn:microsoft.com/office/officeart/2005/8/layout/bProcess2"/>
    <dgm:cxn modelId="{9E03DAA2-062B-48C6-B7C7-232305741318}" type="presParOf" srcId="{6E95C6E3-4374-4E62-8B7C-88E947B68A3F}" destId="{93266FAD-2301-44D0-972C-10BDA73532FB}" srcOrd="6" destOrd="0" presId="urn:microsoft.com/office/officeart/2005/8/layout/bProcess2"/>
    <dgm:cxn modelId="{8372C00A-D0FE-4E9B-AD9C-DAD625E464EE}" type="presParOf" srcId="{93266FAD-2301-44D0-972C-10BDA73532FB}" destId="{2436945F-3DED-47B8-A143-D8F9DB79F34C}" srcOrd="0" destOrd="0" presId="urn:microsoft.com/office/officeart/2005/8/layout/bProcess2"/>
    <dgm:cxn modelId="{F085CF12-C4B5-49B7-B1B2-100DEBA290B5}" type="presParOf" srcId="{93266FAD-2301-44D0-972C-10BDA73532FB}" destId="{AEE713D9-280D-49F4-882D-828975117BB5}" srcOrd="1" destOrd="0" presId="urn:microsoft.com/office/officeart/2005/8/layout/bProcess2"/>
    <dgm:cxn modelId="{354AD4D2-7003-4D7A-A1E7-010E51425B6A}" type="presParOf" srcId="{6E95C6E3-4374-4E62-8B7C-88E947B68A3F}" destId="{BD9E3FD5-84A4-4704-98E6-BCC646F3D81B}" srcOrd="7" destOrd="0" presId="urn:microsoft.com/office/officeart/2005/8/layout/bProcess2"/>
    <dgm:cxn modelId="{B7B10242-CDBC-4F9D-A3A4-22232FDF536C}" type="presParOf" srcId="{6E95C6E3-4374-4E62-8B7C-88E947B68A3F}" destId="{179A22BD-103A-42CE-A40A-9C82775DD251}" srcOrd="8" destOrd="0" presId="urn:microsoft.com/office/officeart/2005/8/layout/bProcess2"/>
    <dgm:cxn modelId="{ADDFEAD9-B351-469A-85E8-66BB25D53941}" type="presParOf" srcId="{179A22BD-103A-42CE-A40A-9C82775DD251}" destId="{7F94577D-BCA5-4495-851A-AEAB6BB975BD}" srcOrd="0" destOrd="0" presId="urn:microsoft.com/office/officeart/2005/8/layout/bProcess2"/>
    <dgm:cxn modelId="{C46EE987-ACA1-4DDB-B700-DBFE799E7548}" type="presParOf" srcId="{179A22BD-103A-42CE-A40A-9C82775DD251}" destId="{597D214D-8A57-49DE-A877-1C33B8F3BFD9}" srcOrd="1" destOrd="0" presId="urn:microsoft.com/office/officeart/2005/8/layout/bProcess2"/>
    <dgm:cxn modelId="{ADCF6FAB-0D88-4FF4-A291-EE472750D913}" type="presParOf" srcId="{6E95C6E3-4374-4E62-8B7C-88E947B68A3F}" destId="{5E53F6D1-18D8-45C5-805D-69FB23911365}" srcOrd="9" destOrd="0" presId="urn:microsoft.com/office/officeart/2005/8/layout/bProcess2"/>
    <dgm:cxn modelId="{A4AFF836-7A3F-40FE-8806-B3068F6725D2}" type="presParOf" srcId="{6E95C6E3-4374-4E62-8B7C-88E947B68A3F}" destId="{E660D1FE-7663-4768-97B6-86C360B02F89}" srcOrd="10" destOrd="0" presId="urn:microsoft.com/office/officeart/2005/8/layout/bProcess2"/>
    <dgm:cxn modelId="{769EFA7F-D376-4A5F-A1DD-6D1C25E12ED7}" type="presParOf" srcId="{E660D1FE-7663-4768-97B6-86C360B02F89}" destId="{D5CB3314-7C64-4D57-8E5B-D405AD7F60FB}" srcOrd="0" destOrd="0" presId="urn:microsoft.com/office/officeart/2005/8/layout/bProcess2"/>
    <dgm:cxn modelId="{DDDB6647-0197-43F3-98CB-FEA3CA99B448}" type="presParOf" srcId="{E660D1FE-7663-4768-97B6-86C360B02F89}" destId="{289180FF-6426-42C1-A6E4-734C1545D8F0}" srcOrd="1" destOrd="0" presId="urn:microsoft.com/office/officeart/2005/8/layout/bProcess2"/>
    <dgm:cxn modelId="{28D5B9C8-0F24-4630-BA3F-96D9F8BE4DFD}" type="presParOf" srcId="{6E95C6E3-4374-4E62-8B7C-88E947B68A3F}" destId="{ABB5EA09-CC11-4916-9873-FC1E1969594D}" srcOrd="11" destOrd="0" presId="urn:microsoft.com/office/officeart/2005/8/layout/bProcess2"/>
    <dgm:cxn modelId="{279CA563-581B-4D2D-A453-D5B2921EAD64}" type="presParOf" srcId="{6E95C6E3-4374-4E62-8B7C-88E947B68A3F}" destId="{0E46AC53-57E7-4137-AA29-5B0E55893344}" srcOrd="12" destOrd="0" presId="urn:microsoft.com/office/officeart/2005/8/layout/bProcess2"/>
    <dgm:cxn modelId="{74AD6133-8F98-415E-86CB-C9BEB0F4EB57}" type="presParOf" srcId="{0E46AC53-57E7-4137-AA29-5B0E55893344}" destId="{69A7926D-EC6F-4244-9AAB-6FB4E72A8317}" srcOrd="0" destOrd="0" presId="urn:microsoft.com/office/officeart/2005/8/layout/bProcess2"/>
    <dgm:cxn modelId="{F48B5303-EA23-4D4F-900C-DCEBD162B45C}" type="presParOf" srcId="{0E46AC53-57E7-4137-AA29-5B0E55893344}" destId="{5AF0C722-EF04-4288-9EEB-928C00CD2214}" srcOrd="1" destOrd="0" presId="urn:microsoft.com/office/officeart/2005/8/layout/bProcess2"/>
    <dgm:cxn modelId="{0BB48BC0-6E96-41E2-82C9-9CDCE34318B0}" type="presParOf" srcId="{6E95C6E3-4374-4E62-8B7C-88E947B68A3F}" destId="{37BFE8E2-A4D6-42D0-9AB4-B1233B5C7F07}" srcOrd="13" destOrd="0" presId="urn:microsoft.com/office/officeart/2005/8/layout/bProcess2"/>
    <dgm:cxn modelId="{90FF8B7F-B4B2-41C4-B484-A8A97F3FF111}" type="presParOf" srcId="{6E95C6E3-4374-4E62-8B7C-88E947B68A3F}" destId="{0CA09A87-EA30-4A8F-BA19-27FCFCF0ABBD}" srcOrd="14" destOrd="0" presId="urn:microsoft.com/office/officeart/2005/8/layout/bProcess2"/>
    <dgm:cxn modelId="{D6A118CF-26C5-4E35-B79B-392111AAACFE}" type="presParOf" srcId="{0CA09A87-EA30-4A8F-BA19-27FCFCF0ABBD}" destId="{8D8C3071-5841-4D10-8C75-1C8FEA0E78D5}" srcOrd="0" destOrd="0" presId="urn:microsoft.com/office/officeart/2005/8/layout/bProcess2"/>
    <dgm:cxn modelId="{5F9C7EAA-681B-4454-8226-7B60133E79D3}" type="presParOf" srcId="{0CA09A87-EA30-4A8F-BA19-27FCFCF0ABBD}" destId="{C0F3E82F-7537-4689-8D0C-FC0927016E28}" srcOrd="1" destOrd="0" presId="urn:microsoft.com/office/officeart/2005/8/layout/bProcess2"/>
    <dgm:cxn modelId="{8CD998D2-697D-4E3E-A918-C5B2FA401C9E}" type="presParOf" srcId="{6E95C6E3-4374-4E62-8B7C-88E947B68A3F}" destId="{02F51022-436F-4062-96FF-B9466694E35F}" srcOrd="15" destOrd="0" presId="urn:microsoft.com/office/officeart/2005/8/layout/bProcess2"/>
    <dgm:cxn modelId="{DD47DE8F-A0DC-4D3C-B519-358F656A4DF0}" type="presParOf" srcId="{6E95C6E3-4374-4E62-8B7C-88E947B68A3F}" destId="{E05079BF-7CA5-4AD9-8028-89B829239279}" srcOrd="16"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B68412-113C-4187-A0B8-DCD8C59264C9}" type="doc">
      <dgm:prSet loTypeId="urn:microsoft.com/office/officeart/2005/8/layout/cycle8" loCatId="cycle" qsTypeId="urn:microsoft.com/office/officeart/2005/8/quickstyle/simple1" qsCatId="simple" csTypeId="urn:microsoft.com/office/officeart/2005/8/colors/accent1_2" csCatId="accent1" phldr="1"/>
      <dgm:spPr/>
    </dgm:pt>
    <dgm:pt modelId="{5F1F03C9-D650-486B-B66A-F1C33AF38302}">
      <dgm:prSet phldrT="[文本]"/>
      <dgm:spPr/>
      <dgm:t>
        <a:bodyPr/>
        <a:lstStyle/>
        <a:p>
          <a:r>
            <a:rPr lang="zh-CN" altLang="en-US" dirty="0"/>
            <a:t>关键词</a:t>
          </a:r>
          <a:r>
            <a:rPr lang="en-US" altLang="zh-CN" dirty="0"/>
            <a:t>2</a:t>
          </a:r>
          <a:endParaRPr lang="zh-CN" altLang="en-US" dirty="0"/>
        </a:p>
      </dgm:t>
    </dgm:pt>
    <dgm:pt modelId="{8688CA27-7554-4880-BC12-32F4EC2044E6}" type="parTrans" cxnId="{FF14863D-87F4-4900-96F4-79CD44FD5E09}">
      <dgm:prSet/>
      <dgm:spPr/>
      <dgm:t>
        <a:bodyPr/>
        <a:lstStyle/>
        <a:p>
          <a:endParaRPr lang="zh-CN" altLang="en-US"/>
        </a:p>
      </dgm:t>
    </dgm:pt>
    <dgm:pt modelId="{ACFD38DB-6E3F-4532-9615-7A39F9B63F25}" type="sibTrans" cxnId="{FF14863D-87F4-4900-96F4-79CD44FD5E09}">
      <dgm:prSet/>
      <dgm:spPr/>
      <dgm:t>
        <a:bodyPr/>
        <a:lstStyle/>
        <a:p>
          <a:endParaRPr lang="zh-CN" altLang="en-US"/>
        </a:p>
      </dgm:t>
    </dgm:pt>
    <dgm:pt modelId="{171E95C3-4EBB-45A5-AD34-0CD62AB5C2D0}">
      <dgm:prSet phldrT="[文本]"/>
      <dgm:spPr/>
      <dgm:t>
        <a:bodyPr/>
        <a:lstStyle/>
        <a:p>
          <a:r>
            <a:rPr lang="zh-CN" altLang="en-US" dirty="0"/>
            <a:t>关键词</a:t>
          </a:r>
          <a:r>
            <a:rPr lang="en-US" altLang="zh-CN" dirty="0"/>
            <a:t>3</a:t>
          </a:r>
          <a:endParaRPr lang="zh-CN" altLang="en-US" dirty="0"/>
        </a:p>
      </dgm:t>
    </dgm:pt>
    <dgm:pt modelId="{EB0A7036-12FB-4E9E-8EB6-128988EEA43A}" type="parTrans" cxnId="{BB46455A-CF4F-4B28-B309-0CB594C698A9}">
      <dgm:prSet/>
      <dgm:spPr/>
      <dgm:t>
        <a:bodyPr/>
        <a:lstStyle/>
        <a:p>
          <a:endParaRPr lang="zh-CN" altLang="en-US"/>
        </a:p>
      </dgm:t>
    </dgm:pt>
    <dgm:pt modelId="{6A2C53EE-9CFA-4C7D-B2C0-AC6345D25E01}" type="sibTrans" cxnId="{BB46455A-CF4F-4B28-B309-0CB594C698A9}">
      <dgm:prSet/>
      <dgm:spPr/>
      <dgm:t>
        <a:bodyPr/>
        <a:lstStyle/>
        <a:p>
          <a:endParaRPr lang="zh-CN" altLang="en-US"/>
        </a:p>
      </dgm:t>
    </dgm:pt>
    <dgm:pt modelId="{38A0A356-5565-46C6-B3F8-333FBCC08D79}">
      <dgm:prSet phldrT="[文本]"/>
      <dgm:spPr/>
      <dgm:t>
        <a:bodyPr/>
        <a:lstStyle/>
        <a:p>
          <a:r>
            <a:rPr lang="zh-CN" altLang="en-US" dirty="0"/>
            <a:t>关键词</a:t>
          </a:r>
          <a:r>
            <a:rPr lang="en-US" altLang="zh-CN" dirty="0"/>
            <a:t>1</a:t>
          </a:r>
          <a:endParaRPr lang="zh-CN" altLang="en-US" dirty="0"/>
        </a:p>
      </dgm:t>
    </dgm:pt>
    <dgm:pt modelId="{BDFC0C7F-82EC-4023-82B1-EF1D9CC461CD}" type="parTrans" cxnId="{1B711FD2-902D-4D23-9F5A-F435BA6DA9B4}">
      <dgm:prSet/>
      <dgm:spPr/>
      <dgm:t>
        <a:bodyPr/>
        <a:lstStyle/>
        <a:p>
          <a:endParaRPr lang="zh-CN" altLang="en-US"/>
        </a:p>
      </dgm:t>
    </dgm:pt>
    <dgm:pt modelId="{5B0462CB-DC4D-4403-B06B-209429B85987}" type="sibTrans" cxnId="{1B711FD2-902D-4D23-9F5A-F435BA6DA9B4}">
      <dgm:prSet/>
      <dgm:spPr/>
      <dgm:t>
        <a:bodyPr/>
        <a:lstStyle/>
        <a:p>
          <a:endParaRPr lang="zh-CN" altLang="en-US"/>
        </a:p>
      </dgm:t>
    </dgm:pt>
    <dgm:pt modelId="{9A674F42-57B3-463D-9BA2-58D9C54DC9E3}">
      <dgm:prSet phldrT="[文本]"/>
      <dgm:spPr/>
      <dgm:t>
        <a:bodyPr/>
        <a:lstStyle/>
        <a:p>
          <a:r>
            <a:rPr lang="zh-CN" altLang="en-US" dirty="0"/>
            <a:t>关键词</a:t>
          </a:r>
          <a:r>
            <a:rPr lang="en-US" altLang="zh-CN" dirty="0"/>
            <a:t>4</a:t>
          </a:r>
          <a:endParaRPr lang="zh-CN" altLang="en-US" dirty="0"/>
        </a:p>
      </dgm:t>
    </dgm:pt>
    <dgm:pt modelId="{8505F8A3-E0D8-4779-911E-94333DB2F776}" type="parTrans" cxnId="{8DE95C77-C6E7-4538-A8AC-C6E7BB54D932}">
      <dgm:prSet/>
      <dgm:spPr/>
      <dgm:t>
        <a:bodyPr/>
        <a:lstStyle/>
        <a:p>
          <a:endParaRPr lang="zh-CN" altLang="en-US"/>
        </a:p>
      </dgm:t>
    </dgm:pt>
    <dgm:pt modelId="{FFBF28A2-AF00-41D4-90D3-65828DD814FF}" type="sibTrans" cxnId="{8DE95C77-C6E7-4538-A8AC-C6E7BB54D932}">
      <dgm:prSet/>
      <dgm:spPr/>
      <dgm:t>
        <a:bodyPr/>
        <a:lstStyle/>
        <a:p>
          <a:endParaRPr lang="zh-CN" altLang="en-US"/>
        </a:p>
      </dgm:t>
    </dgm:pt>
    <dgm:pt modelId="{A9F34BF6-DD98-4C07-8107-7290CD5C2EFA}" type="pres">
      <dgm:prSet presAssocID="{D2B68412-113C-4187-A0B8-DCD8C59264C9}" presName="compositeShape" presStyleCnt="0">
        <dgm:presLayoutVars>
          <dgm:chMax val="7"/>
          <dgm:dir/>
          <dgm:resizeHandles val="exact"/>
        </dgm:presLayoutVars>
      </dgm:prSet>
      <dgm:spPr/>
    </dgm:pt>
    <dgm:pt modelId="{59C718AE-B992-4D5B-87C5-85E4ECABCCCD}" type="pres">
      <dgm:prSet presAssocID="{D2B68412-113C-4187-A0B8-DCD8C59264C9}" presName="wedge1" presStyleLbl="node1" presStyleIdx="0" presStyleCnt="4"/>
      <dgm:spPr/>
    </dgm:pt>
    <dgm:pt modelId="{664DD842-988D-4C32-BC90-6F677EBC4FCD}" type="pres">
      <dgm:prSet presAssocID="{D2B68412-113C-4187-A0B8-DCD8C59264C9}" presName="dummy1a" presStyleCnt="0"/>
      <dgm:spPr/>
    </dgm:pt>
    <dgm:pt modelId="{E49CCED7-A00A-4EEA-BA70-12A931906B75}" type="pres">
      <dgm:prSet presAssocID="{D2B68412-113C-4187-A0B8-DCD8C59264C9}" presName="dummy1b" presStyleCnt="0"/>
      <dgm:spPr/>
    </dgm:pt>
    <dgm:pt modelId="{84C8D2C0-9762-44C2-BE0D-733C0BF406D6}" type="pres">
      <dgm:prSet presAssocID="{D2B68412-113C-4187-A0B8-DCD8C59264C9}" presName="wedge1Tx" presStyleLbl="node1" presStyleIdx="0" presStyleCnt="4">
        <dgm:presLayoutVars>
          <dgm:chMax val="0"/>
          <dgm:chPref val="0"/>
          <dgm:bulletEnabled val="1"/>
        </dgm:presLayoutVars>
      </dgm:prSet>
      <dgm:spPr/>
    </dgm:pt>
    <dgm:pt modelId="{B8246C55-72AD-4A99-AFD5-F0471B7C2B9F}" type="pres">
      <dgm:prSet presAssocID="{D2B68412-113C-4187-A0B8-DCD8C59264C9}" presName="wedge2" presStyleLbl="node1" presStyleIdx="1" presStyleCnt="4"/>
      <dgm:spPr/>
    </dgm:pt>
    <dgm:pt modelId="{97FB51A9-5AAC-4594-A9EA-BF0F805C6133}" type="pres">
      <dgm:prSet presAssocID="{D2B68412-113C-4187-A0B8-DCD8C59264C9}" presName="dummy2a" presStyleCnt="0"/>
      <dgm:spPr/>
    </dgm:pt>
    <dgm:pt modelId="{A5AB1726-EAF3-4BFF-B5B7-01B3F170C5A7}" type="pres">
      <dgm:prSet presAssocID="{D2B68412-113C-4187-A0B8-DCD8C59264C9}" presName="dummy2b" presStyleCnt="0"/>
      <dgm:spPr/>
    </dgm:pt>
    <dgm:pt modelId="{C13E023C-4EAA-4F14-A765-124970578F81}" type="pres">
      <dgm:prSet presAssocID="{D2B68412-113C-4187-A0B8-DCD8C59264C9}" presName="wedge2Tx" presStyleLbl="node1" presStyleIdx="1" presStyleCnt="4">
        <dgm:presLayoutVars>
          <dgm:chMax val="0"/>
          <dgm:chPref val="0"/>
          <dgm:bulletEnabled val="1"/>
        </dgm:presLayoutVars>
      </dgm:prSet>
      <dgm:spPr/>
    </dgm:pt>
    <dgm:pt modelId="{AE1AECB5-39A9-4070-A344-2FE7A8CBD698}" type="pres">
      <dgm:prSet presAssocID="{D2B68412-113C-4187-A0B8-DCD8C59264C9}" presName="wedge3" presStyleLbl="node1" presStyleIdx="2" presStyleCnt="4"/>
      <dgm:spPr/>
    </dgm:pt>
    <dgm:pt modelId="{27E99BAA-F17A-4246-8410-E69E59976431}" type="pres">
      <dgm:prSet presAssocID="{D2B68412-113C-4187-A0B8-DCD8C59264C9}" presName="dummy3a" presStyleCnt="0"/>
      <dgm:spPr/>
    </dgm:pt>
    <dgm:pt modelId="{AFBDB291-A77C-4AF1-AD44-12C5C1BE4611}" type="pres">
      <dgm:prSet presAssocID="{D2B68412-113C-4187-A0B8-DCD8C59264C9}" presName="dummy3b" presStyleCnt="0"/>
      <dgm:spPr/>
    </dgm:pt>
    <dgm:pt modelId="{78816D0F-5364-4201-B57F-E090327F6B32}" type="pres">
      <dgm:prSet presAssocID="{D2B68412-113C-4187-A0B8-DCD8C59264C9}" presName="wedge3Tx" presStyleLbl="node1" presStyleIdx="2" presStyleCnt="4">
        <dgm:presLayoutVars>
          <dgm:chMax val="0"/>
          <dgm:chPref val="0"/>
          <dgm:bulletEnabled val="1"/>
        </dgm:presLayoutVars>
      </dgm:prSet>
      <dgm:spPr/>
    </dgm:pt>
    <dgm:pt modelId="{D34C3D19-2DF2-4D63-AE27-693A5179D37A}" type="pres">
      <dgm:prSet presAssocID="{D2B68412-113C-4187-A0B8-DCD8C59264C9}" presName="wedge4" presStyleLbl="node1" presStyleIdx="3" presStyleCnt="4"/>
      <dgm:spPr/>
    </dgm:pt>
    <dgm:pt modelId="{61BE869B-C915-4268-9D28-E396E408104C}" type="pres">
      <dgm:prSet presAssocID="{D2B68412-113C-4187-A0B8-DCD8C59264C9}" presName="dummy4a" presStyleCnt="0"/>
      <dgm:spPr/>
    </dgm:pt>
    <dgm:pt modelId="{283228CB-F7C0-441E-8477-387EBF310549}" type="pres">
      <dgm:prSet presAssocID="{D2B68412-113C-4187-A0B8-DCD8C59264C9}" presName="dummy4b" presStyleCnt="0"/>
      <dgm:spPr/>
    </dgm:pt>
    <dgm:pt modelId="{A67692A3-5241-41CE-B4B0-0C3BFA2E5069}" type="pres">
      <dgm:prSet presAssocID="{D2B68412-113C-4187-A0B8-DCD8C59264C9}" presName="wedge4Tx" presStyleLbl="node1" presStyleIdx="3" presStyleCnt="4">
        <dgm:presLayoutVars>
          <dgm:chMax val="0"/>
          <dgm:chPref val="0"/>
          <dgm:bulletEnabled val="1"/>
        </dgm:presLayoutVars>
      </dgm:prSet>
      <dgm:spPr/>
    </dgm:pt>
    <dgm:pt modelId="{8D70DC91-832F-473E-80C6-F09A44DAC5C9}" type="pres">
      <dgm:prSet presAssocID="{ACFD38DB-6E3F-4532-9615-7A39F9B63F25}" presName="arrowWedge1" presStyleLbl="fgSibTrans2D1" presStyleIdx="0" presStyleCnt="4"/>
      <dgm:spPr/>
    </dgm:pt>
    <dgm:pt modelId="{07F1AD2E-157A-454F-8635-A4ED2697F3CA}" type="pres">
      <dgm:prSet presAssocID="{6A2C53EE-9CFA-4C7D-B2C0-AC6345D25E01}" presName="arrowWedge2" presStyleLbl="fgSibTrans2D1" presStyleIdx="1" presStyleCnt="4"/>
      <dgm:spPr/>
    </dgm:pt>
    <dgm:pt modelId="{1DD90E13-754F-455E-82C7-81361FA642C6}" type="pres">
      <dgm:prSet presAssocID="{5B0462CB-DC4D-4403-B06B-209429B85987}" presName="arrowWedge3" presStyleLbl="fgSibTrans2D1" presStyleIdx="2" presStyleCnt="4"/>
      <dgm:spPr/>
    </dgm:pt>
    <dgm:pt modelId="{4F7408BE-AF8B-4F8A-89C1-85FCD644E7DC}" type="pres">
      <dgm:prSet presAssocID="{FFBF28A2-AF00-41D4-90D3-65828DD814FF}" presName="arrowWedge4" presStyleLbl="fgSibTrans2D1" presStyleIdx="3" presStyleCnt="4"/>
      <dgm:spPr/>
    </dgm:pt>
  </dgm:ptLst>
  <dgm:cxnLst>
    <dgm:cxn modelId="{FF14863D-87F4-4900-96F4-79CD44FD5E09}" srcId="{D2B68412-113C-4187-A0B8-DCD8C59264C9}" destId="{5F1F03C9-D650-486B-B66A-F1C33AF38302}" srcOrd="0" destOrd="0" parTransId="{8688CA27-7554-4880-BC12-32F4EC2044E6}" sibTransId="{ACFD38DB-6E3F-4532-9615-7A39F9B63F25}"/>
    <dgm:cxn modelId="{8BB5103F-45F6-4809-8756-5910BEE0D708}" type="presOf" srcId="{171E95C3-4EBB-45A5-AD34-0CD62AB5C2D0}" destId="{B8246C55-72AD-4A99-AFD5-F0471B7C2B9F}" srcOrd="0" destOrd="0" presId="urn:microsoft.com/office/officeart/2005/8/layout/cycle8"/>
    <dgm:cxn modelId="{97E98066-B0A1-44F5-B152-5FF9E2ED79C6}" type="presOf" srcId="{5F1F03C9-D650-486B-B66A-F1C33AF38302}" destId="{59C718AE-B992-4D5B-87C5-85E4ECABCCCD}" srcOrd="0" destOrd="0" presId="urn:microsoft.com/office/officeart/2005/8/layout/cycle8"/>
    <dgm:cxn modelId="{B2622875-B090-4551-977E-2C52C34DBBD2}" type="presOf" srcId="{38A0A356-5565-46C6-B3F8-333FBCC08D79}" destId="{AE1AECB5-39A9-4070-A344-2FE7A8CBD698}" srcOrd="0" destOrd="0" presId="urn:microsoft.com/office/officeart/2005/8/layout/cycle8"/>
    <dgm:cxn modelId="{8DE95C77-C6E7-4538-A8AC-C6E7BB54D932}" srcId="{D2B68412-113C-4187-A0B8-DCD8C59264C9}" destId="{9A674F42-57B3-463D-9BA2-58D9C54DC9E3}" srcOrd="3" destOrd="0" parTransId="{8505F8A3-E0D8-4779-911E-94333DB2F776}" sibTransId="{FFBF28A2-AF00-41D4-90D3-65828DD814FF}"/>
    <dgm:cxn modelId="{BB46455A-CF4F-4B28-B309-0CB594C698A9}" srcId="{D2B68412-113C-4187-A0B8-DCD8C59264C9}" destId="{171E95C3-4EBB-45A5-AD34-0CD62AB5C2D0}" srcOrd="1" destOrd="0" parTransId="{EB0A7036-12FB-4E9E-8EB6-128988EEA43A}" sibTransId="{6A2C53EE-9CFA-4C7D-B2C0-AC6345D25E01}"/>
    <dgm:cxn modelId="{13EF4E87-6802-4069-8F50-37D40F06351C}" type="presOf" srcId="{38A0A356-5565-46C6-B3F8-333FBCC08D79}" destId="{78816D0F-5364-4201-B57F-E090327F6B32}" srcOrd="1" destOrd="0" presId="urn:microsoft.com/office/officeart/2005/8/layout/cycle8"/>
    <dgm:cxn modelId="{18B871AB-EC55-4BFE-ACB0-A50126746305}" type="presOf" srcId="{5F1F03C9-D650-486B-B66A-F1C33AF38302}" destId="{84C8D2C0-9762-44C2-BE0D-733C0BF406D6}" srcOrd="1" destOrd="0" presId="urn:microsoft.com/office/officeart/2005/8/layout/cycle8"/>
    <dgm:cxn modelId="{C58C6EB2-11EC-4411-A64E-9517DD6C1128}" type="presOf" srcId="{D2B68412-113C-4187-A0B8-DCD8C59264C9}" destId="{A9F34BF6-DD98-4C07-8107-7290CD5C2EFA}" srcOrd="0" destOrd="0" presId="urn:microsoft.com/office/officeart/2005/8/layout/cycle8"/>
    <dgm:cxn modelId="{13A1F5CD-4AC6-4532-B8E3-639D008361B7}" type="presOf" srcId="{9A674F42-57B3-463D-9BA2-58D9C54DC9E3}" destId="{D34C3D19-2DF2-4D63-AE27-693A5179D37A}" srcOrd="0" destOrd="0" presId="urn:microsoft.com/office/officeart/2005/8/layout/cycle8"/>
    <dgm:cxn modelId="{1B711FD2-902D-4D23-9F5A-F435BA6DA9B4}" srcId="{D2B68412-113C-4187-A0B8-DCD8C59264C9}" destId="{38A0A356-5565-46C6-B3F8-333FBCC08D79}" srcOrd="2" destOrd="0" parTransId="{BDFC0C7F-82EC-4023-82B1-EF1D9CC461CD}" sibTransId="{5B0462CB-DC4D-4403-B06B-209429B85987}"/>
    <dgm:cxn modelId="{2EC7A3DF-E8B6-418C-A7C4-F4211EF1F5C5}" type="presOf" srcId="{9A674F42-57B3-463D-9BA2-58D9C54DC9E3}" destId="{A67692A3-5241-41CE-B4B0-0C3BFA2E5069}" srcOrd="1" destOrd="0" presId="urn:microsoft.com/office/officeart/2005/8/layout/cycle8"/>
    <dgm:cxn modelId="{CB6674E2-9510-4929-B20C-89E9712A0655}" type="presOf" srcId="{171E95C3-4EBB-45A5-AD34-0CD62AB5C2D0}" destId="{C13E023C-4EAA-4F14-A765-124970578F81}" srcOrd="1" destOrd="0" presId="urn:microsoft.com/office/officeart/2005/8/layout/cycle8"/>
    <dgm:cxn modelId="{CE95C621-969F-404C-A8B1-1EFB54BB0343}" type="presParOf" srcId="{A9F34BF6-DD98-4C07-8107-7290CD5C2EFA}" destId="{59C718AE-B992-4D5B-87C5-85E4ECABCCCD}" srcOrd="0" destOrd="0" presId="urn:microsoft.com/office/officeart/2005/8/layout/cycle8"/>
    <dgm:cxn modelId="{712E9E49-4486-4FBB-B179-2433EF9BD2A7}" type="presParOf" srcId="{A9F34BF6-DD98-4C07-8107-7290CD5C2EFA}" destId="{664DD842-988D-4C32-BC90-6F677EBC4FCD}" srcOrd="1" destOrd="0" presId="urn:microsoft.com/office/officeart/2005/8/layout/cycle8"/>
    <dgm:cxn modelId="{375BB033-89FF-4AC9-957E-7791B4BE926A}" type="presParOf" srcId="{A9F34BF6-DD98-4C07-8107-7290CD5C2EFA}" destId="{E49CCED7-A00A-4EEA-BA70-12A931906B75}" srcOrd="2" destOrd="0" presId="urn:microsoft.com/office/officeart/2005/8/layout/cycle8"/>
    <dgm:cxn modelId="{A6053BCC-6729-4B66-B52E-5FBDF71828DC}" type="presParOf" srcId="{A9F34BF6-DD98-4C07-8107-7290CD5C2EFA}" destId="{84C8D2C0-9762-44C2-BE0D-733C0BF406D6}" srcOrd="3" destOrd="0" presId="urn:microsoft.com/office/officeart/2005/8/layout/cycle8"/>
    <dgm:cxn modelId="{1DEA81BA-0576-4DA2-980E-BA2A3C8DB96B}" type="presParOf" srcId="{A9F34BF6-DD98-4C07-8107-7290CD5C2EFA}" destId="{B8246C55-72AD-4A99-AFD5-F0471B7C2B9F}" srcOrd="4" destOrd="0" presId="urn:microsoft.com/office/officeart/2005/8/layout/cycle8"/>
    <dgm:cxn modelId="{15143756-377F-4A2E-9DAA-CC01AC4AC3BA}" type="presParOf" srcId="{A9F34BF6-DD98-4C07-8107-7290CD5C2EFA}" destId="{97FB51A9-5AAC-4594-A9EA-BF0F805C6133}" srcOrd="5" destOrd="0" presId="urn:microsoft.com/office/officeart/2005/8/layout/cycle8"/>
    <dgm:cxn modelId="{F94655CF-CC1D-426A-B106-B7B02DCBE3DB}" type="presParOf" srcId="{A9F34BF6-DD98-4C07-8107-7290CD5C2EFA}" destId="{A5AB1726-EAF3-4BFF-B5B7-01B3F170C5A7}" srcOrd="6" destOrd="0" presId="urn:microsoft.com/office/officeart/2005/8/layout/cycle8"/>
    <dgm:cxn modelId="{E5F42BB9-66B2-468A-B654-3D827C6E0931}" type="presParOf" srcId="{A9F34BF6-DD98-4C07-8107-7290CD5C2EFA}" destId="{C13E023C-4EAA-4F14-A765-124970578F81}" srcOrd="7" destOrd="0" presId="urn:microsoft.com/office/officeart/2005/8/layout/cycle8"/>
    <dgm:cxn modelId="{E71AD484-DB62-4D05-BA03-8F8769567D88}" type="presParOf" srcId="{A9F34BF6-DD98-4C07-8107-7290CD5C2EFA}" destId="{AE1AECB5-39A9-4070-A344-2FE7A8CBD698}" srcOrd="8" destOrd="0" presId="urn:microsoft.com/office/officeart/2005/8/layout/cycle8"/>
    <dgm:cxn modelId="{D272EBBD-AE87-4DAF-8442-2B694289FB2C}" type="presParOf" srcId="{A9F34BF6-DD98-4C07-8107-7290CD5C2EFA}" destId="{27E99BAA-F17A-4246-8410-E69E59976431}" srcOrd="9" destOrd="0" presId="urn:microsoft.com/office/officeart/2005/8/layout/cycle8"/>
    <dgm:cxn modelId="{9B9ED2C6-738D-4196-BF68-A934C988D9A5}" type="presParOf" srcId="{A9F34BF6-DD98-4C07-8107-7290CD5C2EFA}" destId="{AFBDB291-A77C-4AF1-AD44-12C5C1BE4611}" srcOrd="10" destOrd="0" presId="urn:microsoft.com/office/officeart/2005/8/layout/cycle8"/>
    <dgm:cxn modelId="{7289C0C5-DC03-4AB3-8DBD-D973AA588D3A}" type="presParOf" srcId="{A9F34BF6-DD98-4C07-8107-7290CD5C2EFA}" destId="{78816D0F-5364-4201-B57F-E090327F6B32}" srcOrd="11" destOrd="0" presId="urn:microsoft.com/office/officeart/2005/8/layout/cycle8"/>
    <dgm:cxn modelId="{2315E398-8E38-443D-87B6-5C3CED82C637}" type="presParOf" srcId="{A9F34BF6-DD98-4C07-8107-7290CD5C2EFA}" destId="{D34C3D19-2DF2-4D63-AE27-693A5179D37A}" srcOrd="12" destOrd="0" presId="urn:microsoft.com/office/officeart/2005/8/layout/cycle8"/>
    <dgm:cxn modelId="{ED9A8805-E91A-47DE-B585-4257AA80F389}" type="presParOf" srcId="{A9F34BF6-DD98-4C07-8107-7290CD5C2EFA}" destId="{61BE869B-C915-4268-9D28-E396E408104C}" srcOrd="13" destOrd="0" presId="urn:microsoft.com/office/officeart/2005/8/layout/cycle8"/>
    <dgm:cxn modelId="{0B8D5489-1DFD-4E8D-891E-4DA601073195}" type="presParOf" srcId="{A9F34BF6-DD98-4C07-8107-7290CD5C2EFA}" destId="{283228CB-F7C0-441E-8477-387EBF310549}" srcOrd="14" destOrd="0" presId="urn:microsoft.com/office/officeart/2005/8/layout/cycle8"/>
    <dgm:cxn modelId="{4A185B02-1BF8-4C0D-A222-0E46ABA06E3F}" type="presParOf" srcId="{A9F34BF6-DD98-4C07-8107-7290CD5C2EFA}" destId="{A67692A3-5241-41CE-B4B0-0C3BFA2E5069}" srcOrd="15" destOrd="0" presId="urn:microsoft.com/office/officeart/2005/8/layout/cycle8"/>
    <dgm:cxn modelId="{93E14E63-A2E2-4432-B3B1-1230ABAF92CB}" type="presParOf" srcId="{A9F34BF6-DD98-4C07-8107-7290CD5C2EFA}" destId="{8D70DC91-832F-473E-80C6-F09A44DAC5C9}" srcOrd="16" destOrd="0" presId="urn:microsoft.com/office/officeart/2005/8/layout/cycle8"/>
    <dgm:cxn modelId="{67A78423-A8B7-4643-B8E6-3C682D8FB6D2}" type="presParOf" srcId="{A9F34BF6-DD98-4C07-8107-7290CD5C2EFA}" destId="{07F1AD2E-157A-454F-8635-A4ED2697F3CA}" srcOrd="17" destOrd="0" presId="urn:microsoft.com/office/officeart/2005/8/layout/cycle8"/>
    <dgm:cxn modelId="{494297D9-8A1C-45C2-AB44-B9D2FA9A091E}" type="presParOf" srcId="{A9F34BF6-DD98-4C07-8107-7290CD5C2EFA}" destId="{1DD90E13-754F-455E-82C7-81361FA642C6}" srcOrd="18" destOrd="0" presId="urn:microsoft.com/office/officeart/2005/8/layout/cycle8"/>
    <dgm:cxn modelId="{CEB1F34E-74DC-40AC-B8BA-0EA616D3F78A}" type="presParOf" srcId="{A9F34BF6-DD98-4C07-8107-7290CD5C2EFA}" destId="{4F7408BE-AF8B-4F8A-89C1-85FCD644E7DC}"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FB98FF-CA53-44D2-8AC2-1FE291080A38}">
      <dsp:nvSpPr>
        <dsp:cNvPr id="0" name=""/>
        <dsp:cNvSpPr/>
      </dsp:nvSpPr>
      <dsp:spPr>
        <a:xfrm>
          <a:off x="993437" y="406660"/>
          <a:ext cx="2832298" cy="28322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总</a:t>
          </a:r>
        </a:p>
      </dsp:txBody>
      <dsp:txXfrm>
        <a:off x="1408217" y="821432"/>
        <a:ext cx="2002738" cy="2002693"/>
      </dsp:txXfrm>
    </dsp:sp>
    <dsp:sp modelId="{0D301C83-A3DB-4B7F-95FA-DBA388B861A6}">
      <dsp:nvSpPr>
        <dsp:cNvPr id="0" name=""/>
        <dsp:cNvSpPr/>
      </dsp:nvSpPr>
      <dsp:spPr>
        <a:xfrm>
          <a:off x="2609486" y="277621"/>
          <a:ext cx="314992" cy="31498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546FE52-861A-421F-A32F-B2A7D45E484A}">
      <dsp:nvSpPr>
        <dsp:cNvPr id="0" name=""/>
        <dsp:cNvSpPr/>
      </dsp:nvSpPr>
      <dsp:spPr>
        <a:xfrm>
          <a:off x="1863617" y="3028465"/>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66D3F47-2A63-4948-860C-B582FF8220D5}">
      <dsp:nvSpPr>
        <dsp:cNvPr id="0" name=""/>
        <dsp:cNvSpPr/>
      </dsp:nvSpPr>
      <dsp:spPr>
        <a:xfrm>
          <a:off x="4007989" y="1556098"/>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81B4A674-343F-439A-B7CF-C5FFDCF0846D}">
      <dsp:nvSpPr>
        <dsp:cNvPr id="0" name=""/>
        <dsp:cNvSpPr/>
      </dsp:nvSpPr>
      <dsp:spPr>
        <a:xfrm>
          <a:off x="2916577" y="3271323"/>
          <a:ext cx="314992" cy="31498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9D645350-954D-4453-B84D-D99EC552D12A}">
      <dsp:nvSpPr>
        <dsp:cNvPr id="0" name=""/>
        <dsp:cNvSpPr/>
      </dsp:nvSpPr>
      <dsp:spPr>
        <a:xfrm>
          <a:off x="1928407" y="725287"/>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2D06476-6FB0-4B40-A23E-EE4470514D39}">
      <dsp:nvSpPr>
        <dsp:cNvPr id="0" name=""/>
        <dsp:cNvSpPr/>
      </dsp:nvSpPr>
      <dsp:spPr>
        <a:xfrm>
          <a:off x="1209402" y="2031226"/>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492B48F-4B5B-4BD3-84C2-E061F0ADED0E}">
      <dsp:nvSpPr>
        <dsp:cNvPr id="0" name=""/>
        <dsp:cNvSpPr/>
      </dsp:nvSpPr>
      <dsp:spPr>
        <a:xfrm>
          <a:off x="108509" y="917852"/>
          <a:ext cx="1151460" cy="115109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分</a:t>
          </a:r>
          <a:r>
            <a:rPr lang="en-US" altLang="zh-CN" sz="2900" kern="1200" dirty="0"/>
            <a:t>1</a:t>
          </a:r>
          <a:endParaRPr lang="zh-CN" altLang="en-US" sz="2900" kern="1200" dirty="0"/>
        </a:p>
      </dsp:txBody>
      <dsp:txXfrm>
        <a:off x="277136" y="1086426"/>
        <a:ext cx="814206" cy="813944"/>
      </dsp:txXfrm>
    </dsp:sp>
    <dsp:sp modelId="{D56EEC07-1B08-40A9-97F8-248B1158AAAC}">
      <dsp:nvSpPr>
        <dsp:cNvPr id="0" name=""/>
        <dsp:cNvSpPr/>
      </dsp:nvSpPr>
      <dsp:spPr>
        <a:xfrm>
          <a:off x="2290806" y="735213"/>
          <a:ext cx="314992" cy="31498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869BF4D-4AAA-43EF-9EF9-E4F3088234B8}">
      <dsp:nvSpPr>
        <dsp:cNvPr id="0" name=""/>
        <dsp:cNvSpPr/>
      </dsp:nvSpPr>
      <dsp:spPr>
        <a:xfrm>
          <a:off x="216491" y="2406432"/>
          <a:ext cx="569409" cy="569425"/>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DB6F8A5-40DE-4B3D-A516-1039B3F1BA4E}">
      <dsp:nvSpPr>
        <dsp:cNvPr id="0" name=""/>
        <dsp:cNvSpPr/>
      </dsp:nvSpPr>
      <dsp:spPr>
        <a:xfrm>
          <a:off x="4115972" y="376220"/>
          <a:ext cx="1151460" cy="115109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分</a:t>
          </a:r>
          <a:r>
            <a:rPr lang="en-US" altLang="zh-CN" sz="2900" kern="1200" dirty="0"/>
            <a:t>2</a:t>
          </a:r>
          <a:endParaRPr lang="zh-CN" altLang="en-US" sz="2900" kern="1200" dirty="0"/>
        </a:p>
      </dsp:txBody>
      <dsp:txXfrm>
        <a:off x="4284599" y="544794"/>
        <a:ext cx="814206" cy="813944"/>
      </dsp:txXfrm>
    </dsp:sp>
    <dsp:sp modelId="{9387AD88-5A17-4FD0-A9A7-779E96263FDF}">
      <dsp:nvSpPr>
        <dsp:cNvPr id="0" name=""/>
        <dsp:cNvSpPr/>
      </dsp:nvSpPr>
      <dsp:spPr>
        <a:xfrm>
          <a:off x="3602397" y="1170967"/>
          <a:ext cx="314992" cy="31498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D3EE718F-FC63-4C28-88D1-406F500DC6E5}">
      <dsp:nvSpPr>
        <dsp:cNvPr id="0" name=""/>
        <dsp:cNvSpPr/>
      </dsp:nvSpPr>
      <dsp:spPr>
        <a:xfrm>
          <a:off x="0" y="3084051"/>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4C05EE4-CE54-4466-96A1-61611C304825}">
      <dsp:nvSpPr>
        <dsp:cNvPr id="0" name=""/>
        <dsp:cNvSpPr/>
      </dsp:nvSpPr>
      <dsp:spPr>
        <a:xfrm>
          <a:off x="2274477" y="2759138"/>
          <a:ext cx="228079" cy="22829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1EDD29-522F-4A96-A38C-E6ECCACA9D97}">
      <dsp:nvSpPr>
        <dsp:cNvPr id="0" name=""/>
        <dsp:cNvSpPr/>
      </dsp:nvSpPr>
      <dsp:spPr>
        <a:xfrm>
          <a:off x="1718979" y="1306"/>
          <a:ext cx="1182545" cy="11825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点击输入流程</a:t>
          </a:r>
          <a:r>
            <a:rPr lang="en-US" altLang="zh-CN" sz="1700" kern="1200" dirty="0"/>
            <a:t>1</a:t>
          </a:r>
          <a:endParaRPr lang="zh-CN" altLang="en-US" sz="1700" kern="1200" dirty="0"/>
        </a:p>
      </dsp:txBody>
      <dsp:txXfrm>
        <a:off x="1892159" y="174486"/>
        <a:ext cx="836185" cy="836185"/>
      </dsp:txXfrm>
    </dsp:sp>
    <dsp:sp modelId="{97FB4BB3-9B5B-401C-938D-605BD729A6D3}">
      <dsp:nvSpPr>
        <dsp:cNvPr id="0" name=""/>
        <dsp:cNvSpPr/>
      </dsp:nvSpPr>
      <dsp:spPr>
        <a:xfrm rot="10800000">
          <a:off x="2103306" y="1336549"/>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B4D0DA-808C-4F2D-B9CE-92F1D6C73C38}">
      <dsp:nvSpPr>
        <dsp:cNvPr id="0" name=""/>
        <dsp:cNvSpPr/>
      </dsp:nvSpPr>
      <dsp:spPr>
        <a:xfrm>
          <a:off x="1915873"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2</a:t>
          </a:r>
          <a:endParaRPr lang="zh-CN" altLang="en-US" sz="1500" kern="1200" dirty="0"/>
        </a:p>
      </dsp:txBody>
      <dsp:txXfrm>
        <a:off x="2031384" y="1910148"/>
        <a:ext cx="557736" cy="557736"/>
      </dsp:txXfrm>
    </dsp:sp>
    <dsp:sp modelId="{4BCAFD9F-F9FE-49C8-A96D-6D376FC4D42B}">
      <dsp:nvSpPr>
        <dsp:cNvPr id="0" name=""/>
        <dsp:cNvSpPr/>
      </dsp:nvSpPr>
      <dsp:spPr>
        <a:xfrm rot="10800000">
          <a:off x="2103306" y="2834539"/>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29C69E-45D8-4BCF-836D-C36F7FFB89EC}">
      <dsp:nvSpPr>
        <dsp:cNvPr id="0" name=""/>
        <dsp:cNvSpPr/>
      </dsp:nvSpPr>
      <dsp:spPr>
        <a:xfrm>
          <a:off x="1915873" y="3391074"/>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3</a:t>
          </a:r>
          <a:endParaRPr lang="zh-CN" altLang="en-US" sz="1500" kern="1200" dirty="0"/>
        </a:p>
      </dsp:txBody>
      <dsp:txXfrm>
        <a:off x="2031384" y="3506585"/>
        <a:ext cx="557736" cy="557736"/>
      </dsp:txXfrm>
    </dsp:sp>
    <dsp:sp modelId="{241D44F8-33CE-4AF2-90D0-88CA849DF533}">
      <dsp:nvSpPr>
        <dsp:cNvPr id="0" name=""/>
        <dsp:cNvSpPr/>
      </dsp:nvSpPr>
      <dsp:spPr>
        <a:xfrm rot="5400000">
          <a:off x="2999377" y="3623596"/>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E713D9-280D-49F4-882D-828975117BB5}">
      <dsp:nvSpPr>
        <dsp:cNvPr id="0" name=""/>
        <dsp:cNvSpPr/>
      </dsp:nvSpPr>
      <dsp:spPr>
        <a:xfrm>
          <a:off x="3689691" y="3391074"/>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4</a:t>
          </a:r>
          <a:endParaRPr lang="zh-CN" altLang="en-US" sz="1500" kern="1200" dirty="0"/>
        </a:p>
      </dsp:txBody>
      <dsp:txXfrm>
        <a:off x="3805202" y="3506585"/>
        <a:ext cx="557736" cy="557736"/>
      </dsp:txXfrm>
    </dsp:sp>
    <dsp:sp modelId="{BD9E3FD5-84A4-4704-98E6-BCC646F3D81B}">
      <dsp:nvSpPr>
        <dsp:cNvPr id="0" name=""/>
        <dsp:cNvSpPr/>
      </dsp:nvSpPr>
      <dsp:spPr>
        <a:xfrm>
          <a:off x="3877125" y="2816215"/>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7D214D-8A57-49DE-A877-1C33B8F3BFD9}">
      <dsp:nvSpPr>
        <dsp:cNvPr id="0" name=""/>
        <dsp:cNvSpPr/>
      </dsp:nvSpPr>
      <dsp:spPr>
        <a:xfrm>
          <a:off x="3689691"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5</a:t>
          </a:r>
          <a:endParaRPr lang="zh-CN" altLang="en-US" sz="1500" kern="1200" dirty="0"/>
        </a:p>
      </dsp:txBody>
      <dsp:txXfrm>
        <a:off x="3805202" y="1910148"/>
        <a:ext cx="557736" cy="557736"/>
      </dsp:txXfrm>
    </dsp:sp>
    <dsp:sp modelId="{5E53F6D1-18D8-45C5-805D-69FB23911365}">
      <dsp:nvSpPr>
        <dsp:cNvPr id="0" name=""/>
        <dsp:cNvSpPr/>
      </dsp:nvSpPr>
      <dsp:spPr>
        <a:xfrm>
          <a:off x="3877125" y="1219778"/>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9180FF-6426-42C1-A6E4-734C1545D8F0}">
      <dsp:nvSpPr>
        <dsp:cNvPr id="0" name=""/>
        <dsp:cNvSpPr/>
      </dsp:nvSpPr>
      <dsp:spPr>
        <a:xfrm>
          <a:off x="3689691" y="198200"/>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6</a:t>
          </a:r>
          <a:endParaRPr lang="zh-CN" altLang="en-US" sz="1500" kern="1200" dirty="0"/>
        </a:p>
      </dsp:txBody>
      <dsp:txXfrm>
        <a:off x="3805202" y="313711"/>
        <a:ext cx="557736" cy="557736"/>
      </dsp:txXfrm>
    </dsp:sp>
    <dsp:sp modelId="{ABB5EA09-CC11-4916-9873-FC1E1969594D}">
      <dsp:nvSpPr>
        <dsp:cNvPr id="0" name=""/>
        <dsp:cNvSpPr/>
      </dsp:nvSpPr>
      <dsp:spPr>
        <a:xfrm rot="5400000">
          <a:off x="4773196" y="430721"/>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F0C722-EF04-4288-9EEB-928C00CD2214}">
      <dsp:nvSpPr>
        <dsp:cNvPr id="0" name=""/>
        <dsp:cNvSpPr/>
      </dsp:nvSpPr>
      <dsp:spPr>
        <a:xfrm>
          <a:off x="5463510" y="198200"/>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7</a:t>
          </a:r>
          <a:endParaRPr lang="zh-CN" altLang="en-US" sz="1500" kern="1200" dirty="0"/>
        </a:p>
      </dsp:txBody>
      <dsp:txXfrm>
        <a:off x="5579021" y="313711"/>
        <a:ext cx="557736" cy="557736"/>
      </dsp:txXfrm>
    </dsp:sp>
    <dsp:sp modelId="{37BFE8E2-A4D6-42D0-9AB4-B1233B5C7F07}">
      <dsp:nvSpPr>
        <dsp:cNvPr id="0" name=""/>
        <dsp:cNvSpPr/>
      </dsp:nvSpPr>
      <dsp:spPr>
        <a:xfrm rot="10800000">
          <a:off x="5650944" y="1238102"/>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F3E82F-7537-4689-8D0C-FC0927016E28}">
      <dsp:nvSpPr>
        <dsp:cNvPr id="0" name=""/>
        <dsp:cNvSpPr/>
      </dsp:nvSpPr>
      <dsp:spPr>
        <a:xfrm>
          <a:off x="5463510"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8</a:t>
          </a:r>
          <a:endParaRPr lang="zh-CN" altLang="en-US" sz="1500" kern="1200" dirty="0"/>
        </a:p>
      </dsp:txBody>
      <dsp:txXfrm>
        <a:off x="5579021" y="1910148"/>
        <a:ext cx="557736" cy="557736"/>
      </dsp:txXfrm>
    </dsp:sp>
    <dsp:sp modelId="{02F51022-436F-4062-96FF-B9466694E35F}">
      <dsp:nvSpPr>
        <dsp:cNvPr id="0" name=""/>
        <dsp:cNvSpPr/>
      </dsp:nvSpPr>
      <dsp:spPr>
        <a:xfrm rot="10800000">
          <a:off x="5650944" y="2736092"/>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079BF-7CA5-4AD9-8028-89B829239279}">
      <dsp:nvSpPr>
        <dsp:cNvPr id="0" name=""/>
        <dsp:cNvSpPr/>
      </dsp:nvSpPr>
      <dsp:spPr>
        <a:xfrm>
          <a:off x="5266616" y="3194181"/>
          <a:ext cx="1182545" cy="11825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流程</a:t>
          </a:r>
          <a:r>
            <a:rPr lang="en-US" altLang="zh-CN" sz="1700" kern="1200" dirty="0"/>
            <a:t>9</a:t>
          </a:r>
          <a:endParaRPr lang="zh-CN" altLang="en-US" sz="1700" kern="1200" dirty="0"/>
        </a:p>
      </dsp:txBody>
      <dsp:txXfrm>
        <a:off x="5439796" y="3367361"/>
        <a:ext cx="836185" cy="8361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1EDD29-522F-4A96-A38C-E6ECCACA9D97}">
      <dsp:nvSpPr>
        <dsp:cNvPr id="0" name=""/>
        <dsp:cNvSpPr/>
      </dsp:nvSpPr>
      <dsp:spPr>
        <a:xfrm>
          <a:off x="1718979" y="1306"/>
          <a:ext cx="1182545" cy="11825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点击输入流程</a:t>
          </a:r>
          <a:r>
            <a:rPr lang="en-US" altLang="zh-CN" sz="1700" kern="1200" dirty="0"/>
            <a:t>1</a:t>
          </a:r>
          <a:endParaRPr lang="zh-CN" altLang="en-US" sz="1700" kern="1200" dirty="0"/>
        </a:p>
      </dsp:txBody>
      <dsp:txXfrm>
        <a:off x="1892159" y="174486"/>
        <a:ext cx="836185" cy="836185"/>
      </dsp:txXfrm>
    </dsp:sp>
    <dsp:sp modelId="{97FB4BB3-9B5B-401C-938D-605BD729A6D3}">
      <dsp:nvSpPr>
        <dsp:cNvPr id="0" name=""/>
        <dsp:cNvSpPr/>
      </dsp:nvSpPr>
      <dsp:spPr>
        <a:xfrm rot="10800000">
          <a:off x="2103306" y="1336549"/>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B4D0DA-808C-4F2D-B9CE-92F1D6C73C38}">
      <dsp:nvSpPr>
        <dsp:cNvPr id="0" name=""/>
        <dsp:cNvSpPr/>
      </dsp:nvSpPr>
      <dsp:spPr>
        <a:xfrm>
          <a:off x="1915873"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2</a:t>
          </a:r>
          <a:endParaRPr lang="zh-CN" altLang="en-US" sz="1500" kern="1200" dirty="0"/>
        </a:p>
      </dsp:txBody>
      <dsp:txXfrm>
        <a:off x="2031384" y="1910148"/>
        <a:ext cx="557736" cy="557736"/>
      </dsp:txXfrm>
    </dsp:sp>
    <dsp:sp modelId="{4BCAFD9F-F9FE-49C8-A96D-6D376FC4D42B}">
      <dsp:nvSpPr>
        <dsp:cNvPr id="0" name=""/>
        <dsp:cNvSpPr/>
      </dsp:nvSpPr>
      <dsp:spPr>
        <a:xfrm rot="10800000">
          <a:off x="2103306" y="2834539"/>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29C69E-45D8-4BCF-836D-C36F7FFB89EC}">
      <dsp:nvSpPr>
        <dsp:cNvPr id="0" name=""/>
        <dsp:cNvSpPr/>
      </dsp:nvSpPr>
      <dsp:spPr>
        <a:xfrm>
          <a:off x="1915873" y="3391074"/>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3</a:t>
          </a:r>
          <a:endParaRPr lang="zh-CN" altLang="en-US" sz="1500" kern="1200" dirty="0"/>
        </a:p>
      </dsp:txBody>
      <dsp:txXfrm>
        <a:off x="2031384" y="3506585"/>
        <a:ext cx="557736" cy="557736"/>
      </dsp:txXfrm>
    </dsp:sp>
    <dsp:sp modelId="{241D44F8-33CE-4AF2-90D0-88CA849DF533}">
      <dsp:nvSpPr>
        <dsp:cNvPr id="0" name=""/>
        <dsp:cNvSpPr/>
      </dsp:nvSpPr>
      <dsp:spPr>
        <a:xfrm rot="5400000">
          <a:off x="2999377" y="3623596"/>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E713D9-280D-49F4-882D-828975117BB5}">
      <dsp:nvSpPr>
        <dsp:cNvPr id="0" name=""/>
        <dsp:cNvSpPr/>
      </dsp:nvSpPr>
      <dsp:spPr>
        <a:xfrm>
          <a:off x="3689691" y="3391074"/>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4</a:t>
          </a:r>
          <a:endParaRPr lang="zh-CN" altLang="en-US" sz="1500" kern="1200" dirty="0"/>
        </a:p>
      </dsp:txBody>
      <dsp:txXfrm>
        <a:off x="3805202" y="3506585"/>
        <a:ext cx="557736" cy="557736"/>
      </dsp:txXfrm>
    </dsp:sp>
    <dsp:sp modelId="{BD9E3FD5-84A4-4704-98E6-BCC646F3D81B}">
      <dsp:nvSpPr>
        <dsp:cNvPr id="0" name=""/>
        <dsp:cNvSpPr/>
      </dsp:nvSpPr>
      <dsp:spPr>
        <a:xfrm>
          <a:off x="3877125" y="2816215"/>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7D214D-8A57-49DE-A877-1C33B8F3BFD9}">
      <dsp:nvSpPr>
        <dsp:cNvPr id="0" name=""/>
        <dsp:cNvSpPr/>
      </dsp:nvSpPr>
      <dsp:spPr>
        <a:xfrm>
          <a:off x="3689691"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5</a:t>
          </a:r>
          <a:endParaRPr lang="zh-CN" altLang="en-US" sz="1500" kern="1200" dirty="0"/>
        </a:p>
      </dsp:txBody>
      <dsp:txXfrm>
        <a:off x="3805202" y="1910148"/>
        <a:ext cx="557736" cy="557736"/>
      </dsp:txXfrm>
    </dsp:sp>
    <dsp:sp modelId="{5E53F6D1-18D8-45C5-805D-69FB23911365}">
      <dsp:nvSpPr>
        <dsp:cNvPr id="0" name=""/>
        <dsp:cNvSpPr/>
      </dsp:nvSpPr>
      <dsp:spPr>
        <a:xfrm>
          <a:off x="3877125" y="1219778"/>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9180FF-6426-42C1-A6E4-734C1545D8F0}">
      <dsp:nvSpPr>
        <dsp:cNvPr id="0" name=""/>
        <dsp:cNvSpPr/>
      </dsp:nvSpPr>
      <dsp:spPr>
        <a:xfrm>
          <a:off x="3689691" y="198200"/>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6</a:t>
          </a:r>
          <a:endParaRPr lang="zh-CN" altLang="en-US" sz="1500" kern="1200" dirty="0"/>
        </a:p>
      </dsp:txBody>
      <dsp:txXfrm>
        <a:off x="3805202" y="313711"/>
        <a:ext cx="557736" cy="557736"/>
      </dsp:txXfrm>
    </dsp:sp>
    <dsp:sp modelId="{ABB5EA09-CC11-4916-9873-FC1E1969594D}">
      <dsp:nvSpPr>
        <dsp:cNvPr id="0" name=""/>
        <dsp:cNvSpPr/>
      </dsp:nvSpPr>
      <dsp:spPr>
        <a:xfrm rot="5400000">
          <a:off x="4773196" y="430721"/>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F0C722-EF04-4288-9EEB-928C00CD2214}">
      <dsp:nvSpPr>
        <dsp:cNvPr id="0" name=""/>
        <dsp:cNvSpPr/>
      </dsp:nvSpPr>
      <dsp:spPr>
        <a:xfrm>
          <a:off x="5463510" y="198200"/>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7</a:t>
          </a:r>
          <a:endParaRPr lang="zh-CN" altLang="en-US" sz="1500" kern="1200" dirty="0"/>
        </a:p>
      </dsp:txBody>
      <dsp:txXfrm>
        <a:off x="5579021" y="313711"/>
        <a:ext cx="557736" cy="557736"/>
      </dsp:txXfrm>
    </dsp:sp>
    <dsp:sp modelId="{37BFE8E2-A4D6-42D0-9AB4-B1233B5C7F07}">
      <dsp:nvSpPr>
        <dsp:cNvPr id="0" name=""/>
        <dsp:cNvSpPr/>
      </dsp:nvSpPr>
      <dsp:spPr>
        <a:xfrm rot="10800000">
          <a:off x="5650944" y="1238102"/>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F3E82F-7537-4689-8D0C-FC0927016E28}">
      <dsp:nvSpPr>
        <dsp:cNvPr id="0" name=""/>
        <dsp:cNvSpPr/>
      </dsp:nvSpPr>
      <dsp:spPr>
        <a:xfrm>
          <a:off x="5463510" y="1794637"/>
          <a:ext cx="788758" cy="78875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流程</a:t>
          </a:r>
          <a:r>
            <a:rPr lang="en-US" altLang="zh-CN" sz="1500" kern="1200" dirty="0"/>
            <a:t>8</a:t>
          </a:r>
          <a:endParaRPr lang="zh-CN" altLang="en-US" sz="1500" kern="1200" dirty="0"/>
        </a:p>
      </dsp:txBody>
      <dsp:txXfrm>
        <a:off x="5579021" y="1910148"/>
        <a:ext cx="557736" cy="557736"/>
      </dsp:txXfrm>
    </dsp:sp>
    <dsp:sp modelId="{02F51022-436F-4062-96FF-B9466694E35F}">
      <dsp:nvSpPr>
        <dsp:cNvPr id="0" name=""/>
        <dsp:cNvSpPr/>
      </dsp:nvSpPr>
      <dsp:spPr>
        <a:xfrm rot="10800000">
          <a:off x="5650944" y="2736092"/>
          <a:ext cx="413891" cy="32371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079BF-7CA5-4AD9-8028-89B829239279}">
      <dsp:nvSpPr>
        <dsp:cNvPr id="0" name=""/>
        <dsp:cNvSpPr/>
      </dsp:nvSpPr>
      <dsp:spPr>
        <a:xfrm>
          <a:off x="5266616" y="3194181"/>
          <a:ext cx="1182545" cy="11825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流程</a:t>
          </a:r>
          <a:r>
            <a:rPr lang="en-US" altLang="zh-CN" sz="1700" kern="1200" dirty="0"/>
            <a:t>9</a:t>
          </a:r>
          <a:endParaRPr lang="zh-CN" altLang="en-US" sz="1700" kern="1200" dirty="0"/>
        </a:p>
      </dsp:txBody>
      <dsp:txXfrm>
        <a:off x="5439796" y="3367361"/>
        <a:ext cx="836185" cy="8361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C718AE-B992-4D5B-87C5-85E4ECABCCCD}">
      <dsp:nvSpPr>
        <dsp:cNvPr id="0" name=""/>
        <dsp:cNvSpPr/>
      </dsp:nvSpPr>
      <dsp:spPr>
        <a:xfrm>
          <a:off x="1326549" y="239499"/>
          <a:ext cx="3282245" cy="3282245"/>
        </a:xfrm>
        <a:prstGeom prst="pie">
          <a:avLst>
            <a:gd name="adj1" fmla="val 162000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关键词</a:t>
          </a:r>
          <a:r>
            <a:rPr lang="en-US" altLang="zh-CN" sz="2500" kern="1200" dirty="0"/>
            <a:t>2</a:t>
          </a:r>
          <a:endParaRPr lang="zh-CN" altLang="en-US" sz="2500" kern="1200" dirty="0"/>
        </a:p>
      </dsp:txBody>
      <dsp:txXfrm>
        <a:off x="3068874" y="919784"/>
        <a:ext cx="1211304" cy="898710"/>
      </dsp:txXfrm>
    </dsp:sp>
    <dsp:sp modelId="{B8246C55-72AD-4A99-AFD5-F0471B7C2B9F}">
      <dsp:nvSpPr>
        <dsp:cNvPr id="0" name=""/>
        <dsp:cNvSpPr/>
      </dsp:nvSpPr>
      <dsp:spPr>
        <a:xfrm>
          <a:off x="1326549" y="349689"/>
          <a:ext cx="3282245" cy="3282245"/>
        </a:xfrm>
        <a:prstGeom prst="pie">
          <a:avLst>
            <a:gd name="adj1" fmla="val 0"/>
            <a:gd name="adj2" fmla="val 54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关键词</a:t>
          </a:r>
          <a:r>
            <a:rPr lang="en-US" altLang="zh-CN" sz="2500" kern="1200" dirty="0"/>
            <a:t>3</a:t>
          </a:r>
          <a:endParaRPr lang="zh-CN" altLang="en-US" sz="2500" kern="1200" dirty="0"/>
        </a:p>
      </dsp:txBody>
      <dsp:txXfrm>
        <a:off x="3068874" y="2052940"/>
        <a:ext cx="1211304" cy="898710"/>
      </dsp:txXfrm>
    </dsp:sp>
    <dsp:sp modelId="{AE1AECB5-39A9-4070-A344-2FE7A8CBD698}">
      <dsp:nvSpPr>
        <dsp:cNvPr id="0" name=""/>
        <dsp:cNvSpPr/>
      </dsp:nvSpPr>
      <dsp:spPr>
        <a:xfrm>
          <a:off x="1216359" y="349689"/>
          <a:ext cx="3282245" cy="3282245"/>
        </a:xfrm>
        <a:prstGeom prst="pie">
          <a:avLst>
            <a:gd name="adj1" fmla="val 5400000"/>
            <a:gd name="adj2" fmla="val 10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关键词</a:t>
          </a:r>
          <a:r>
            <a:rPr lang="en-US" altLang="zh-CN" sz="2500" kern="1200" dirty="0"/>
            <a:t>1</a:t>
          </a:r>
          <a:endParaRPr lang="zh-CN" altLang="en-US" sz="2500" kern="1200" dirty="0"/>
        </a:p>
      </dsp:txBody>
      <dsp:txXfrm>
        <a:off x="1544974" y="2052940"/>
        <a:ext cx="1211304" cy="898710"/>
      </dsp:txXfrm>
    </dsp:sp>
    <dsp:sp modelId="{D34C3D19-2DF2-4D63-AE27-693A5179D37A}">
      <dsp:nvSpPr>
        <dsp:cNvPr id="0" name=""/>
        <dsp:cNvSpPr/>
      </dsp:nvSpPr>
      <dsp:spPr>
        <a:xfrm>
          <a:off x="1216359" y="239499"/>
          <a:ext cx="3282245" cy="3282245"/>
        </a:xfrm>
        <a:prstGeom prst="pie">
          <a:avLst>
            <a:gd name="adj1" fmla="val 108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关键词</a:t>
          </a:r>
          <a:r>
            <a:rPr lang="en-US" altLang="zh-CN" sz="2500" kern="1200" dirty="0"/>
            <a:t>4</a:t>
          </a:r>
          <a:endParaRPr lang="zh-CN" altLang="en-US" sz="2500" kern="1200" dirty="0"/>
        </a:p>
      </dsp:txBody>
      <dsp:txXfrm>
        <a:off x="1544974" y="919784"/>
        <a:ext cx="1211304" cy="898710"/>
      </dsp:txXfrm>
    </dsp:sp>
    <dsp:sp modelId="{8D70DC91-832F-473E-80C6-F09A44DAC5C9}">
      <dsp:nvSpPr>
        <dsp:cNvPr id="0" name=""/>
        <dsp:cNvSpPr/>
      </dsp:nvSpPr>
      <dsp:spPr>
        <a:xfrm>
          <a:off x="1123362" y="36313"/>
          <a:ext cx="3688618" cy="3688618"/>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F1AD2E-157A-454F-8635-A4ED2697F3CA}">
      <dsp:nvSpPr>
        <dsp:cNvPr id="0" name=""/>
        <dsp:cNvSpPr/>
      </dsp:nvSpPr>
      <dsp:spPr>
        <a:xfrm>
          <a:off x="1123362" y="146503"/>
          <a:ext cx="3688618" cy="3688618"/>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DD90E13-754F-455E-82C7-81361FA642C6}">
      <dsp:nvSpPr>
        <dsp:cNvPr id="0" name=""/>
        <dsp:cNvSpPr/>
      </dsp:nvSpPr>
      <dsp:spPr>
        <a:xfrm>
          <a:off x="1013172" y="146503"/>
          <a:ext cx="3688618" cy="3688618"/>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F7408BE-AF8B-4F8A-89C1-85FCD644E7DC}">
      <dsp:nvSpPr>
        <dsp:cNvPr id="0" name=""/>
        <dsp:cNvSpPr/>
      </dsp:nvSpPr>
      <dsp:spPr>
        <a:xfrm>
          <a:off x="1013172" y="36313"/>
          <a:ext cx="3688618" cy="3688618"/>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13D469C-B9D5-4DEA-8B4B-3EE41F133F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7431EEB8-3979-4F16-B31A-F7EDFC4A86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19372C-A5B3-4647-AAA6-310F5EBB6F7C}" type="datetimeFigureOut">
              <a:rPr lang="zh-CN" altLang="en-US" smtClean="0"/>
              <a:t>2024-09-15</a:t>
            </a:fld>
            <a:endParaRPr lang="zh-CN" altLang="en-US"/>
          </a:p>
        </p:txBody>
      </p:sp>
      <p:sp>
        <p:nvSpPr>
          <p:cNvPr id="4" name="页脚占位符 3">
            <a:extLst>
              <a:ext uri="{FF2B5EF4-FFF2-40B4-BE49-F238E27FC236}">
                <a16:creationId xmlns:a16="http://schemas.microsoft.com/office/drawing/2014/main" id="{1C3B5EF6-429E-4C0F-BC22-1D38A476954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
        <p:nvSpPr>
          <p:cNvPr id="5" name="灯片编号占位符 4">
            <a:extLst>
              <a:ext uri="{FF2B5EF4-FFF2-40B4-BE49-F238E27FC236}">
                <a16:creationId xmlns:a16="http://schemas.microsoft.com/office/drawing/2014/main" id="{268C5C5F-C2D6-471A-AA43-EBED180B3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C85D54-3E4E-4EC4-A28A-3AF5A2AAFB7D}" type="slidenum">
              <a:rPr lang="zh-CN" altLang="en-US" smtClean="0"/>
              <a:t>‹#›</a:t>
            </a:fld>
            <a:endParaRPr lang="zh-CN" altLang="en-US"/>
          </a:p>
        </p:txBody>
      </p:sp>
    </p:spTree>
    <p:extLst>
      <p:ext uri="{BB962C8B-B14F-4D97-AF65-F5344CB8AC3E}">
        <p14:creationId xmlns:p14="http://schemas.microsoft.com/office/powerpoint/2010/main" val="388950272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2FCD9D-EA66-4ECB-92F7-C857BF1E0B76}"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DB63A8-6BA3-4992-A712-4093C5381F7F}" type="slidenum">
              <a:rPr lang="zh-CN" altLang="en-US" smtClean="0"/>
              <a:t>‹#›</a:t>
            </a:fld>
            <a:endParaRPr lang="zh-CN" altLang="en-US"/>
          </a:p>
        </p:txBody>
      </p:sp>
    </p:spTree>
    <p:extLst>
      <p:ext uri="{BB962C8B-B14F-4D97-AF65-F5344CB8AC3E}">
        <p14:creationId xmlns:p14="http://schemas.microsoft.com/office/powerpoint/2010/main" val="149710013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a:t>
            </a:fld>
            <a:endParaRPr lang="zh-CN" altLang="en-US"/>
          </a:p>
        </p:txBody>
      </p:sp>
      <p:sp>
        <p:nvSpPr>
          <p:cNvPr id="5" name="页脚占位符 4">
            <a:extLst>
              <a:ext uri="{FF2B5EF4-FFF2-40B4-BE49-F238E27FC236}">
                <a16:creationId xmlns:a16="http://schemas.microsoft.com/office/drawing/2014/main" id="{535C432A-A232-4ED0-BD6C-54218678F3B0}"/>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511759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10</a:t>
            </a:fld>
            <a:endParaRPr lang="zh-CN" altLang="en-US"/>
          </a:p>
        </p:txBody>
      </p:sp>
      <p:sp>
        <p:nvSpPr>
          <p:cNvPr id="5" name="页脚占位符 4">
            <a:extLst>
              <a:ext uri="{FF2B5EF4-FFF2-40B4-BE49-F238E27FC236}">
                <a16:creationId xmlns:a16="http://schemas.microsoft.com/office/drawing/2014/main" id="{FA8B41B2-75AB-4D9C-9BEF-48F713F86E29}"/>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84933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11</a:t>
            </a:fld>
            <a:endParaRPr lang="zh-CN" altLang="en-US"/>
          </a:p>
        </p:txBody>
      </p:sp>
      <p:sp>
        <p:nvSpPr>
          <p:cNvPr id="5" name="页脚占位符 4">
            <a:extLst>
              <a:ext uri="{FF2B5EF4-FFF2-40B4-BE49-F238E27FC236}">
                <a16:creationId xmlns:a16="http://schemas.microsoft.com/office/drawing/2014/main" id="{7F429EC6-ED88-4783-93AB-6C903BE082BD}"/>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039601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12</a:t>
            </a:fld>
            <a:endParaRPr lang="zh-CN" altLang="en-US"/>
          </a:p>
        </p:txBody>
      </p:sp>
      <p:sp>
        <p:nvSpPr>
          <p:cNvPr id="5" name="页脚占位符 4">
            <a:extLst>
              <a:ext uri="{FF2B5EF4-FFF2-40B4-BE49-F238E27FC236}">
                <a16:creationId xmlns:a16="http://schemas.microsoft.com/office/drawing/2014/main" id="{ADD77D0F-F591-4DDF-9A0B-9849B451737E}"/>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960636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13</a:t>
            </a:fld>
            <a:endParaRPr lang="zh-CN" altLang="en-US"/>
          </a:p>
        </p:txBody>
      </p:sp>
      <p:sp>
        <p:nvSpPr>
          <p:cNvPr id="5" name="页脚占位符 4">
            <a:extLst>
              <a:ext uri="{FF2B5EF4-FFF2-40B4-BE49-F238E27FC236}">
                <a16:creationId xmlns:a16="http://schemas.microsoft.com/office/drawing/2014/main" id="{DFF54E78-D163-4BA4-A2B3-5D3DD82B3074}"/>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346078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14</a:t>
            </a:fld>
            <a:endParaRPr lang="zh-CN" altLang="en-US"/>
          </a:p>
        </p:txBody>
      </p:sp>
      <p:sp>
        <p:nvSpPr>
          <p:cNvPr id="5" name="页脚占位符 4">
            <a:extLst>
              <a:ext uri="{FF2B5EF4-FFF2-40B4-BE49-F238E27FC236}">
                <a16:creationId xmlns:a16="http://schemas.microsoft.com/office/drawing/2014/main" id="{82E9C496-EC7D-4110-93BB-7060B1D3002B}"/>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67501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15</a:t>
            </a:fld>
            <a:endParaRPr lang="zh-CN" altLang="en-US"/>
          </a:p>
        </p:txBody>
      </p:sp>
      <p:sp>
        <p:nvSpPr>
          <p:cNvPr id="5" name="页脚占位符 4">
            <a:extLst>
              <a:ext uri="{FF2B5EF4-FFF2-40B4-BE49-F238E27FC236}">
                <a16:creationId xmlns:a16="http://schemas.microsoft.com/office/drawing/2014/main" id="{4AD5D970-8960-4915-B954-6E3164152293}"/>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43648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16</a:t>
            </a:fld>
            <a:endParaRPr lang="zh-CN" altLang="en-US"/>
          </a:p>
        </p:txBody>
      </p:sp>
      <p:sp>
        <p:nvSpPr>
          <p:cNvPr id="5" name="页脚占位符 4">
            <a:extLst>
              <a:ext uri="{FF2B5EF4-FFF2-40B4-BE49-F238E27FC236}">
                <a16:creationId xmlns:a16="http://schemas.microsoft.com/office/drawing/2014/main" id="{71999112-EFD8-4E9D-8E36-2BDCF19A026C}"/>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871595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18</a:t>
            </a:fld>
            <a:endParaRPr lang="zh-CN" altLang="en-US"/>
          </a:p>
        </p:txBody>
      </p:sp>
      <p:sp>
        <p:nvSpPr>
          <p:cNvPr id="5" name="页脚占位符 4">
            <a:extLst>
              <a:ext uri="{FF2B5EF4-FFF2-40B4-BE49-F238E27FC236}">
                <a16:creationId xmlns:a16="http://schemas.microsoft.com/office/drawing/2014/main" id="{022C1E1E-E0C0-4478-9CAC-6BE6AC7062CF}"/>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542647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19</a:t>
            </a:fld>
            <a:endParaRPr lang="zh-CN" altLang="en-US"/>
          </a:p>
        </p:txBody>
      </p:sp>
      <p:sp>
        <p:nvSpPr>
          <p:cNvPr id="5" name="页脚占位符 4">
            <a:extLst>
              <a:ext uri="{FF2B5EF4-FFF2-40B4-BE49-F238E27FC236}">
                <a16:creationId xmlns:a16="http://schemas.microsoft.com/office/drawing/2014/main" id="{D7AA1907-0794-4162-B732-F63FEB39837D}"/>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69686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20</a:t>
            </a:fld>
            <a:endParaRPr lang="zh-CN" altLang="en-US"/>
          </a:p>
        </p:txBody>
      </p:sp>
      <p:sp>
        <p:nvSpPr>
          <p:cNvPr id="5" name="页脚占位符 4">
            <a:extLst>
              <a:ext uri="{FF2B5EF4-FFF2-40B4-BE49-F238E27FC236}">
                <a16:creationId xmlns:a16="http://schemas.microsoft.com/office/drawing/2014/main" id="{DEDD2AD9-1907-4088-8068-ABC3E2FB80F1}"/>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019040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a:t>
            </a:fld>
            <a:endParaRPr lang="zh-CN" altLang="en-US"/>
          </a:p>
        </p:txBody>
      </p:sp>
      <p:sp>
        <p:nvSpPr>
          <p:cNvPr id="5" name="页脚占位符 4">
            <a:extLst>
              <a:ext uri="{FF2B5EF4-FFF2-40B4-BE49-F238E27FC236}">
                <a16:creationId xmlns:a16="http://schemas.microsoft.com/office/drawing/2014/main" id="{35668D83-9179-46B5-B6E8-B23C5F610405}"/>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790869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21</a:t>
            </a:fld>
            <a:endParaRPr lang="zh-CN" altLang="en-US"/>
          </a:p>
        </p:txBody>
      </p:sp>
      <p:sp>
        <p:nvSpPr>
          <p:cNvPr id="5" name="页脚占位符 4">
            <a:extLst>
              <a:ext uri="{FF2B5EF4-FFF2-40B4-BE49-F238E27FC236}">
                <a16:creationId xmlns:a16="http://schemas.microsoft.com/office/drawing/2014/main" id="{DBCB33E9-5711-4D7C-9C2D-66EBB3B9C718}"/>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064277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22</a:t>
            </a:fld>
            <a:endParaRPr lang="zh-CN" altLang="en-US"/>
          </a:p>
        </p:txBody>
      </p:sp>
      <p:sp>
        <p:nvSpPr>
          <p:cNvPr id="5" name="页脚占位符 4">
            <a:extLst>
              <a:ext uri="{FF2B5EF4-FFF2-40B4-BE49-F238E27FC236}">
                <a16:creationId xmlns:a16="http://schemas.microsoft.com/office/drawing/2014/main" id="{4F768E2A-7F7B-4FEB-8EF1-699549A24052}"/>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822592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23</a:t>
            </a:fld>
            <a:endParaRPr lang="zh-CN" altLang="en-US"/>
          </a:p>
        </p:txBody>
      </p:sp>
      <p:sp>
        <p:nvSpPr>
          <p:cNvPr id="5" name="页脚占位符 4">
            <a:extLst>
              <a:ext uri="{FF2B5EF4-FFF2-40B4-BE49-F238E27FC236}">
                <a16:creationId xmlns:a16="http://schemas.microsoft.com/office/drawing/2014/main" id="{D2B4AB50-F776-4C5F-85D8-133E02A98B55}"/>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447539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24</a:t>
            </a:fld>
            <a:endParaRPr lang="zh-CN" altLang="en-US"/>
          </a:p>
        </p:txBody>
      </p:sp>
      <p:sp>
        <p:nvSpPr>
          <p:cNvPr id="5" name="页脚占位符 4">
            <a:extLst>
              <a:ext uri="{FF2B5EF4-FFF2-40B4-BE49-F238E27FC236}">
                <a16:creationId xmlns:a16="http://schemas.microsoft.com/office/drawing/2014/main" id="{0FD1784B-E5A9-4D7D-8617-D1BC3BD97BE3}"/>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354671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25</a:t>
            </a:fld>
            <a:endParaRPr lang="zh-CN" altLang="en-US"/>
          </a:p>
        </p:txBody>
      </p:sp>
      <p:sp>
        <p:nvSpPr>
          <p:cNvPr id="5" name="页脚占位符 4">
            <a:extLst>
              <a:ext uri="{FF2B5EF4-FFF2-40B4-BE49-F238E27FC236}">
                <a16:creationId xmlns:a16="http://schemas.microsoft.com/office/drawing/2014/main" id="{1C040138-F779-4B8E-8706-0F5B0027034D}"/>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0914233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26</a:t>
            </a:fld>
            <a:endParaRPr lang="zh-CN" altLang="en-US"/>
          </a:p>
        </p:txBody>
      </p:sp>
      <p:sp>
        <p:nvSpPr>
          <p:cNvPr id="5" name="页脚占位符 4">
            <a:extLst>
              <a:ext uri="{FF2B5EF4-FFF2-40B4-BE49-F238E27FC236}">
                <a16:creationId xmlns:a16="http://schemas.microsoft.com/office/drawing/2014/main" id="{E80BCA4C-6674-4276-993D-461654B89693}"/>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69240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27</a:t>
            </a:fld>
            <a:endParaRPr lang="zh-CN" altLang="en-US"/>
          </a:p>
        </p:txBody>
      </p:sp>
      <p:sp>
        <p:nvSpPr>
          <p:cNvPr id="5" name="页脚占位符 4">
            <a:extLst>
              <a:ext uri="{FF2B5EF4-FFF2-40B4-BE49-F238E27FC236}">
                <a16:creationId xmlns:a16="http://schemas.microsoft.com/office/drawing/2014/main" id="{DF28F52A-0A39-4EB9-B8A9-C92814B7CAD4}"/>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4073178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28</a:t>
            </a:fld>
            <a:endParaRPr lang="zh-CN" altLang="en-US"/>
          </a:p>
        </p:txBody>
      </p:sp>
      <p:sp>
        <p:nvSpPr>
          <p:cNvPr id="5" name="页脚占位符 4">
            <a:extLst>
              <a:ext uri="{FF2B5EF4-FFF2-40B4-BE49-F238E27FC236}">
                <a16:creationId xmlns:a16="http://schemas.microsoft.com/office/drawing/2014/main" id="{6790C98C-3D6C-4FFB-93F6-A651444001D3}"/>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4767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29</a:t>
            </a:fld>
            <a:endParaRPr lang="zh-CN" altLang="en-US"/>
          </a:p>
        </p:txBody>
      </p:sp>
      <p:sp>
        <p:nvSpPr>
          <p:cNvPr id="5" name="页脚占位符 4">
            <a:extLst>
              <a:ext uri="{FF2B5EF4-FFF2-40B4-BE49-F238E27FC236}">
                <a16:creationId xmlns:a16="http://schemas.microsoft.com/office/drawing/2014/main" id="{0AA0CFFF-47FA-4AD7-A8EE-550C392787AE}"/>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532686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30</a:t>
            </a:fld>
            <a:endParaRPr lang="zh-CN" altLang="en-US"/>
          </a:p>
        </p:txBody>
      </p:sp>
      <p:sp>
        <p:nvSpPr>
          <p:cNvPr id="5" name="页脚占位符 4">
            <a:extLst>
              <a:ext uri="{FF2B5EF4-FFF2-40B4-BE49-F238E27FC236}">
                <a16:creationId xmlns:a16="http://schemas.microsoft.com/office/drawing/2014/main" id="{B598BAD1-4AAB-4F7D-A3FF-7E7A0CA4ABAF}"/>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95233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a:t>
            </a:fld>
            <a:endParaRPr lang="zh-CN" altLang="en-US"/>
          </a:p>
        </p:txBody>
      </p:sp>
      <p:sp>
        <p:nvSpPr>
          <p:cNvPr id="5" name="页脚占位符 4">
            <a:extLst>
              <a:ext uri="{FF2B5EF4-FFF2-40B4-BE49-F238E27FC236}">
                <a16:creationId xmlns:a16="http://schemas.microsoft.com/office/drawing/2014/main" id="{8B7EA900-6E33-48A9-83C9-A17E3B8990E2}"/>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582821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31</a:t>
            </a:fld>
            <a:endParaRPr lang="zh-CN" altLang="en-US"/>
          </a:p>
        </p:txBody>
      </p:sp>
      <p:sp>
        <p:nvSpPr>
          <p:cNvPr id="5" name="页脚占位符 4">
            <a:extLst>
              <a:ext uri="{FF2B5EF4-FFF2-40B4-BE49-F238E27FC236}">
                <a16:creationId xmlns:a16="http://schemas.microsoft.com/office/drawing/2014/main" id="{6BE78F41-D905-42B0-96EC-E9C915530F6E}"/>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6581050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32</a:t>
            </a:fld>
            <a:endParaRPr lang="zh-CN" altLang="en-US"/>
          </a:p>
        </p:txBody>
      </p:sp>
      <p:sp>
        <p:nvSpPr>
          <p:cNvPr id="5" name="页脚占位符 4">
            <a:extLst>
              <a:ext uri="{FF2B5EF4-FFF2-40B4-BE49-F238E27FC236}">
                <a16:creationId xmlns:a16="http://schemas.microsoft.com/office/drawing/2014/main" id="{A36880AD-6A1C-4BE6-B68A-2F0B5A4CB1B3}"/>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657363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33</a:t>
            </a:fld>
            <a:endParaRPr lang="zh-CN" altLang="en-US"/>
          </a:p>
        </p:txBody>
      </p:sp>
      <p:sp>
        <p:nvSpPr>
          <p:cNvPr id="5" name="页脚占位符 4">
            <a:extLst>
              <a:ext uri="{FF2B5EF4-FFF2-40B4-BE49-F238E27FC236}">
                <a16:creationId xmlns:a16="http://schemas.microsoft.com/office/drawing/2014/main" id="{7DBBF12D-0D3F-422F-87CA-20CCF90E9BEF}"/>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837324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34</a:t>
            </a:fld>
            <a:endParaRPr lang="zh-CN" altLang="en-US"/>
          </a:p>
        </p:txBody>
      </p:sp>
      <p:sp>
        <p:nvSpPr>
          <p:cNvPr id="5" name="页脚占位符 4">
            <a:extLst>
              <a:ext uri="{FF2B5EF4-FFF2-40B4-BE49-F238E27FC236}">
                <a16:creationId xmlns:a16="http://schemas.microsoft.com/office/drawing/2014/main" id="{022C1E1E-E0C0-4478-9CAC-6BE6AC7062CF}"/>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210378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35</a:t>
            </a:fld>
            <a:endParaRPr lang="zh-CN" altLang="en-US"/>
          </a:p>
        </p:txBody>
      </p:sp>
      <p:sp>
        <p:nvSpPr>
          <p:cNvPr id="5" name="页脚占位符 4">
            <a:extLst>
              <a:ext uri="{FF2B5EF4-FFF2-40B4-BE49-F238E27FC236}">
                <a16:creationId xmlns:a16="http://schemas.microsoft.com/office/drawing/2014/main" id="{D7AA1907-0794-4162-B732-F63FEB39837D}"/>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9046629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36</a:t>
            </a:fld>
            <a:endParaRPr lang="zh-CN" altLang="en-US"/>
          </a:p>
        </p:txBody>
      </p:sp>
      <p:sp>
        <p:nvSpPr>
          <p:cNvPr id="5" name="页脚占位符 4">
            <a:extLst>
              <a:ext uri="{FF2B5EF4-FFF2-40B4-BE49-F238E27FC236}">
                <a16:creationId xmlns:a16="http://schemas.microsoft.com/office/drawing/2014/main" id="{DEDD2AD9-1907-4088-8068-ABC3E2FB80F1}"/>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2491345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37</a:t>
            </a:fld>
            <a:endParaRPr lang="zh-CN" altLang="en-US"/>
          </a:p>
        </p:txBody>
      </p:sp>
      <p:sp>
        <p:nvSpPr>
          <p:cNvPr id="5" name="页脚占位符 4">
            <a:extLst>
              <a:ext uri="{FF2B5EF4-FFF2-40B4-BE49-F238E27FC236}">
                <a16:creationId xmlns:a16="http://schemas.microsoft.com/office/drawing/2014/main" id="{DBCB33E9-5711-4D7C-9C2D-66EBB3B9C718}"/>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463011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38</a:t>
            </a:fld>
            <a:endParaRPr lang="zh-CN" altLang="en-US"/>
          </a:p>
        </p:txBody>
      </p:sp>
      <p:sp>
        <p:nvSpPr>
          <p:cNvPr id="5" name="页脚占位符 4">
            <a:extLst>
              <a:ext uri="{FF2B5EF4-FFF2-40B4-BE49-F238E27FC236}">
                <a16:creationId xmlns:a16="http://schemas.microsoft.com/office/drawing/2014/main" id="{93A4C5BF-C729-4695-A18C-3DABD5AA4E84}"/>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8214855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39</a:t>
            </a:fld>
            <a:endParaRPr lang="zh-CN" altLang="en-US"/>
          </a:p>
        </p:txBody>
      </p:sp>
      <p:sp>
        <p:nvSpPr>
          <p:cNvPr id="5" name="页脚占位符 4">
            <a:extLst>
              <a:ext uri="{FF2B5EF4-FFF2-40B4-BE49-F238E27FC236}">
                <a16:creationId xmlns:a16="http://schemas.microsoft.com/office/drawing/2014/main" id="{D2B4AB50-F776-4C5F-85D8-133E02A98B55}"/>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640144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40</a:t>
            </a:fld>
            <a:endParaRPr lang="zh-CN" altLang="en-US"/>
          </a:p>
        </p:txBody>
      </p:sp>
      <p:sp>
        <p:nvSpPr>
          <p:cNvPr id="5" name="页脚占位符 4">
            <a:extLst>
              <a:ext uri="{FF2B5EF4-FFF2-40B4-BE49-F238E27FC236}">
                <a16:creationId xmlns:a16="http://schemas.microsoft.com/office/drawing/2014/main" id="{9A3433F1-A18D-4CAE-9BFD-FB2FC51D75FF}"/>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405839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8DB63A8-6BA3-4992-A712-4093C5381F7F}" type="slidenum">
              <a:rPr lang="zh-CN" altLang="en-US" smtClean="0"/>
              <a:t>4</a:t>
            </a:fld>
            <a:endParaRPr lang="zh-CN" altLang="en-US"/>
          </a:p>
        </p:txBody>
      </p:sp>
      <p:sp>
        <p:nvSpPr>
          <p:cNvPr id="5" name="页脚占位符 4">
            <a:extLst>
              <a:ext uri="{FF2B5EF4-FFF2-40B4-BE49-F238E27FC236}">
                <a16:creationId xmlns:a16="http://schemas.microsoft.com/office/drawing/2014/main" id="{4B83DD92-F2A9-48E9-8670-885ED6802CA2}"/>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3414469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41</a:t>
            </a:fld>
            <a:endParaRPr lang="zh-CN" altLang="en-US"/>
          </a:p>
        </p:txBody>
      </p:sp>
      <p:sp>
        <p:nvSpPr>
          <p:cNvPr id="5" name="页脚占位符 4">
            <a:extLst>
              <a:ext uri="{FF2B5EF4-FFF2-40B4-BE49-F238E27FC236}">
                <a16:creationId xmlns:a16="http://schemas.microsoft.com/office/drawing/2014/main" id="{1C040138-F779-4B8E-8706-0F5B0027034D}"/>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947783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42</a:t>
            </a:fld>
            <a:endParaRPr lang="zh-CN" altLang="en-US"/>
          </a:p>
        </p:txBody>
      </p:sp>
      <p:sp>
        <p:nvSpPr>
          <p:cNvPr id="5" name="页脚占位符 4">
            <a:extLst>
              <a:ext uri="{FF2B5EF4-FFF2-40B4-BE49-F238E27FC236}">
                <a16:creationId xmlns:a16="http://schemas.microsoft.com/office/drawing/2014/main" id="{6FE2D16E-A3C6-4DA9-8939-83CDBEA8A704}"/>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668288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43</a:t>
            </a:fld>
            <a:endParaRPr lang="zh-CN" altLang="en-US"/>
          </a:p>
        </p:txBody>
      </p:sp>
      <p:sp>
        <p:nvSpPr>
          <p:cNvPr id="5" name="页脚占位符 4">
            <a:extLst>
              <a:ext uri="{FF2B5EF4-FFF2-40B4-BE49-F238E27FC236}">
                <a16:creationId xmlns:a16="http://schemas.microsoft.com/office/drawing/2014/main" id="{4CAC8B66-9755-4726-9E01-869E8C3548EB}"/>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591077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44</a:t>
            </a:fld>
            <a:endParaRPr lang="zh-CN" altLang="en-US"/>
          </a:p>
        </p:txBody>
      </p:sp>
      <p:sp>
        <p:nvSpPr>
          <p:cNvPr id="5" name="页脚占位符 4">
            <a:extLst>
              <a:ext uri="{FF2B5EF4-FFF2-40B4-BE49-F238E27FC236}">
                <a16:creationId xmlns:a16="http://schemas.microsoft.com/office/drawing/2014/main" id="{A20FF91F-A1A9-4D00-BD50-CE00CBD0D8F5}"/>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326383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5</a:t>
            </a:fld>
            <a:endParaRPr lang="zh-CN" altLang="en-US"/>
          </a:p>
        </p:txBody>
      </p:sp>
      <p:sp>
        <p:nvSpPr>
          <p:cNvPr id="5" name="页脚占位符 4">
            <a:extLst>
              <a:ext uri="{FF2B5EF4-FFF2-40B4-BE49-F238E27FC236}">
                <a16:creationId xmlns:a16="http://schemas.microsoft.com/office/drawing/2014/main" id="{F7DD1C40-0CB9-4F6E-B26E-37592BA6FAD8}"/>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1819687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6</a:t>
            </a:fld>
            <a:endParaRPr lang="zh-CN" altLang="en-US"/>
          </a:p>
        </p:txBody>
      </p:sp>
      <p:sp>
        <p:nvSpPr>
          <p:cNvPr id="5" name="页脚占位符 4">
            <a:extLst>
              <a:ext uri="{FF2B5EF4-FFF2-40B4-BE49-F238E27FC236}">
                <a16:creationId xmlns:a16="http://schemas.microsoft.com/office/drawing/2014/main" id="{68332668-AC56-43C2-85C4-3A5CC13C6942}"/>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882809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7</a:t>
            </a:fld>
            <a:endParaRPr lang="zh-CN" altLang="en-US"/>
          </a:p>
        </p:txBody>
      </p:sp>
      <p:sp>
        <p:nvSpPr>
          <p:cNvPr id="5" name="页脚占位符 4">
            <a:extLst>
              <a:ext uri="{FF2B5EF4-FFF2-40B4-BE49-F238E27FC236}">
                <a16:creationId xmlns:a16="http://schemas.microsoft.com/office/drawing/2014/main" id="{B2D291C0-0402-4231-9E83-C45B6E74DE6A}"/>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2784758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8</a:t>
            </a:fld>
            <a:endParaRPr lang="zh-CN" altLang="en-US"/>
          </a:p>
        </p:txBody>
      </p:sp>
      <p:sp>
        <p:nvSpPr>
          <p:cNvPr id="5" name="页脚占位符 4">
            <a:extLst>
              <a:ext uri="{FF2B5EF4-FFF2-40B4-BE49-F238E27FC236}">
                <a16:creationId xmlns:a16="http://schemas.microsoft.com/office/drawing/2014/main" id="{45E68A9D-4B4B-4D70-8919-2F9FBCA91A5E}"/>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3978784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DB63A8-6BA3-4992-A712-4093C5381F7F}" type="slidenum">
              <a:rPr lang="zh-CN" altLang="en-US" smtClean="0"/>
              <a:t>9</a:t>
            </a:fld>
            <a:endParaRPr lang="zh-CN" altLang="en-US"/>
          </a:p>
        </p:txBody>
      </p:sp>
      <p:sp>
        <p:nvSpPr>
          <p:cNvPr id="5" name="页脚占位符 4">
            <a:extLst>
              <a:ext uri="{FF2B5EF4-FFF2-40B4-BE49-F238E27FC236}">
                <a16:creationId xmlns:a16="http://schemas.microsoft.com/office/drawing/2014/main" id="{FA8B41B2-75AB-4D9C-9BEF-48F713F86E29}"/>
              </a:ext>
            </a:extLst>
          </p:cNvPr>
          <p:cNvSpPr>
            <a:spLocks noGrp="1"/>
          </p:cNvSpPr>
          <p:nvPr>
            <p:ph type="ftr" sz="quarter" idx="4"/>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Tree>
    <p:extLst>
      <p:ext uri="{BB962C8B-B14F-4D97-AF65-F5344CB8AC3E}">
        <p14:creationId xmlns:p14="http://schemas.microsoft.com/office/powerpoint/2010/main" val="6434252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版式1">
    <p:spTree>
      <p:nvGrpSpPr>
        <p:cNvPr id="1" name=""/>
        <p:cNvGrpSpPr/>
        <p:nvPr/>
      </p:nvGrpSpPr>
      <p:grpSpPr>
        <a:xfrm>
          <a:off x="0" y="0"/>
          <a:ext cx="0" cy="0"/>
          <a:chOff x="0" y="0"/>
          <a:chExt cx="0" cy="0"/>
        </a:xfrm>
      </p:grpSpPr>
      <p:pic>
        <p:nvPicPr>
          <p:cNvPr id="9" name="图片 8" descr="图片包含 游戏机, 钟表, 食物&#10;&#10;描述已自动生成">
            <a:extLst>
              <a:ext uri="{FF2B5EF4-FFF2-40B4-BE49-F238E27FC236}">
                <a16:creationId xmlns:a16="http://schemas.microsoft.com/office/drawing/2014/main" id="{FD65E6BE-4F83-4FD6-8491-399B52FA2AFA}"/>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7" name="图片 6" descr="图片包含 游戏机, 钟表, 食物&#10;&#10;描述已自动生成">
            <a:extLst>
              <a:ext uri="{FF2B5EF4-FFF2-40B4-BE49-F238E27FC236}">
                <a16:creationId xmlns:a16="http://schemas.microsoft.com/office/drawing/2014/main" id="{2D753B4B-471A-4E8D-9AA8-142473C4A593}"/>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50664" y="1188239"/>
            <a:ext cx="1407691" cy="5669761"/>
          </a:xfrm>
          <a:prstGeom prst="rect">
            <a:avLst/>
          </a:prstGeom>
        </p:spPr>
      </p:pic>
      <p:sp>
        <p:nvSpPr>
          <p:cNvPr id="10" name="平行四边形 5">
            <a:extLst>
              <a:ext uri="{FF2B5EF4-FFF2-40B4-BE49-F238E27FC236}">
                <a16:creationId xmlns:a16="http://schemas.microsoft.com/office/drawing/2014/main" id="{2FEFA45D-A6C0-4D52-96C7-64973CA40D00}"/>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图片包含 游戏机, 建筑&#10;&#10;描述已自动生成">
            <a:extLst>
              <a:ext uri="{FF2B5EF4-FFF2-40B4-BE49-F238E27FC236}">
                <a16:creationId xmlns:a16="http://schemas.microsoft.com/office/drawing/2014/main" id="{E4E38C28-373B-489B-A871-9C8C56118F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13" name="矩形 12">
            <a:extLst>
              <a:ext uri="{FF2B5EF4-FFF2-40B4-BE49-F238E27FC236}">
                <a16:creationId xmlns:a16="http://schemas.microsoft.com/office/drawing/2014/main" id="{797B65FF-45B7-4948-9DF0-802A8D561F25}"/>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15" name="矩形: 剪去单角 14">
            <a:extLst>
              <a:ext uri="{FF2B5EF4-FFF2-40B4-BE49-F238E27FC236}">
                <a16:creationId xmlns:a16="http://schemas.microsoft.com/office/drawing/2014/main" id="{7976BD67-DA82-4A38-BAE4-0EC1BBF9EB75}"/>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等腰三角形 15">
            <a:extLst>
              <a:ext uri="{FF2B5EF4-FFF2-40B4-BE49-F238E27FC236}">
                <a16:creationId xmlns:a16="http://schemas.microsoft.com/office/drawing/2014/main" id="{0EB46131-FA4E-4AE9-97AC-8726B7ADA39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descr="手机屏幕的截图&#10;&#10;描述已自动生成">
            <a:extLst>
              <a:ext uri="{FF2B5EF4-FFF2-40B4-BE49-F238E27FC236}">
                <a16:creationId xmlns:a16="http://schemas.microsoft.com/office/drawing/2014/main" id="{5C09DADD-F2F4-45E2-8C8B-308C0678392B}"/>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20" name="流程图: 过程 19">
            <a:extLst>
              <a:ext uri="{FF2B5EF4-FFF2-40B4-BE49-F238E27FC236}">
                <a16:creationId xmlns:a16="http://schemas.microsoft.com/office/drawing/2014/main" id="{606DE385-A593-4641-B7BF-8DFBBDCA1FE0}"/>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id="{74BEF1FA-9347-4EA1-A290-071F8CC2EE7C}"/>
              </a:ext>
            </a:extLst>
          </p:cNvPr>
          <p:cNvSpPr>
            <a:spLocks noGrp="1"/>
          </p:cNvSpPr>
          <p:nvPr userDrawn="1">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19" name="灯片编号占位符 18">
            <a:extLst>
              <a:ext uri="{FF2B5EF4-FFF2-40B4-BE49-F238E27FC236}">
                <a16:creationId xmlns:a16="http://schemas.microsoft.com/office/drawing/2014/main" id="{CC94C50E-8C3B-41E5-9590-12D400B30763}"/>
              </a:ext>
            </a:extLst>
          </p:cNvPr>
          <p:cNvSpPr>
            <a:spLocks noGrp="1"/>
          </p:cNvSpPr>
          <p:nvPr userDrawn="1">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dirty="0"/>
          </a:p>
        </p:txBody>
      </p:sp>
    </p:spTree>
    <p:extLst>
      <p:ext uri="{BB962C8B-B14F-4D97-AF65-F5344CB8AC3E}">
        <p14:creationId xmlns:p14="http://schemas.microsoft.com/office/powerpoint/2010/main" val="3136516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059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slide自动生成板式">
    <p:spTree>
      <p:nvGrpSpPr>
        <p:cNvPr id="1" name=""/>
        <p:cNvGrpSpPr/>
        <p:nvPr/>
      </p:nvGrpSpPr>
      <p:grpSpPr>
        <a:xfrm>
          <a:off x="0" y="0"/>
          <a:ext cx="0" cy="0"/>
          <a:chOff x="0" y="0"/>
          <a:chExt cx="0" cy="0"/>
        </a:xfrm>
      </p:grpSpPr>
      <p:pic>
        <p:nvPicPr>
          <p:cNvPr id="14" name="图片 13" descr="图片包含 游戏机, 钟表, 食物&#10;&#10;描述已自动生成">
            <a:extLst>
              <a:ext uri="{FF2B5EF4-FFF2-40B4-BE49-F238E27FC236}">
                <a16:creationId xmlns:a16="http://schemas.microsoft.com/office/drawing/2014/main" id="{5F8485EE-5B70-4392-B817-4EF04A936409}"/>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15" name="图片 14" descr="图片包含 游戏机, 钟表, 食物&#10;&#10;描述已自动生成">
            <a:extLst>
              <a:ext uri="{FF2B5EF4-FFF2-40B4-BE49-F238E27FC236}">
                <a16:creationId xmlns:a16="http://schemas.microsoft.com/office/drawing/2014/main" id="{81C87426-60B1-4616-BABD-B9366C1292B0}"/>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50664" y="1188239"/>
            <a:ext cx="1407691" cy="5669761"/>
          </a:xfrm>
          <a:prstGeom prst="rect">
            <a:avLst/>
          </a:prstGeom>
        </p:spPr>
      </p:pic>
      <p:sp>
        <p:nvSpPr>
          <p:cNvPr id="6" name="平行四边形 5">
            <a:extLst>
              <a:ext uri="{FF2B5EF4-FFF2-40B4-BE49-F238E27FC236}">
                <a16:creationId xmlns:a16="http://schemas.microsoft.com/office/drawing/2014/main" id="{F3728FE9-E036-4B50-A9F5-2B8CFE3F31E1}"/>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图片包含 游戏机, 建筑&#10;&#10;描述已自动生成">
            <a:extLst>
              <a:ext uri="{FF2B5EF4-FFF2-40B4-BE49-F238E27FC236}">
                <a16:creationId xmlns:a16="http://schemas.microsoft.com/office/drawing/2014/main" id="{9CECDAC5-F27A-424D-BDE0-E9F934009E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8" name="矩形 7">
            <a:extLst>
              <a:ext uri="{FF2B5EF4-FFF2-40B4-BE49-F238E27FC236}">
                <a16:creationId xmlns:a16="http://schemas.microsoft.com/office/drawing/2014/main" id="{09E9549B-8671-4546-85D2-F153965333DF}"/>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9" name="矩形: 剪去单角 8">
            <a:extLst>
              <a:ext uri="{FF2B5EF4-FFF2-40B4-BE49-F238E27FC236}">
                <a16:creationId xmlns:a16="http://schemas.microsoft.com/office/drawing/2014/main" id="{E5118A83-FE71-4541-A02E-AC100870A67E}"/>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等腰三角形 9">
            <a:extLst>
              <a:ext uri="{FF2B5EF4-FFF2-40B4-BE49-F238E27FC236}">
                <a16:creationId xmlns:a16="http://schemas.microsoft.com/office/drawing/2014/main" id="{5C8636FF-9F71-4799-B82B-1DBFF4F5B18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1" name="图片 10" descr="手机屏幕的截图&#10;&#10;描述已自动生成">
            <a:extLst>
              <a:ext uri="{FF2B5EF4-FFF2-40B4-BE49-F238E27FC236}">
                <a16:creationId xmlns:a16="http://schemas.microsoft.com/office/drawing/2014/main" id="{2E3D9836-6038-4811-BA21-109CB99C695F}"/>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12" name="流程图: 过程 11">
            <a:extLst>
              <a:ext uri="{FF2B5EF4-FFF2-40B4-BE49-F238E27FC236}">
                <a16:creationId xmlns:a16="http://schemas.microsoft.com/office/drawing/2014/main" id="{3A20218C-0996-4C42-9671-49E975B2B06E}"/>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页脚占位符 7">
            <a:extLst>
              <a:ext uri="{FF2B5EF4-FFF2-40B4-BE49-F238E27FC236}">
                <a16:creationId xmlns:a16="http://schemas.microsoft.com/office/drawing/2014/main" id="{4CDCD460-53DC-4FAF-B83D-A8050A7A559B}"/>
              </a:ext>
            </a:extLst>
          </p:cNvPr>
          <p:cNvSpPr>
            <a:spLocks noGrp="1"/>
          </p:cNvSpPr>
          <p:nvPr>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Tree>
    <p:extLst>
      <p:ext uri="{BB962C8B-B14F-4D97-AF65-F5344CB8AC3E}">
        <p14:creationId xmlns:p14="http://schemas.microsoft.com/office/powerpoint/2010/main" val="601976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2818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1410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61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版式1含占位符">
    <p:spTree>
      <p:nvGrpSpPr>
        <p:cNvPr id="1" name=""/>
        <p:cNvGrpSpPr/>
        <p:nvPr/>
      </p:nvGrpSpPr>
      <p:grpSpPr>
        <a:xfrm>
          <a:off x="0" y="0"/>
          <a:ext cx="0" cy="0"/>
          <a:chOff x="0" y="0"/>
          <a:chExt cx="0" cy="0"/>
        </a:xfrm>
      </p:grpSpPr>
      <p:pic>
        <p:nvPicPr>
          <p:cNvPr id="9" name="图片 8" descr="图片包含 游戏机, 钟表, 食物&#10;&#10;描述已自动生成">
            <a:extLst>
              <a:ext uri="{FF2B5EF4-FFF2-40B4-BE49-F238E27FC236}">
                <a16:creationId xmlns:a16="http://schemas.microsoft.com/office/drawing/2014/main" id="{FD65E6BE-4F83-4FD6-8491-399B52FA2AFA}"/>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7" name="图片 6" descr="图片包含 游戏机, 钟表, 食物&#10;&#10;描述已自动生成">
            <a:extLst>
              <a:ext uri="{FF2B5EF4-FFF2-40B4-BE49-F238E27FC236}">
                <a16:creationId xmlns:a16="http://schemas.microsoft.com/office/drawing/2014/main" id="{2D753B4B-471A-4E8D-9AA8-142473C4A593}"/>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50664" y="1188239"/>
            <a:ext cx="1407691" cy="5669761"/>
          </a:xfrm>
          <a:prstGeom prst="rect">
            <a:avLst/>
          </a:prstGeom>
        </p:spPr>
      </p:pic>
      <p:sp>
        <p:nvSpPr>
          <p:cNvPr id="10" name="平行四边形 5">
            <a:extLst>
              <a:ext uri="{FF2B5EF4-FFF2-40B4-BE49-F238E27FC236}">
                <a16:creationId xmlns:a16="http://schemas.microsoft.com/office/drawing/2014/main" id="{2FEFA45D-A6C0-4D52-96C7-64973CA40D00}"/>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图片包含 游戏机, 建筑&#10;&#10;描述已自动生成">
            <a:extLst>
              <a:ext uri="{FF2B5EF4-FFF2-40B4-BE49-F238E27FC236}">
                <a16:creationId xmlns:a16="http://schemas.microsoft.com/office/drawing/2014/main" id="{E4E38C28-373B-489B-A871-9C8C56118F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21" name="矩形 20">
            <a:extLst>
              <a:ext uri="{FF2B5EF4-FFF2-40B4-BE49-F238E27FC236}">
                <a16:creationId xmlns:a16="http://schemas.microsoft.com/office/drawing/2014/main" id="{2B007B3C-1A5F-432C-906F-9EAB9591E93C}"/>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15" name="矩形: 剪去单角 14">
            <a:extLst>
              <a:ext uri="{FF2B5EF4-FFF2-40B4-BE49-F238E27FC236}">
                <a16:creationId xmlns:a16="http://schemas.microsoft.com/office/drawing/2014/main" id="{7976BD67-DA82-4A38-BAE4-0EC1BBF9EB75}"/>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等腰三角形 15">
            <a:extLst>
              <a:ext uri="{FF2B5EF4-FFF2-40B4-BE49-F238E27FC236}">
                <a16:creationId xmlns:a16="http://schemas.microsoft.com/office/drawing/2014/main" id="{0EB46131-FA4E-4AE9-97AC-8726B7ADA39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descr="手机屏幕的截图&#10;&#10;描述已自动生成">
            <a:extLst>
              <a:ext uri="{FF2B5EF4-FFF2-40B4-BE49-F238E27FC236}">
                <a16:creationId xmlns:a16="http://schemas.microsoft.com/office/drawing/2014/main" id="{5C09DADD-F2F4-45E2-8C8B-308C0678392B}"/>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20" name="流程图: 过程 19">
            <a:extLst>
              <a:ext uri="{FF2B5EF4-FFF2-40B4-BE49-F238E27FC236}">
                <a16:creationId xmlns:a16="http://schemas.microsoft.com/office/drawing/2014/main" id="{606DE385-A593-4641-B7BF-8DFBBDCA1FE0}"/>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id="{74BEF1FA-9347-4EA1-A290-071F8CC2EE7C}"/>
              </a:ext>
            </a:extLst>
          </p:cNvPr>
          <p:cNvSpPr>
            <a:spLocks noGrp="1"/>
          </p:cNvSpPr>
          <p:nvPr userDrawn="1">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19" name="灯片编号占位符 18">
            <a:extLst>
              <a:ext uri="{FF2B5EF4-FFF2-40B4-BE49-F238E27FC236}">
                <a16:creationId xmlns:a16="http://schemas.microsoft.com/office/drawing/2014/main" id="{CC94C50E-8C3B-41E5-9590-12D400B30763}"/>
              </a:ext>
            </a:extLst>
          </p:cNvPr>
          <p:cNvSpPr>
            <a:spLocks noGrp="1"/>
          </p:cNvSpPr>
          <p:nvPr userDrawn="1">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dirty="0"/>
          </a:p>
        </p:txBody>
      </p:sp>
      <p:sp>
        <p:nvSpPr>
          <p:cNvPr id="43" name="图片占位符 42">
            <a:extLst>
              <a:ext uri="{FF2B5EF4-FFF2-40B4-BE49-F238E27FC236}">
                <a16:creationId xmlns:a16="http://schemas.microsoft.com/office/drawing/2014/main" id="{14F68CE3-A31C-4ACD-B39D-749D1C8359A3}"/>
              </a:ext>
            </a:extLst>
          </p:cNvPr>
          <p:cNvSpPr>
            <a:spLocks noGrp="1"/>
          </p:cNvSpPr>
          <p:nvPr userDrawn="1">
            <p:ph type="pic" sz="quarter" idx="13"/>
          </p:nvPr>
        </p:nvSpPr>
        <p:spPr>
          <a:xfrm>
            <a:off x="2387331" y="3108146"/>
            <a:ext cx="1799426" cy="1800264"/>
          </a:xfrm>
          <a:custGeom>
            <a:avLst/>
            <a:gdLst>
              <a:gd name="connsiteX0" fmla="*/ 899713 w 1799426"/>
              <a:gd name="connsiteY0" fmla="*/ 0 h 1800264"/>
              <a:gd name="connsiteX1" fmla="*/ 1799426 w 1799426"/>
              <a:gd name="connsiteY1" fmla="*/ 1800264 h 1800264"/>
              <a:gd name="connsiteX2" fmla="*/ 0 w 1799426"/>
              <a:gd name="connsiteY2" fmla="*/ 1800264 h 1800264"/>
            </a:gdLst>
            <a:ahLst/>
            <a:cxnLst>
              <a:cxn ang="0">
                <a:pos x="connsiteX0" y="connsiteY0"/>
              </a:cxn>
              <a:cxn ang="0">
                <a:pos x="connsiteX1" y="connsiteY1"/>
              </a:cxn>
              <a:cxn ang="0">
                <a:pos x="connsiteX2" y="connsiteY2"/>
              </a:cxn>
            </a:cxnLst>
            <a:rect l="l" t="t" r="r" b="b"/>
            <a:pathLst>
              <a:path w="1799426" h="1800264">
                <a:moveTo>
                  <a:pt x="899713" y="0"/>
                </a:moveTo>
                <a:lnTo>
                  <a:pt x="1799426" y="1800264"/>
                </a:lnTo>
                <a:lnTo>
                  <a:pt x="0" y="1800264"/>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id="{0BAFFBA5-B15E-4C8C-A591-2421F8F28F0B}"/>
              </a:ext>
            </a:extLst>
          </p:cNvPr>
          <p:cNvSpPr>
            <a:spLocks noGrp="1"/>
          </p:cNvSpPr>
          <p:nvPr userDrawn="1">
            <p:ph type="pic" sz="quarter" idx="14"/>
          </p:nvPr>
        </p:nvSpPr>
        <p:spPr>
          <a:xfrm>
            <a:off x="3793247" y="3049877"/>
            <a:ext cx="1799426" cy="1800264"/>
          </a:xfrm>
          <a:custGeom>
            <a:avLst/>
            <a:gdLst>
              <a:gd name="connsiteX0" fmla="*/ 0 w 1799426"/>
              <a:gd name="connsiteY0" fmla="*/ 0 h 1800264"/>
              <a:gd name="connsiteX1" fmla="*/ 1799426 w 1799426"/>
              <a:gd name="connsiteY1" fmla="*/ 0 h 1800264"/>
              <a:gd name="connsiteX2" fmla="*/ 899713 w 1799426"/>
              <a:gd name="connsiteY2" fmla="*/ 1800264 h 1800264"/>
            </a:gdLst>
            <a:ahLst/>
            <a:cxnLst>
              <a:cxn ang="0">
                <a:pos x="connsiteX0" y="connsiteY0"/>
              </a:cxn>
              <a:cxn ang="0">
                <a:pos x="connsiteX1" y="connsiteY1"/>
              </a:cxn>
              <a:cxn ang="0">
                <a:pos x="connsiteX2" y="connsiteY2"/>
              </a:cxn>
            </a:cxnLst>
            <a:rect l="l" t="t" r="r" b="b"/>
            <a:pathLst>
              <a:path w="1799426" h="1800264">
                <a:moveTo>
                  <a:pt x="0" y="0"/>
                </a:moveTo>
                <a:lnTo>
                  <a:pt x="1799426" y="0"/>
                </a:lnTo>
                <a:lnTo>
                  <a:pt x="899713" y="1800264"/>
                </a:lnTo>
                <a:close/>
              </a:path>
            </a:pathLst>
          </a:custGeom>
        </p:spPr>
        <p:txBody>
          <a:bodyPr wrap="square">
            <a:noAutofit/>
          </a:bodyPr>
          <a:lstStyle/>
          <a:p>
            <a:endParaRPr lang="zh-CN" altLang="en-US"/>
          </a:p>
        </p:txBody>
      </p:sp>
      <p:sp>
        <p:nvSpPr>
          <p:cNvPr id="49" name="图片占位符 48">
            <a:extLst>
              <a:ext uri="{FF2B5EF4-FFF2-40B4-BE49-F238E27FC236}">
                <a16:creationId xmlns:a16="http://schemas.microsoft.com/office/drawing/2014/main" id="{1394027F-650E-4643-93C2-32C25CBBD879}"/>
              </a:ext>
            </a:extLst>
          </p:cNvPr>
          <p:cNvSpPr>
            <a:spLocks noGrp="1"/>
          </p:cNvSpPr>
          <p:nvPr userDrawn="1">
            <p:ph type="pic" sz="quarter" idx="15"/>
          </p:nvPr>
        </p:nvSpPr>
        <p:spPr>
          <a:xfrm>
            <a:off x="5196287" y="3126073"/>
            <a:ext cx="1799426" cy="1800264"/>
          </a:xfrm>
          <a:custGeom>
            <a:avLst/>
            <a:gdLst>
              <a:gd name="connsiteX0" fmla="*/ 899713 w 1799426"/>
              <a:gd name="connsiteY0" fmla="*/ 0 h 1800264"/>
              <a:gd name="connsiteX1" fmla="*/ 1799426 w 1799426"/>
              <a:gd name="connsiteY1" fmla="*/ 1800264 h 1800264"/>
              <a:gd name="connsiteX2" fmla="*/ 0 w 1799426"/>
              <a:gd name="connsiteY2" fmla="*/ 1800264 h 1800264"/>
            </a:gdLst>
            <a:ahLst/>
            <a:cxnLst>
              <a:cxn ang="0">
                <a:pos x="connsiteX0" y="connsiteY0"/>
              </a:cxn>
              <a:cxn ang="0">
                <a:pos x="connsiteX1" y="connsiteY1"/>
              </a:cxn>
              <a:cxn ang="0">
                <a:pos x="connsiteX2" y="connsiteY2"/>
              </a:cxn>
            </a:cxnLst>
            <a:rect l="l" t="t" r="r" b="b"/>
            <a:pathLst>
              <a:path w="1799426" h="1800264">
                <a:moveTo>
                  <a:pt x="899713" y="0"/>
                </a:moveTo>
                <a:lnTo>
                  <a:pt x="1799426" y="1800264"/>
                </a:lnTo>
                <a:lnTo>
                  <a:pt x="0" y="1800264"/>
                </a:lnTo>
                <a:close/>
              </a:path>
            </a:pathLst>
          </a:custGeom>
        </p:spPr>
        <p:txBody>
          <a:bodyPr wrap="square">
            <a:noAutofit/>
          </a:bodyPr>
          <a:lstStyle/>
          <a:p>
            <a:endParaRPr lang="zh-CN" altLang="en-US"/>
          </a:p>
        </p:txBody>
      </p:sp>
      <p:sp>
        <p:nvSpPr>
          <p:cNvPr id="52" name="图片占位符 51">
            <a:extLst>
              <a:ext uri="{FF2B5EF4-FFF2-40B4-BE49-F238E27FC236}">
                <a16:creationId xmlns:a16="http://schemas.microsoft.com/office/drawing/2014/main" id="{FB0A479F-E29A-45F7-83FB-654E198D5FB8}"/>
              </a:ext>
            </a:extLst>
          </p:cNvPr>
          <p:cNvSpPr>
            <a:spLocks noGrp="1"/>
          </p:cNvSpPr>
          <p:nvPr userDrawn="1">
            <p:ph type="pic" sz="quarter" idx="16"/>
          </p:nvPr>
        </p:nvSpPr>
        <p:spPr>
          <a:xfrm>
            <a:off x="6600765" y="3027018"/>
            <a:ext cx="1799426" cy="1800264"/>
          </a:xfrm>
          <a:custGeom>
            <a:avLst/>
            <a:gdLst>
              <a:gd name="connsiteX0" fmla="*/ 0 w 1799426"/>
              <a:gd name="connsiteY0" fmla="*/ 0 h 1800264"/>
              <a:gd name="connsiteX1" fmla="*/ 1799426 w 1799426"/>
              <a:gd name="connsiteY1" fmla="*/ 0 h 1800264"/>
              <a:gd name="connsiteX2" fmla="*/ 899713 w 1799426"/>
              <a:gd name="connsiteY2" fmla="*/ 1800264 h 1800264"/>
            </a:gdLst>
            <a:ahLst/>
            <a:cxnLst>
              <a:cxn ang="0">
                <a:pos x="connsiteX0" y="connsiteY0"/>
              </a:cxn>
              <a:cxn ang="0">
                <a:pos x="connsiteX1" y="connsiteY1"/>
              </a:cxn>
              <a:cxn ang="0">
                <a:pos x="connsiteX2" y="connsiteY2"/>
              </a:cxn>
            </a:cxnLst>
            <a:rect l="l" t="t" r="r" b="b"/>
            <a:pathLst>
              <a:path w="1799426" h="1800264">
                <a:moveTo>
                  <a:pt x="0" y="0"/>
                </a:moveTo>
                <a:lnTo>
                  <a:pt x="1799426" y="0"/>
                </a:lnTo>
                <a:lnTo>
                  <a:pt x="899713" y="1800264"/>
                </a:lnTo>
                <a:close/>
              </a:path>
            </a:pathLst>
          </a:custGeom>
        </p:spPr>
        <p:txBody>
          <a:bodyPr wrap="square">
            <a:noAutofit/>
          </a:bodyPr>
          <a:lstStyle/>
          <a:p>
            <a:endParaRPr lang="zh-CN" altLang="en-US"/>
          </a:p>
        </p:txBody>
      </p:sp>
      <p:sp>
        <p:nvSpPr>
          <p:cNvPr id="55" name="图片占位符 54">
            <a:extLst>
              <a:ext uri="{FF2B5EF4-FFF2-40B4-BE49-F238E27FC236}">
                <a16:creationId xmlns:a16="http://schemas.microsoft.com/office/drawing/2014/main" id="{220D3483-86B8-4A42-9EF1-CCAAB2054498}"/>
              </a:ext>
            </a:extLst>
          </p:cNvPr>
          <p:cNvSpPr>
            <a:spLocks noGrp="1"/>
          </p:cNvSpPr>
          <p:nvPr userDrawn="1">
            <p:ph type="pic" sz="quarter" idx="17"/>
          </p:nvPr>
        </p:nvSpPr>
        <p:spPr>
          <a:xfrm>
            <a:off x="8005242" y="3114247"/>
            <a:ext cx="1799426" cy="1800264"/>
          </a:xfrm>
          <a:custGeom>
            <a:avLst/>
            <a:gdLst>
              <a:gd name="connsiteX0" fmla="*/ 899713 w 1799426"/>
              <a:gd name="connsiteY0" fmla="*/ 0 h 1800264"/>
              <a:gd name="connsiteX1" fmla="*/ 1799426 w 1799426"/>
              <a:gd name="connsiteY1" fmla="*/ 1800264 h 1800264"/>
              <a:gd name="connsiteX2" fmla="*/ 0 w 1799426"/>
              <a:gd name="connsiteY2" fmla="*/ 1800264 h 1800264"/>
            </a:gdLst>
            <a:ahLst/>
            <a:cxnLst>
              <a:cxn ang="0">
                <a:pos x="connsiteX0" y="connsiteY0"/>
              </a:cxn>
              <a:cxn ang="0">
                <a:pos x="connsiteX1" y="connsiteY1"/>
              </a:cxn>
              <a:cxn ang="0">
                <a:pos x="connsiteX2" y="connsiteY2"/>
              </a:cxn>
            </a:cxnLst>
            <a:rect l="l" t="t" r="r" b="b"/>
            <a:pathLst>
              <a:path w="1799426" h="1800264">
                <a:moveTo>
                  <a:pt x="899713" y="0"/>
                </a:moveTo>
                <a:lnTo>
                  <a:pt x="1799426" y="1800264"/>
                </a:lnTo>
                <a:lnTo>
                  <a:pt x="0" y="180026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48655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版式1含图片占位符">
    <p:spTree>
      <p:nvGrpSpPr>
        <p:cNvPr id="1" name=""/>
        <p:cNvGrpSpPr/>
        <p:nvPr/>
      </p:nvGrpSpPr>
      <p:grpSpPr>
        <a:xfrm>
          <a:off x="0" y="0"/>
          <a:ext cx="0" cy="0"/>
          <a:chOff x="0" y="0"/>
          <a:chExt cx="0" cy="0"/>
        </a:xfrm>
      </p:grpSpPr>
      <p:pic>
        <p:nvPicPr>
          <p:cNvPr id="9" name="图片 8" descr="图片包含 游戏机, 钟表, 食物&#10;&#10;描述已自动生成">
            <a:extLst>
              <a:ext uri="{FF2B5EF4-FFF2-40B4-BE49-F238E27FC236}">
                <a16:creationId xmlns:a16="http://schemas.microsoft.com/office/drawing/2014/main" id="{FD65E6BE-4F83-4FD6-8491-399B52FA2AFA}"/>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7" name="图片 6" descr="图片包含 游戏机, 钟表, 食物&#10;&#10;描述已自动生成">
            <a:extLst>
              <a:ext uri="{FF2B5EF4-FFF2-40B4-BE49-F238E27FC236}">
                <a16:creationId xmlns:a16="http://schemas.microsoft.com/office/drawing/2014/main" id="{2D753B4B-471A-4E8D-9AA8-142473C4A593}"/>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04945" y="1242231"/>
            <a:ext cx="1407691" cy="5669761"/>
          </a:xfrm>
          <a:prstGeom prst="rect">
            <a:avLst/>
          </a:prstGeom>
        </p:spPr>
      </p:pic>
      <p:sp>
        <p:nvSpPr>
          <p:cNvPr id="10" name="平行四边形 5">
            <a:extLst>
              <a:ext uri="{FF2B5EF4-FFF2-40B4-BE49-F238E27FC236}">
                <a16:creationId xmlns:a16="http://schemas.microsoft.com/office/drawing/2014/main" id="{2FEFA45D-A6C0-4D52-96C7-64973CA40D00}"/>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图片包含 游戏机, 建筑&#10;&#10;描述已自动生成">
            <a:extLst>
              <a:ext uri="{FF2B5EF4-FFF2-40B4-BE49-F238E27FC236}">
                <a16:creationId xmlns:a16="http://schemas.microsoft.com/office/drawing/2014/main" id="{E4E38C28-373B-489B-A871-9C8C56118F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18" name="矩形 17">
            <a:extLst>
              <a:ext uri="{FF2B5EF4-FFF2-40B4-BE49-F238E27FC236}">
                <a16:creationId xmlns:a16="http://schemas.microsoft.com/office/drawing/2014/main" id="{BC153D26-978D-497A-9309-7042CEAAC5C9}"/>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15" name="矩形: 剪去单角 14">
            <a:extLst>
              <a:ext uri="{FF2B5EF4-FFF2-40B4-BE49-F238E27FC236}">
                <a16:creationId xmlns:a16="http://schemas.microsoft.com/office/drawing/2014/main" id="{7976BD67-DA82-4A38-BAE4-0EC1BBF9EB75}"/>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等腰三角形 15">
            <a:extLst>
              <a:ext uri="{FF2B5EF4-FFF2-40B4-BE49-F238E27FC236}">
                <a16:creationId xmlns:a16="http://schemas.microsoft.com/office/drawing/2014/main" id="{0EB46131-FA4E-4AE9-97AC-8726B7ADA39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descr="手机屏幕的截图&#10;&#10;描述已自动生成">
            <a:extLst>
              <a:ext uri="{FF2B5EF4-FFF2-40B4-BE49-F238E27FC236}">
                <a16:creationId xmlns:a16="http://schemas.microsoft.com/office/drawing/2014/main" id="{5C09DADD-F2F4-45E2-8C8B-308C0678392B}"/>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20" name="流程图: 过程 19">
            <a:extLst>
              <a:ext uri="{FF2B5EF4-FFF2-40B4-BE49-F238E27FC236}">
                <a16:creationId xmlns:a16="http://schemas.microsoft.com/office/drawing/2014/main" id="{606DE385-A593-4641-B7BF-8DFBBDCA1FE0}"/>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id="{74BEF1FA-9347-4EA1-A290-071F8CC2EE7C}"/>
              </a:ext>
            </a:extLst>
          </p:cNvPr>
          <p:cNvSpPr>
            <a:spLocks noGrp="1"/>
          </p:cNvSpPr>
          <p:nvPr userDrawn="1">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19" name="灯片编号占位符 18">
            <a:extLst>
              <a:ext uri="{FF2B5EF4-FFF2-40B4-BE49-F238E27FC236}">
                <a16:creationId xmlns:a16="http://schemas.microsoft.com/office/drawing/2014/main" id="{CC94C50E-8C3B-41E5-9590-12D400B30763}"/>
              </a:ext>
            </a:extLst>
          </p:cNvPr>
          <p:cNvSpPr>
            <a:spLocks noGrp="1"/>
          </p:cNvSpPr>
          <p:nvPr userDrawn="1">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dirty="0"/>
          </a:p>
        </p:txBody>
      </p:sp>
      <p:sp>
        <p:nvSpPr>
          <p:cNvPr id="3" name="图片占位符 2">
            <a:extLst>
              <a:ext uri="{FF2B5EF4-FFF2-40B4-BE49-F238E27FC236}">
                <a16:creationId xmlns:a16="http://schemas.microsoft.com/office/drawing/2014/main" id="{B80DAF7A-41A4-4443-9177-507DFBB90558}"/>
              </a:ext>
            </a:extLst>
          </p:cNvPr>
          <p:cNvSpPr>
            <a:spLocks noGrp="1"/>
          </p:cNvSpPr>
          <p:nvPr userDrawn="1">
            <p:ph type="pic" sz="quarter" idx="13"/>
          </p:nvPr>
        </p:nvSpPr>
        <p:spPr>
          <a:xfrm rot="1451048">
            <a:off x="8812626" y="1986651"/>
            <a:ext cx="1811864" cy="3179626"/>
          </a:xfrm>
          <a:prstGeom prst="rect">
            <a:avLst/>
          </a:prstGeom>
        </p:spPr>
        <p:txBody>
          <a:bodyPr/>
          <a:lstStyle/>
          <a:p>
            <a:endParaRPr lang="zh-CN" altLang="en-US"/>
          </a:p>
        </p:txBody>
      </p:sp>
    </p:spTree>
    <p:extLst>
      <p:ext uri="{BB962C8B-B14F-4D97-AF65-F5344CB8AC3E}">
        <p14:creationId xmlns:p14="http://schemas.microsoft.com/office/powerpoint/2010/main" val="1170513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版式1">
    <p:spTree>
      <p:nvGrpSpPr>
        <p:cNvPr id="1" name=""/>
        <p:cNvGrpSpPr/>
        <p:nvPr/>
      </p:nvGrpSpPr>
      <p:grpSpPr>
        <a:xfrm>
          <a:off x="0" y="0"/>
          <a:ext cx="0" cy="0"/>
          <a:chOff x="0" y="0"/>
          <a:chExt cx="0" cy="0"/>
        </a:xfrm>
      </p:grpSpPr>
      <p:pic>
        <p:nvPicPr>
          <p:cNvPr id="9" name="图片 8" descr="图片包含 游戏机, 钟表, 食物&#10;&#10;描述已自动生成">
            <a:extLst>
              <a:ext uri="{FF2B5EF4-FFF2-40B4-BE49-F238E27FC236}">
                <a16:creationId xmlns:a16="http://schemas.microsoft.com/office/drawing/2014/main" id="{FD65E6BE-4F83-4FD6-8491-399B52FA2AFA}"/>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7" name="图片 6" descr="图片包含 游戏机, 钟表, 食物&#10;&#10;描述已自动生成">
            <a:extLst>
              <a:ext uri="{FF2B5EF4-FFF2-40B4-BE49-F238E27FC236}">
                <a16:creationId xmlns:a16="http://schemas.microsoft.com/office/drawing/2014/main" id="{2D753B4B-471A-4E8D-9AA8-142473C4A593}"/>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50664" y="1188239"/>
            <a:ext cx="1407691" cy="5669761"/>
          </a:xfrm>
          <a:prstGeom prst="rect">
            <a:avLst/>
          </a:prstGeom>
        </p:spPr>
      </p:pic>
      <p:sp>
        <p:nvSpPr>
          <p:cNvPr id="10" name="平行四边形 5">
            <a:extLst>
              <a:ext uri="{FF2B5EF4-FFF2-40B4-BE49-F238E27FC236}">
                <a16:creationId xmlns:a16="http://schemas.microsoft.com/office/drawing/2014/main" id="{2FEFA45D-A6C0-4D52-96C7-64973CA40D00}"/>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图片包含 游戏机, 建筑&#10;&#10;描述已自动生成">
            <a:extLst>
              <a:ext uri="{FF2B5EF4-FFF2-40B4-BE49-F238E27FC236}">
                <a16:creationId xmlns:a16="http://schemas.microsoft.com/office/drawing/2014/main" id="{E4E38C28-373B-489B-A871-9C8C56118F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21" name="矩形 20">
            <a:extLst>
              <a:ext uri="{FF2B5EF4-FFF2-40B4-BE49-F238E27FC236}">
                <a16:creationId xmlns:a16="http://schemas.microsoft.com/office/drawing/2014/main" id="{DFBD46BC-AED4-4450-A782-72E1B909A28B}"/>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15" name="矩形: 剪去单角 14">
            <a:extLst>
              <a:ext uri="{FF2B5EF4-FFF2-40B4-BE49-F238E27FC236}">
                <a16:creationId xmlns:a16="http://schemas.microsoft.com/office/drawing/2014/main" id="{7976BD67-DA82-4A38-BAE4-0EC1BBF9EB75}"/>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等腰三角形 15">
            <a:extLst>
              <a:ext uri="{FF2B5EF4-FFF2-40B4-BE49-F238E27FC236}">
                <a16:creationId xmlns:a16="http://schemas.microsoft.com/office/drawing/2014/main" id="{0EB46131-FA4E-4AE9-97AC-8726B7ADA39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descr="手机屏幕的截图&#10;&#10;描述已自动生成">
            <a:extLst>
              <a:ext uri="{FF2B5EF4-FFF2-40B4-BE49-F238E27FC236}">
                <a16:creationId xmlns:a16="http://schemas.microsoft.com/office/drawing/2014/main" id="{5C09DADD-F2F4-45E2-8C8B-308C0678392B}"/>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20" name="流程图: 过程 19">
            <a:extLst>
              <a:ext uri="{FF2B5EF4-FFF2-40B4-BE49-F238E27FC236}">
                <a16:creationId xmlns:a16="http://schemas.microsoft.com/office/drawing/2014/main" id="{606DE385-A593-4641-B7BF-8DFBBDCA1FE0}"/>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id="{74BEF1FA-9347-4EA1-A290-071F8CC2EE7C}"/>
              </a:ext>
            </a:extLst>
          </p:cNvPr>
          <p:cNvSpPr>
            <a:spLocks noGrp="1"/>
          </p:cNvSpPr>
          <p:nvPr userDrawn="1">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19" name="灯片编号占位符 18">
            <a:extLst>
              <a:ext uri="{FF2B5EF4-FFF2-40B4-BE49-F238E27FC236}">
                <a16:creationId xmlns:a16="http://schemas.microsoft.com/office/drawing/2014/main" id="{CC94C50E-8C3B-41E5-9590-12D400B30763}"/>
              </a:ext>
            </a:extLst>
          </p:cNvPr>
          <p:cNvSpPr>
            <a:spLocks noGrp="1"/>
          </p:cNvSpPr>
          <p:nvPr userDrawn="1">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dirty="0"/>
          </a:p>
        </p:txBody>
      </p:sp>
      <p:sp>
        <p:nvSpPr>
          <p:cNvPr id="18" name="图片占位符 17">
            <a:extLst>
              <a:ext uri="{FF2B5EF4-FFF2-40B4-BE49-F238E27FC236}">
                <a16:creationId xmlns:a16="http://schemas.microsoft.com/office/drawing/2014/main" id="{6F293968-E79A-447C-951F-11051B40DD03}"/>
              </a:ext>
            </a:extLst>
          </p:cNvPr>
          <p:cNvSpPr>
            <a:spLocks noGrp="1"/>
          </p:cNvSpPr>
          <p:nvPr userDrawn="1">
            <p:ph type="pic" sz="quarter" idx="13"/>
          </p:nvPr>
        </p:nvSpPr>
        <p:spPr>
          <a:xfrm>
            <a:off x="3699408" y="4551926"/>
            <a:ext cx="4774294" cy="2306075"/>
          </a:xfrm>
          <a:custGeom>
            <a:avLst/>
            <a:gdLst>
              <a:gd name="connsiteX0" fmla="*/ 2387147 w 4774294"/>
              <a:gd name="connsiteY0" fmla="*/ 0 h 2306075"/>
              <a:gd name="connsiteX1" fmla="*/ 4766259 w 4774294"/>
              <a:gd name="connsiteY1" fmla="*/ 2146945 h 2306075"/>
              <a:gd name="connsiteX2" fmla="*/ 4774294 w 4774294"/>
              <a:gd name="connsiteY2" fmla="*/ 2306075 h 2306075"/>
              <a:gd name="connsiteX3" fmla="*/ 0 w 4774294"/>
              <a:gd name="connsiteY3" fmla="*/ 2306075 h 2306075"/>
              <a:gd name="connsiteX4" fmla="*/ 8035 w 4774294"/>
              <a:gd name="connsiteY4" fmla="*/ 2146945 h 2306075"/>
              <a:gd name="connsiteX5" fmla="*/ 2387147 w 4774294"/>
              <a:gd name="connsiteY5" fmla="*/ 0 h 23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94" h="2306075">
                <a:moveTo>
                  <a:pt x="2387147" y="0"/>
                </a:moveTo>
                <a:cubicBezTo>
                  <a:pt x="3625365" y="0"/>
                  <a:pt x="4643793" y="941038"/>
                  <a:pt x="4766259" y="2146945"/>
                </a:cubicBezTo>
                <a:lnTo>
                  <a:pt x="4774294" y="2306075"/>
                </a:lnTo>
                <a:lnTo>
                  <a:pt x="0" y="2306075"/>
                </a:lnTo>
                <a:lnTo>
                  <a:pt x="8035" y="2146945"/>
                </a:lnTo>
                <a:cubicBezTo>
                  <a:pt x="130502" y="941038"/>
                  <a:pt x="1148928" y="0"/>
                  <a:pt x="238714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27916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版式1含矩形模板">
    <p:spTree>
      <p:nvGrpSpPr>
        <p:cNvPr id="1" name=""/>
        <p:cNvGrpSpPr/>
        <p:nvPr/>
      </p:nvGrpSpPr>
      <p:grpSpPr>
        <a:xfrm>
          <a:off x="0" y="0"/>
          <a:ext cx="0" cy="0"/>
          <a:chOff x="0" y="0"/>
          <a:chExt cx="0" cy="0"/>
        </a:xfrm>
      </p:grpSpPr>
      <p:pic>
        <p:nvPicPr>
          <p:cNvPr id="9" name="图片 8" descr="图片包含 游戏机, 钟表, 食物&#10;&#10;描述已自动生成">
            <a:extLst>
              <a:ext uri="{FF2B5EF4-FFF2-40B4-BE49-F238E27FC236}">
                <a16:creationId xmlns:a16="http://schemas.microsoft.com/office/drawing/2014/main" id="{FD65E6BE-4F83-4FD6-8491-399B52FA2AFA}"/>
              </a:ext>
            </a:extLst>
          </p:cNvPr>
          <p:cNvPicPr>
            <a:picLocks noChangeAspect="1"/>
          </p:cNvPicPr>
          <p:nvPr userDrawn="1"/>
        </p:nvPicPr>
        <p:blipFill rotWithShape="1">
          <a:blip r:embed="rId2">
            <a:lum bright="70000" contrast="-70000"/>
            <a:alphaModFix amt="26000"/>
            <a:extLst>
              <a:ext uri="{28A0092B-C50C-407E-A947-70E740481C1C}">
                <a14:useLocalDpi xmlns:a14="http://schemas.microsoft.com/office/drawing/2010/main" val="0"/>
              </a:ext>
            </a:extLst>
          </a:blip>
          <a:srcRect l="56064" b="11293"/>
          <a:stretch/>
        </p:blipFill>
        <p:spPr>
          <a:xfrm>
            <a:off x="10626106" y="126173"/>
            <a:ext cx="1342061" cy="6731827"/>
          </a:xfrm>
          <a:prstGeom prst="rect">
            <a:avLst/>
          </a:prstGeom>
        </p:spPr>
      </p:pic>
      <p:pic>
        <p:nvPicPr>
          <p:cNvPr id="7" name="图片 6" descr="图片包含 游戏机, 钟表, 食物&#10;&#10;描述已自动生成">
            <a:extLst>
              <a:ext uri="{FF2B5EF4-FFF2-40B4-BE49-F238E27FC236}">
                <a16:creationId xmlns:a16="http://schemas.microsoft.com/office/drawing/2014/main" id="{2D753B4B-471A-4E8D-9AA8-142473C4A593}"/>
              </a:ext>
            </a:extLst>
          </p:cNvPr>
          <p:cNvPicPr>
            <a:picLocks noChangeAspect="1"/>
          </p:cNvPicPr>
          <p:nvPr userDrawn="1"/>
        </p:nvPicPr>
        <p:blipFill rotWithShape="1">
          <a:blip r:embed="rId2">
            <a:lum bright="70000" contrast="-70000"/>
            <a:alphaModFix amt="19000"/>
            <a:extLst>
              <a:ext uri="{28A0092B-C50C-407E-A947-70E740481C1C}">
                <a14:useLocalDpi xmlns:a14="http://schemas.microsoft.com/office/drawing/2010/main" val="0"/>
              </a:ext>
            </a:extLst>
          </a:blip>
          <a:srcRect l="-1" r="53916" b="25288"/>
          <a:stretch/>
        </p:blipFill>
        <p:spPr>
          <a:xfrm>
            <a:off x="9450664" y="1188239"/>
            <a:ext cx="1407691" cy="5669761"/>
          </a:xfrm>
          <a:prstGeom prst="rect">
            <a:avLst/>
          </a:prstGeom>
        </p:spPr>
      </p:pic>
      <p:sp>
        <p:nvSpPr>
          <p:cNvPr id="10" name="平行四边形 5">
            <a:extLst>
              <a:ext uri="{FF2B5EF4-FFF2-40B4-BE49-F238E27FC236}">
                <a16:creationId xmlns:a16="http://schemas.microsoft.com/office/drawing/2014/main" id="{2FEFA45D-A6C0-4D52-96C7-64973CA40D00}"/>
              </a:ext>
            </a:extLst>
          </p:cNvPr>
          <p:cNvSpPr/>
          <p:nvPr userDrawn="1"/>
        </p:nvSpPr>
        <p:spPr>
          <a:xfrm rot="16200000">
            <a:off x="11133020" y="480748"/>
            <a:ext cx="1130533" cy="158370"/>
          </a:xfrm>
          <a:custGeom>
            <a:avLst/>
            <a:gdLst>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0 w 1130300"/>
              <a:gd name="connsiteY0" fmla="*/ 158370 h 158370"/>
              <a:gd name="connsiteX1" fmla="*/ 110523 w 1130300"/>
              <a:gd name="connsiteY1" fmla="*/ 0 h 158370"/>
              <a:gd name="connsiteX2" fmla="*/ 1130300 w 1130300"/>
              <a:gd name="connsiteY2" fmla="*/ 0 h 158370"/>
              <a:gd name="connsiteX3" fmla="*/ 1019777 w 1130300"/>
              <a:gd name="connsiteY3" fmla="*/ 158370 h 158370"/>
              <a:gd name="connsiteX4" fmla="*/ 0 w 1130300"/>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 name="connsiteX0" fmla="*/ 233 w 1130533"/>
              <a:gd name="connsiteY0" fmla="*/ 158370 h 158370"/>
              <a:gd name="connsiteX1" fmla="*/ 110756 w 1130533"/>
              <a:gd name="connsiteY1" fmla="*/ 0 h 158370"/>
              <a:gd name="connsiteX2" fmla="*/ 1130533 w 1130533"/>
              <a:gd name="connsiteY2" fmla="*/ 0 h 158370"/>
              <a:gd name="connsiteX3" fmla="*/ 1020010 w 1130533"/>
              <a:gd name="connsiteY3" fmla="*/ 158370 h 158370"/>
              <a:gd name="connsiteX4" fmla="*/ 233 w 1130533"/>
              <a:gd name="connsiteY4" fmla="*/ 158370 h 15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533" h="158370">
                <a:moveTo>
                  <a:pt x="233" y="158370"/>
                </a:moveTo>
                <a:cubicBezTo>
                  <a:pt x="-4836" y="56050"/>
                  <a:pt x="73915" y="52790"/>
                  <a:pt x="110756" y="0"/>
                </a:cubicBezTo>
                <a:lnTo>
                  <a:pt x="1130533" y="0"/>
                </a:lnTo>
                <a:cubicBezTo>
                  <a:pt x="1049877" y="16601"/>
                  <a:pt x="1056851" y="105580"/>
                  <a:pt x="1020010" y="158370"/>
                </a:cubicBezTo>
                <a:lnTo>
                  <a:pt x="233" y="158370"/>
                </a:lnTo>
                <a:close/>
              </a:path>
            </a:pathLst>
          </a:custGeom>
          <a:solidFill>
            <a:schemeClr val="accent6"/>
          </a:solidFill>
          <a:ln>
            <a:noFill/>
          </a:ln>
          <a:effectLst>
            <a:innerShdw blurRad="114300" dist="50800" dir="81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图片包含 游戏机, 建筑&#10;&#10;描述已自动生成">
            <a:extLst>
              <a:ext uri="{FF2B5EF4-FFF2-40B4-BE49-F238E27FC236}">
                <a16:creationId xmlns:a16="http://schemas.microsoft.com/office/drawing/2014/main" id="{E4E38C28-373B-489B-A871-9C8C56118F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32838" y="-3930"/>
            <a:ext cx="5926724" cy="1018655"/>
          </a:xfrm>
          <a:prstGeom prst="rect">
            <a:avLst/>
          </a:prstGeom>
        </p:spPr>
      </p:pic>
      <p:sp>
        <p:nvSpPr>
          <p:cNvPr id="13" name="矩形 12">
            <a:extLst>
              <a:ext uri="{FF2B5EF4-FFF2-40B4-BE49-F238E27FC236}">
                <a16:creationId xmlns:a16="http://schemas.microsoft.com/office/drawing/2014/main" id="{797B65FF-45B7-4948-9DF0-802A8D561F25}"/>
              </a:ext>
            </a:extLst>
          </p:cNvPr>
          <p:cNvSpPr/>
          <p:nvPr userDrawn="1"/>
        </p:nvSpPr>
        <p:spPr>
          <a:xfrm>
            <a:off x="-5255" y="2034"/>
            <a:ext cx="11623145" cy="1018655"/>
          </a:xfrm>
          <a:prstGeom prst="rect">
            <a:avLst/>
          </a:prstGeom>
          <a:gradFill flip="none" rotWithShape="1">
            <a:gsLst>
              <a:gs pos="59000">
                <a:schemeClr val="accent1"/>
              </a:gs>
              <a:gs pos="0">
                <a:schemeClr val="accent1"/>
              </a:gs>
              <a:gs pos="42000">
                <a:schemeClr val="accent1">
                  <a:alpha val="6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15" name="矩形: 剪去单角 14">
            <a:extLst>
              <a:ext uri="{FF2B5EF4-FFF2-40B4-BE49-F238E27FC236}">
                <a16:creationId xmlns:a16="http://schemas.microsoft.com/office/drawing/2014/main" id="{7976BD67-DA82-4A38-BAE4-0EC1BBF9EB75}"/>
              </a:ext>
            </a:extLst>
          </p:cNvPr>
          <p:cNvSpPr/>
          <p:nvPr userDrawn="1"/>
        </p:nvSpPr>
        <p:spPr>
          <a:xfrm flipV="1">
            <a:off x="11772136" y="102565"/>
            <a:ext cx="293318" cy="1021334"/>
          </a:xfrm>
          <a:prstGeom prst="snip1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等腰三角形 15">
            <a:extLst>
              <a:ext uri="{FF2B5EF4-FFF2-40B4-BE49-F238E27FC236}">
                <a16:creationId xmlns:a16="http://schemas.microsoft.com/office/drawing/2014/main" id="{0EB46131-FA4E-4AE9-97AC-8726B7ADA391}"/>
              </a:ext>
            </a:extLst>
          </p:cNvPr>
          <p:cNvSpPr/>
          <p:nvPr userDrawn="1"/>
        </p:nvSpPr>
        <p:spPr>
          <a:xfrm rot="18923704">
            <a:off x="11853019" y="967329"/>
            <a:ext cx="208976" cy="99014"/>
          </a:xfrm>
          <a:prstGeom prst="triangle">
            <a:avLst>
              <a:gd name="adj" fmla="val 46074"/>
            </a:avLst>
          </a:prstGeom>
          <a:solidFill>
            <a:schemeClr val="accent6"/>
          </a:solidFill>
          <a:ln>
            <a:noFill/>
          </a:ln>
          <a:effectLst>
            <a:innerShdw blurRad="63500" dist="508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descr="手机屏幕的截图&#10;&#10;描述已自动生成">
            <a:extLst>
              <a:ext uri="{FF2B5EF4-FFF2-40B4-BE49-F238E27FC236}">
                <a16:creationId xmlns:a16="http://schemas.microsoft.com/office/drawing/2014/main" id="{5C09DADD-F2F4-45E2-8C8B-308C0678392B}"/>
              </a:ext>
            </a:extLst>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008024" y="5346"/>
            <a:ext cx="1275626" cy="1006000"/>
          </a:xfrm>
          <a:prstGeom prst="rect">
            <a:avLst/>
          </a:prstGeom>
        </p:spPr>
      </p:pic>
      <p:sp>
        <p:nvSpPr>
          <p:cNvPr id="20" name="流程图: 过程 19">
            <a:extLst>
              <a:ext uri="{FF2B5EF4-FFF2-40B4-BE49-F238E27FC236}">
                <a16:creationId xmlns:a16="http://schemas.microsoft.com/office/drawing/2014/main" id="{606DE385-A593-4641-B7BF-8DFBBDCA1FE0}"/>
              </a:ext>
            </a:extLst>
          </p:cNvPr>
          <p:cNvSpPr/>
          <p:nvPr userDrawn="1"/>
        </p:nvSpPr>
        <p:spPr>
          <a:xfrm>
            <a:off x="660400" y="1188239"/>
            <a:ext cx="45719" cy="335665"/>
          </a:xfrm>
          <a:prstGeom prst="flowChartProcess">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脚占位符 7">
            <a:extLst>
              <a:ext uri="{FF2B5EF4-FFF2-40B4-BE49-F238E27FC236}">
                <a16:creationId xmlns:a16="http://schemas.microsoft.com/office/drawing/2014/main" id="{74BEF1FA-9347-4EA1-A290-071F8CC2EE7C}"/>
              </a:ext>
            </a:extLst>
          </p:cNvPr>
          <p:cNvSpPr>
            <a:spLocks noGrp="1"/>
          </p:cNvSpPr>
          <p:nvPr userDrawn="1">
            <p:ph type="ftr" sz="quarter" idx="11"/>
          </p:nvPr>
        </p:nvSpPr>
        <p:spPr>
          <a:xfrm>
            <a:off x="660400" y="6356350"/>
            <a:ext cx="4114800" cy="365125"/>
          </a:xfrm>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19" name="灯片编号占位符 18">
            <a:extLst>
              <a:ext uri="{FF2B5EF4-FFF2-40B4-BE49-F238E27FC236}">
                <a16:creationId xmlns:a16="http://schemas.microsoft.com/office/drawing/2014/main" id="{CC94C50E-8C3B-41E5-9590-12D400B30763}"/>
              </a:ext>
            </a:extLst>
          </p:cNvPr>
          <p:cNvSpPr>
            <a:spLocks noGrp="1"/>
          </p:cNvSpPr>
          <p:nvPr userDrawn="1">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dirty="0"/>
          </a:p>
        </p:txBody>
      </p:sp>
      <p:sp>
        <p:nvSpPr>
          <p:cNvPr id="17" name="图片占位符 23">
            <a:extLst>
              <a:ext uri="{FF2B5EF4-FFF2-40B4-BE49-F238E27FC236}">
                <a16:creationId xmlns:a16="http://schemas.microsoft.com/office/drawing/2014/main" id="{58F8DE0E-A359-48F9-B1F7-29AE34AA17B4}"/>
              </a:ext>
            </a:extLst>
          </p:cNvPr>
          <p:cNvSpPr>
            <a:spLocks noGrp="1"/>
          </p:cNvSpPr>
          <p:nvPr>
            <p:ph type="pic" sz="quarter" idx="13"/>
          </p:nvPr>
        </p:nvSpPr>
        <p:spPr>
          <a:xfrm>
            <a:off x="660400" y="1768475"/>
            <a:ext cx="5191125" cy="4378325"/>
          </a:xfrm>
          <a:prstGeom prst="rect">
            <a:avLst/>
          </a:prstGeom>
        </p:spPr>
        <p:txBody>
          <a:bodyPr/>
          <a:lstStyle/>
          <a:p>
            <a:endParaRPr lang="zh-CN" altLang="en-US"/>
          </a:p>
        </p:txBody>
      </p:sp>
    </p:spTree>
    <p:extLst>
      <p:ext uri="{BB962C8B-B14F-4D97-AF65-F5344CB8AC3E}">
        <p14:creationId xmlns:p14="http://schemas.microsoft.com/office/powerpoint/2010/main" val="2207639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版式2">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4792987E-A86E-4363-8717-7085843A7DBB}"/>
              </a:ext>
            </a:extLst>
          </p:cNvPr>
          <p:cNvSpPr>
            <a:spLocks noGrp="1"/>
          </p:cNvSpPr>
          <p:nvPr>
            <p:ph type="ftr" sz="quarter" idx="11"/>
          </p:nvPr>
        </p:nvSpPr>
        <p:spPr>
          <a:xfrm>
            <a:off x="660400" y="6362487"/>
            <a:ext cx="3645382" cy="365506"/>
          </a:xfrm>
        </p:spPr>
        <p:txBody>
          <a:bodyPr/>
          <a:lstStyle>
            <a:lvl1pPr algn="dist">
              <a:defRPr/>
            </a:lvl1pPr>
          </a:lstStyle>
          <a:p>
            <a:r>
              <a:rPr lang="zh-CN" altLang="en-US" dirty="0"/>
              <a:t>重德</a:t>
            </a:r>
            <a:r>
              <a:rPr lang="en-US" altLang="zh-CN" dirty="0"/>
              <a:t>/</a:t>
            </a:r>
            <a:r>
              <a:rPr lang="zh-CN" altLang="en-US" dirty="0"/>
              <a:t>博学</a:t>
            </a:r>
            <a:r>
              <a:rPr lang="en-US" altLang="zh-CN" dirty="0"/>
              <a:t>/</a:t>
            </a:r>
            <a:r>
              <a:rPr lang="zh-CN" altLang="en-US" dirty="0"/>
              <a:t>务实</a:t>
            </a:r>
            <a:r>
              <a:rPr lang="en-US" altLang="zh-CN" dirty="0"/>
              <a:t>/</a:t>
            </a:r>
            <a:r>
              <a:rPr lang="zh-CN" altLang="en-US" dirty="0"/>
              <a:t>尚美</a:t>
            </a:r>
          </a:p>
        </p:txBody>
      </p:sp>
      <p:sp>
        <p:nvSpPr>
          <p:cNvPr id="4" name="灯片编号占位符 3">
            <a:extLst>
              <a:ext uri="{FF2B5EF4-FFF2-40B4-BE49-F238E27FC236}">
                <a16:creationId xmlns:a16="http://schemas.microsoft.com/office/drawing/2014/main" id="{1C8863C7-3BF4-45ED-95DB-4E9E2B91C8F7}"/>
              </a:ext>
            </a:extLst>
          </p:cNvPr>
          <p:cNvSpPr>
            <a:spLocks noGrp="1"/>
          </p:cNvSpPr>
          <p:nvPr>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a:p>
        </p:txBody>
      </p:sp>
      <p:pic>
        <p:nvPicPr>
          <p:cNvPr id="5" name="图片 4">
            <a:extLst>
              <a:ext uri="{FF2B5EF4-FFF2-40B4-BE49-F238E27FC236}">
                <a16:creationId xmlns:a16="http://schemas.microsoft.com/office/drawing/2014/main" id="{9FEE787E-1F9B-4677-ABC8-FBA9A2BAB7DA}"/>
              </a:ext>
            </a:extLst>
          </p:cNvPr>
          <p:cNvPicPr>
            <a:picLocks noChangeAspect="1"/>
          </p:cNvPicPr>
          <p:nvPr userDrawn="1"/>
        </p:nvPicPr>
        <p:blipFill rotWithShape="1">
          <a:blip r:embed="rId2"/>
          <a:srcRect t="20294" r="17004"/>
          <a:stretch/>
        </p:blipFill>
        <p:spPr>
          <a:xfrm>
            <a:off x="4566324" y="0"/>
            <a:ext cx="7625676" cy="7285408"/>
          </a:xfrm>
          <a:prstGeom prst="rect">
            <a:avLst/>
          </a:prstGeom>
        </p:spPr>
      </p:pic>
      <p:grpSp>
        <p:nvGrpSpPr>
          <p:cNvPr id="6" name="组合 5">
            <a:extLst>
              <a:ext uri="{FF2B5EF4-FFF2-40B4-BE49-F238E27FC236}">
                <a16:creationId xmlns:a16="http://schemas.microsoft.com/office/drawing/2014/main" id="{7C83B274-98A0-4CBB-8D7A-04C8D7C32B5A}"/>
              </a:ext>
            </a:extLst>
          </p:cNvPr>
          <p:cNvGrpSpPr/>
          <p:nvPr userDrawn="1"/>
        </p:nvGrpSpPr>
        <p:grpSpPr>
          <a:xfrm>
            <a:off x="9158952" y="282668"/>
            <a:ext cx="2358528" cy="784386"/>
            <a:chOff x="9160372" y="137569"/>
            <a:chExt cx="2358528" cy="784386"/>
          </a:xfrm>
        </p:grpSpPr>
        <p:pic>
          <p:nvPicPr>
            <p:cNvPr id="7" name="图片 6" descr="图片包含 游戏机, 钟表&#10;&#10;描述已自动生成">
              <a:extLst>
                <a:ext uri="{FF2B5EF4-FFF2-40B4-BE49-F238E27FC236}">
                  <a16:creationId xmlns:a16="http://schemas.microsoft.com/office/drawing/2014/main" id="{A45516B8-3F0B-4FB1-A409-BA8CA69113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0372" y="329973"/>
              <a:ext cx="474798" cy="472671"/>
            </a:xfrm>
            <a:prstGeom prst="rect">
              <a:avLst/>
            </a:prstGeom>
          </p:spPr>
        </p:pic>
        <p:pic>
          <p:nvPicPr>
            <p:cNvPr id="8" name="图片 7" descr="图片包含 游戏机, 食物&#10;&#10;描述已自动生成">
              <a:extLst>
                <a:ext uri="{FF2B5EF4-FFF2-40B4-BE49-F238E27FC236}">
                  <a16:creationId xmlns:a16="http://schemas.microsoft.com/office/drawing/2014/main" id="{E5185486-1925-4923-81B6-38B1B6D19C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5"/>
            <a:stretch/>
          </p:blipFill>
          <p:spPr>
            <a:xfrm>
              <a:off x="9663727" y="137569"/>
              <a:ext cx="1855173" cy="784386"/>
            </a:xfrm>
            <a:prstGeom prst="rect">
              <a:avLst/>
            </a:prstGeom>
          </p:spPr>
        </p:pic>
      </p:grpSp>
      <p:grpSp>
        <p:nvGrpSpPr>
          <p:cNvPr id="9" name="组合 8">
            <a:extLst>
              <a:ext uri="{FF2B5EF4-FFF2-40B4-BE49-F238E27FC236}">
                <a16:creationId xmlns:a16="http://schemas.microsoft.com/office/drawing/2014/main" id="{CCD6D5ED-3083-4D8D-B48F-7445E1C13FEA}"/>
              </a:ext>
            </a:extLst>
          </p:cNvPr>
          <p:cNvGrpSpPr/>
          <p:nvPr userDrawn="1"/>
        </p:nvGrpSpPr>
        <p:grpSpPr>
          <a:xfrm>
            <a:off x="481480" y="260235"/>
            <a:ext cx="675983" cy="661720"/>
            <a:chOff x="8358696" y="4052116"/>
            <a:chExt cx="1834907" cy="1796214"/>
          </a:xfrm>
          <a:gradFill flip="none" rotWithShape="1">
            <a:gsLst>
              <a:gs pos="0">
                <a:srgbClr val="ADB5BF">
                  <a:alpha val="60000"/>
                </a:srgbClr>
              </a:gs>
              <a:gs pos="98639">
                <a:srgbClr val="ADB5BF">
                  <a:alpha val="11000"/>
                </a:srgbClr>
              </a:gs>
              <a:gs pos="70000">
                <a:srgbClr val="ADB5BF">
                  <a:alpha val="16000"/>
                </a:srgbClr>
              </a:gs>
            </a:gsLst>
            <a:lin ang="5400000" scaled="1"/>
            <a:tileRect/>
          </a:gradFill>
        </p:grpSpPr>
        <p:sp>
          <p:nvSpPr>
            <p:cNvPr id="10" name="任意多边形: 形状 9">
              <a:extLst>
                <a:ext uri="{FF2B5EF4-FFF2-40B4-BE49-F238E27FC236}">
                  <a16:creationId xmlns:a16="http://schemas.microsoft.com/office/drawing/2014/main" id="{7483A0E0-B384-4416-932F-92261EE92C75}"/>
                </a:ext>
              </a:extLst>
            </p:cNvPr>
            <p:cNvSpPr/>
            <p:nvPr/>
          </p:nvSpPr>
          <p:spPr>
            <a:xfrm>
              <a:off x="8358696" y="4052116"/>
              <a:ext cx="1834907" cy="1796214"/>
            </a:xfrm>
            <a:custGeom>
              <a:avLst/>
              <a:gdLst>
                <a:gd name="connsiteX0" fmla="*/ 901999 w 1834907"/>
                <a:gd name="connsiteY0" fmla="*/ 137 h 1796214"/>
                <a:gd name="connsiteX1" fmla="*/ 1013591 w 1834907"/>
                <a:gd name="connsiteY1" fmla="*/ 24400 h 1796214"/>
                <a:gd name="connsiteX2" fmla="*/ 1191211 w 1834907"/>
                <a:gd name="connsiteY2" fmla="*/ 134541 h 1796214"/>
                <a:gd name="connsiteX3" fmla="*/ 1251555 w 1834907"/>
                <a:gd name="connsiteY3" fmla="*/ 255191 h 1796214"/>
                <a:gd name="connsiteX4" fmla="*/ 1277756 w 1834907"/>
                <a:gd name="connsiteY4" fmla="*/ 349963 h 1796214"/>
                <a:gd name="connsiteX5" fmla="*/ 1301507 w 1834907"/>
                <a:gd name="connsiteY5" fmla="*/ 430171 h 1796214"/>
                <a:gd name="connsiteX6" fmla="*/ 1340416 w 1834907"/>
                <a:gd name="connsiteY6" fmla="*/ 560976 h 1796214"/>
                <a:gd name="connsiteX7" fmla="*/ 1378726 w 1834907"/>
                <a:gd name="connsiteY7" fmla="*/ 694029 h 1796214"/>
                <a:gd name="connsiteX8" fmla="*/ 1403904 w 1834907"/>
                <a:gd name="connsiteY8" fmla="*/ 840079 h 1796214"/>
                <a:gd name="connsiteX9" fmla="*/ 1433922 w 1834907"/>
                <a:gd name="connsiteY9" fmla="*/ 1141169 h 1796214"/>
                <a:gd name="connsiteX10" fmla="*/ 1453926 w 1834907"/>
                <a:gd name="connsiteY10" fmla="*/ 1367067 h 1796214"/>
                <a:gd name="connsiteX11" fmla="*/ 1447557 w 1834907"/>
                <a:gd name="connsiteY11" fmla="*/ 1420569 h 1796214"/>
                <a:gd name="connsiteX12" fmla="*/ 1433580 w 1834907"/>
                <a:gd name="connsiteY12" fmla="*/ 1466271 h 1796214"/>
                <a:gd name="connsiteX13" fmla="*/ 1539895 w 1834907"/>
                <a:gd name="connsiteY13" fmla="*/ 1472882 h 1796214"/>
                <a:gd name="connsiteX14" fmla="*/ 1714257 w 1834907"/>
                <a:gd name="connsiteY14" fmla="*/ 1495179 h 1796214"/>
                <a:gd name="connsiteX15" fmla="*/ 1815857 w 1834907"/>
                <a:gd name="connsiteY15" fmla="*/ 1552541 h 1796214"/>
                <a:gd name="connsiteX16" fmla="*/ 1815857 w 1834907"/>
                <a:gd name="connsiteY16" fmla="*/ 1593013 h 1796214"/>
                <a:gd name="connsiteX17" fmla="*/ 1742315 w 1834907"/>
                <a:gd name="connsiteY17" fmla="*/ 1612235 h 1796214"/>
                <a:gd name="connsiteX18" fmla="*/ 1690362 w 1834907"/>
                <a:gd name="connsiteY18" fmla="*/ 1650751 h 1796214"/>
                <a:gd name="connsiteX19" fmla="*/ 1341634 w 1834907"/>
                <a:gd name="connsiteY19" fmla="*/ 1737960 h 1796214"/>
                <a:gd name="connsiteX20" fmla="*/ 1116999 w 1834907"/>
                <a:gd name="connsiteY20" fmla="*/ 1776249 h 1796214"/>
                <a:gd name="connsiteX21" fmla="*/ 545857 w 1834907"/>
                <a:gd name="connsiteY21" fmla="*/ 1788460 h 1796214"/>
                <a:gd name="connsiteX22" fmla="*/ 254730 w 1834907"/>
                <a:gd name="connsiteY22" fmla="*/ 1769315 h 1796214"/>
                <a:gd name="connsiteX23" fmla="*/ 29305 w 1834907"/>
                <a:gd name="connsiteY23" fmla="*/ 1742426 h 1796214"/>
                <a:gd name="connsiteX24" fmla="*/ 23629 w 1834907"/>
                <a:gd name="connsiteY24" fmla="*/ 1610544 h 1796214"/>
                <a:gd name="connsiteX25" fmla="*/ 214170 w 1834907"/>
                <a:gd name="connsiteY25" fmla="*/ 1485316 h 1796214"/>
                <a:gd name="connsiteX26" fmla="*/ 327644 w 1834907"/>
                <a:gd name="connsiteY26" fmla="*/ 1492533 h 1796214"/>
                <a:gd name="connsiteX27" fmla="*/ 433745 w 1834907"/>
                <a:gd name="connsiteY27" fmla="*/ 1516237 h 1796214"/>
                <a:gd name="connsiteX28" fmla="*/ 520499 w 1834907"/>
                <a:gd name="connsiteY28" fmla="*/ 1507311 h 1796214"/>
                <a:gd name="connsiteX29" fmla="*/ 506545 w 1834907"/>
                <a:gd name="connsiteY29" fmla="*/ 1462932 h 1796214"/>
                <a:gd name="connsiteX30" fmla="*/ 479541 w 1834907"/>
                <a:gd name="connsiteY30" fmla="*/ 1217369 h 1796214"/>
                <a:gd name="connsiteX31" fmla="*/ 549707 w 1834907"/>
                <a:gd name="connsiteY31" fmla="*/ 835622 h 1796214"/>
                <a:gd name="connsiteX32" fmla="*/ 596657 w 1834907"/>
                <a:gd name="connsiteY32" fmla="*/ 757305 h 1796214"/>
                <a:gd name="connsiteX33" fmla="*/ 596657 w 1834907"/>
                <a:gd name="connsiteY33" fmla="*/ 358211 h 1796214"/>
                <a:gd name="connsiteX34" fmla="*/ 691907 w 1834907"/>
                <a:gd name="connsiteY34" fmla="*/ 213526 h 1796214"/>
                <a:gd name="connsiteX35" fmla="*/ 829748 w 1834907"/>
                <a:gd name="connsiteY35" fmla="*/ 33505 h 1796214"/>
                <a:gd name="connsiteX36" fmla="*/ 901999 w 1834907"/>
                <a:gd name="connsiteY36" fmla="*/ 137 h 1796214"/>
                <a:gd name="connsiteX37" fmla="*/ 1152603 w 1834907"/>
                <a:gd name="connsiteY37" fmla="*/ 394472 h 1796214"/>
                <a:gd name="connsiteX38" fmla="*/ 1146131 w 1834907"/>
                <a:gd name="connsiteY38" fmla="*/ 429098 h 1796214"/>
                <a:gd name="connsiteX39" fmla="*/ 1117556 w 1834907"/>
                <a:gd name="connsiteY39" fmla="*/ 459375 h 1796214"/>
                <a:gd name="connsiteX40" fmla="*/ 1118592 w 1834907"/>
                <a:gd name="connsiteY40" fmla="*/ 466656 h 1796214"/>
                <a:gd name="connsiteX41" fmla="*/ 1148203 w 1834907"/>
                <a:gd name="connsiteY41" fmla="*/ 474479 h 1796214"/>
                <a:gd name="connsiteX42" fmla="*/ 1120915 w 1834907"/>
                <a:gd name="connsiteY42" fmla="*/ 518632 h 1796214"/>
                <a:gd name="connsiteX43" fmla="*/ 1091304 w 1834907"/>
                <a:gd name="connsiteY43" fmla="*/ 598007 h 1796214"/>
                <a:gd name="connsiteX44" fmla="*/ 1066756 w 1834907"/>
                <a:gd name="connsiteY44" fmla="*/ 643637 h 1796214"/>
                <a:gd name="connsiteX45" fmla="*/ 1044531 w 1834907"/>
                <a:gd name="connsiteY45" fmla="*/ 617179 h 1796214"/>
                <a:gd name="connsiteX46" fmla="*/ 1053864 w 1834907"/>
                <a:gd name="connsiteY46" fmla="*/ 570979 h 1796214"/>
                <a:gd name="connsiteX47" fmla="*/ 1057094 w 1834907"/>
                <a:gd name="connsiteY47" fmla="*/ 423679 h 1796214"/>
                <a:gd name="connsiteX48" fmla="*/ 1036851 w 1834907"/>
                <a:gd name="connsiteY48" fmla="*/ 488168 h 1796214"/>
                <a:gd name="connsiteX49" fmla="*/ 979472 w 1834907"/>
                <a:gd name="connsiteY49" fmla="*/ 584968 h 1796214"/>
                <a:gd name="connsiteX50" fmla="*/ 937539 w 1834907"/>
                <a:gd name="connsiteY50" fmla="*/ 628429 h 1796214"/>
                <a:gd name="connsiteX51" fmla="*/ 993731 w 1834907"/>
                <a:gd name="connsiteY51" fmla="*/ 625821 h 1796214"/>
                <a:gd name="connsiteX52" fmla="*/ 1009452 w 1834907"/>
                <a:gd name="connsiteY52" fmla="*/ 617303 h 1796214"/>
                <a:gd name="connsiteX53" fmla="*/ 1018977 w 1834907"/>
                <a:gd name="connsiteY53" fmla="*/ 683868 h 1796214"/>
                <a:gd name="connsiteX54" fmla="*/ 1033774 w 1834907"/>
                <a:gd name="connsiteY54" fmla="*/ 756534 h 1796214"/>
                <a:gd name="connsiteX55" fmla="*/ 1046474 w 1834907"/>
                <a:gd name="connsiteY55" fmla="*/ 719602 h 1796214"/>
                <a:gd name="connsiteX56" fmla="*/ 1071042 w 1834907"/>
                <a:gd name="connsiteY56" fmla="*/ 673891 h 1796214"/>
                <a:gd name="connsiteX57" fmla="*/ 1120222 w 1834907"/>
                <a:gd name="connsiteY57" fmla="*/ 696116 h 1796214"/>
                <a:gd name="connsiteX58" fmla="*/ 1150931 w 1834907"/>
                <a:gd name="connsiteY58" fmla="*/ 682373 h 1796214"/>
                <a:gd name="connsiteX59" fmla="*/ 1153864 w 1834907"/>
                <a:gd name="connsiteY59" fmla="*/ 648507 h 1796214"/>
                <a:gd name="connsiteX60" fmla="*/ 1165181 w 1834907"/>
                <a:gd name="connsiteY60" fmla="*/ 691313 h 1796214"/>
                <a:gd name="connsiteX61" fmla="*/ 1127081 w 1834907"/>
                <a:gd name="connsiteY61" fmla="*/ 742234 h 1796214"/>
                <a:gd name="connsiteX62" fmla="*/ 1116632 w 1834907"/>
                <a:gd name="connsiteY62" fmla="*/ 765588 h 1796214"/>
                <a:gd name="connsiteX63" fmla="*/ 1190581 w 1834907"/>
                <a:gd name="connsiteY63" fmla="*/ 696729 h 1796214"/>
                <a:gd name="connsiteX64" fmla="*/ 1190581 w 1834907"/>
                <a:gd name="connsiteY64" fmla="*/ 633229 h 1796214"/>
                <a:gd name="connsiteX65" fmla="*/ 1231856 w 1834907"/>
                <a:gd name="connsiteY65" fmla="*/ 635560 h 1796214"/>
                <a:gd name="connsiteX66" fmla="*/ 1273131 w 1834907"/>
                <a:gd name="connsiteY66" fmla="*/ 625555 h 1796214"/>
                <a:gd name="connsiteX67" fmla="*/ 1231856 w 1834907"/>
                <a:gd name="connsiteY67" fmla="*/ 610523 h 1796214"/>
                <a:gd name="connsiteX68" fmla="*/ 1192942 w 1834907"/>
                <a:gd name="connsiteY68" fmla="*/ 558479 h 1796214"/>
                <a:gd name="connsiteX69" fmla="*/ 1207881 w 1834907"/>
                <a:gd name="connsiteY69" fmla="*/ 496549 h 1796214"/>
                <a:gd name="connsiteX70" fmla="*/ 1186471 w 1834907"/>
                <a:gd name="connsiteY70" fmla="*/ 434931 h 1796214"/>
                <a:gd name="connsiteX71" fmla="*/ 1152603 w 1834907"/>
                <a:gd name="connsiteY71" fmla="*/ 394472 h 1796214"/>
                <a:gd name="connsiteX72" fmla="*/ 1124812 w 1834907"/>
                <a:gd name="connsiteY72" fmla="*/ 977752 h 1796214"/>
                <a:gd name="connsiteX73" fmla="*/ 1098506 w 1834907"/>
                <a:gd name="connsiteY73" fmla="*/ 1007491 h 1796214"/>
                <a:gd name="connsiteX74" fmla="*/ 1108031 w 1834907"/>
                <a:gd name="connsiteY74" fmla="*/ 1084078 h 1796214"/>
                <a:gd name="connsiteX75" fmla="*/ 1109100 w 1834907"/>
                <a:gd name="connsiteY75" fmla="*/ 1116167 h 1796214"/>
                <a:gd name="connsiteX76" fmla="*/ 1076219 w 1834907"/>
                <a:gd name="connsiteY76" fmla="*/ 1122278 h 1796214"/>
                <a:gd name="connsiteX77" fmla="*/ 1049750 w 1834907"/>
                <a:gd name="connsiteY77" fmla="*/ 1121240 h 1796214"/>
                <a:gd name="connsiteX78" fmla="*/ 1031831 w 1834907"/>
                <a:gd name="connsiteY78" fmla="*/ 1130783 h 1796214"/>
                <a:gd name="connsiteX79" fmla="*/ 1047190 w 1834907"/>
                <a:gd name="connsiteY79" fmla="*/ 1170557 h 1796214"/>
                <a:gd name="connsiteX80" fmla="*/ 987592 w 1834907"/>
                <a:gd name="connsiteY80" fmla="*/ 1261665 h 1796214"/>
                <a:gd name="connsiteX81" fmla="*/ 919575 w 1834907"/>
                <a:gd name="connsiteY81" fmla="*/ 1344356 h 1796214"/>
                <a:gd name="connsiteX82" fmla="*/ 979436 w 1834907"/>
                <a:gd name="connsiteY82" fmla="*/ 1293888 h 1796214"/>
                <a:gd name="connsiteX83" fmla="*/ 1042428 w 1834907"/>
                <a:gd name="connsiteY83" fmla="*/ 1236478 h 1796214"/>
                <a:gd name="connsiteX84" fmla="*/ 1046990 w 1834907"/>
                <a:gd name="connsiteY84" fmla="*/ 1312678 h 1796214"/>
                <a:gd name="connsiteX85" fmla="*/ 1056560 w 1834907"/>
                <a:gd name="connsiteY85" fmla="*/ 1388878 h 1796214"/>
                <a:gd name="connsiteX86" fmla="*/ 1063963 w 1834907"/>
                <a:gd name="connsiteY86" fmla="*/ 1364680 h 1796214"/>
                <a:gd name="connsiteX87" fmla="*/ 1094857 w 1834907"/>
                <a:gd name="connsiteY87" fmla="*/ 1313016 h 1796214"/>
                <a:gd name="connsiteX88" fmla="*/ 1133431 w 1834907"/>
                <a:gd name="connsiteY88" fmla="*/ 1267363 h 1796214"/>
                <a:gd name="connsiteX89" fmla="*/ 1152481 w 1834907"/>
                <a:gd name="connsiteY89" fmla="*/ 1249178 h 1796214"/>
                <a:gd name="connsiteX90" fmla="*/ 1132874 w 1834907"/>
                <a:gd name="connsiteY90" fmla="*/ 1309755 h 1796214"/>
                <a:gd name="connsiteX91" fmla="*/ 1094217 w 1834907"/>
                <a:gd name="connsiteY91" fmla="*/ 1357128 h 1796214"/>
                <a:gd name="connsiteX92" fmla="*/ 1136974 w 1834907"/>
                <a:gd name="connsiteY92" fmla="*/ 1322203 h 1796214"/>
                <a:gd name="connsiteX93" fmla="*/ 1201600 w 1834907"/>
                <a:gd name="connsiteY93" fmla="*/ 1316851 h 1796214"/>
                <a:gd name="connsiteX94" fmla="*/ 1335801 w 1834907"/>
                <a:gd name="connsiteY94" fmla="*/ 1326929 h 1796214"/>
                <a:gd name="connsiteX95" fmla="*/ 1336631 w 1834907"/>
                <a:gd name="connsiteY95" fmla="*/ 1211078 h 1796214"/>
                <a:gd name="connsiteX96" fmla="*/ 1323931 w 1834907"/>
                <a:gd name="connsiteY96" fmla="*/ 1254808 h 1796214"/>
                <a:gd name="connsiteX97" fmla="*/ 1245519 w 1834907"/>
                <a:gd name="connsiteY97" fmla="*/ 1324194 h 1796214"/>
                <a:gd name="connsiteX98" fmla="*/ 1223795 w 1834907"/>
                <a:gd name="connsiteY98" fmla="*/ 1200973 h 1796214"/>
                <a:gd name="connsiteX99" fmla="*/ 1244515 w 1834907"/>
                <a:gd name="connsiteY99" fmla="*/ 1081065 h 1796214"/>
                <a:gd name="connsiteX100" fmla="*/ 1217935 w 1834907"/>
                <a:gd name="connsiteY100" fmla="*/ 1033278 h 1796214"/>
                <a:gd name="connsiteX101" fmla="*/ 1171084 w 1834907"/>
                <a:gd name="connsiteY101" fmla="*/ 1052866 h 1796214"/>
                <a:gd name="connsiteX102" fmla="*/ 1142127 w 1834907"/>
                <a:gd name="connsiteY102" fmla="*/ 1059754 h 1796214"/>
                <a:gd name="connsiteX103" fmla="*/ 1145223 w 1834907"/>
                <a:gd name="connsiteY103" fmla="*/ 1028023 h 1796214"/>
                <a:gd name="connsiteX104" fmla="*/ 1152825 w 1834907"/>
                <a:gd name="connsiteY104" fmla="*/ 995734 h 1796214"/>
                <a:gd name="connsiteX105" fmla="*/ 1124812 w 1834907"/>
                <a:gd name="connsiteY105" fmla="*/ 977752 h 17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834907" h="1796214">
                  <a:moveTo>
                    <a:pt x="901999" y="137"/>
                  </a:moveTo>
                  <a:cubicBezTo>
                    <a:pt x="928674" y="-1184"/>
                    <a:pt x="961907" y="7100"/>
                    <a:pt x="1013591" y="24400"/>
                  </a:cubicBezTo>
                  <a:cubicBezTo>
                    <a:pt x="1129561" y="63218"/>
                    <a:pt x="1128644" y="62649"/>
                    <a:pt x="1191211" y="134541"/>
                  </a:cubicBezTo>
                  <a:cubicBezTo>
                    <a:pt x="1238538" y="188921"/>
                    <a:pt x="1249552" y="210942"/>
                    <a:pt x="1251555" y="255191"/>
                  </a:cubicBezTo>
                  <a:cubicBezTo>
                    <a:pt x="1252903" y="284961"/>
                    <a:pt x="1264693" y="327609"/>
                    <a:pt x="1277756" y="349963"/>
                  </a:cubicBezTo>
                  <a:cubicBezTo>
                    <a:pt x="1290819" y="372318"/>
                    <a:pt x="1301507" y="408411"/>
                    <a:pt x="1301507" y="430171"/>
                  </a:cubicBezTo>
                  <a:cubicBezTo>
                    <a:pt x="1301507" y="451930"/>
                    <a:pt x="1319016" y="510793"/>
                    <a:pt x="1340416" y="560976"/>
                  </a:cubicBezTo>
                  <a:cubicBezTo>
                    <a:pt x="1361815" y="611160"/>
                    <a:pt x="1379055" y="671033"/>
                    <a:pt x="1378726" y="694029"/>
                  </a:cubicBezTo>
                  <a:cubicBezTo>
                    <a:pt x="1378397" y="717024"/>
                    <a:pt x="1389727" y="782746"/>
                    <a:pt x="1403904" y="840079"/>
                  </a:cubicBezTo>
                  <a:cubicBezTo>
                    <a:pt x="1422671" y="915975"/>
                    <a:pt x="1430833" y="997845"/>
                    <a:pt x="1433922" y="1141169"/>
                  </a:cubicBezTo>
                  <a:cubicBezTo>
                    <a:pt x="1436614" y="1266083"/>
                    <a:pt x="1443924" y="1348634"/>
                    <a:pt x="1453926" y="1367067"/>
                  </a:cubicBezTo>
                  <a:cubicBezTo>
                    <a:pt x="1467172" y="1391478"/>
                    <a:pt x="1466155" y="1400019"/>
                    <a:pt x="1447557" y="1420569"/>
                  </a:cubicBezTo>
                  <a:cubicBezTo>
                    <a:pt x="1434749" y="1434722"/>
                    <a:pt x="1428861" y="1453974"/>
                    <a:pt x="1433580" y="1466271"/>
                  </a:cubicBezTo>
                  <a:cubicBezTo>
                    <a:pt x="1440916" y="1485389"/>
                    <a:pt x="1451575" y="1486052"/>
                    <a:pt x="1539895" y="1472882"/>
                  </a:cubicBezTo>
                  <a:cubicBezTo>
                    <a:pt x="1636302" y="1458507"/>
                    <a:pt x="1639419" y="1458905"/>
                    <a:pt x="1714257" y="1495179"/>
                  </a:cubicBezTo>
                  <a:cubicBezTo>
                    <a:pt x="1756167" y="1515493"/>
                    <a:pt x="1801887" y="1541306"/>
                    <a:pt x="1815857" y="1552541"/>
                  </a:cubicBezTo>
                  <a:cubicBezTo>
                    <a:pt x="1841257" y="1572969"/>
                    <a:pt x="1841257" y="1572969"/>
                    <a:pt x="1815857" y="1593013"/>
                  </a:cubicBezTo>
                  <a:cubicBezTo>
                    <a:pt x="1801887" y="1604037"/>
                    <a:pt x="1768793" y="1612687"/>
                    <a:pt x="1742315" y="1612235"/>
                  </a:cubicBezTo>
                  <a:cubicBezTo>
                    <a:pt x="1691196" y="1611362"/>
                    <a:pt x="1682607" y="1617730"/>
                    <a:pt x="1690362" y="1650751"/>
                  </a:cubicBezTo>
                  <a:cubicBezTo>
                    <a:pt x="1696098" y="1675177"/>
                    <a:pt x="1607930" y="1697226"/>
                    <a:pt x="1341634" y="1737960"/>
                  </a:cubicBezTo>
                  <a:cubicBezTo>
                    <a:pt x="1248451" y="1752214"/>
                    <a:pt x="1147366" y="1769444"/>
                    <a:pt x="1116999" y="1776249"/>
                  </a:cubicBezTo>
                  <a:cubicBezTo>
                    <a:pt x="1032329" y="1795224"/>
                    <a:pt x="646580" y="1803472"/>
                    <a:pt x="545857" y="1788460"/>
                  </a:cubicBezTo>
                  <a:cubicBezTo>
                    <a:pt x="496962" y="1781173"/>
                    <a:pt x="365955" y="1772558"/>
                    <a:pt x="254730" y="1769315"/>
                  </a:cubicBezTo>
                  <a:cubicBezTo>
                    <a:pt x="90238" y="1764520"/>
                    <a:pt x="48174" y="1759502"/>
                    <a:pt x="29305" y="1742426"/>
                  </a:cubicBezTo>
                  <a:cubicBezTo>
                    <a:pt x="-7686" y="1708950"/>
                    <a:pt x="-9744" y="1661142"/>
                    <a:pt x="23629" y="1610544"/>
                  </a:cubicBezTo>
                  <a:cubicBezTo>
                    <a:pt x="73229" y="1535341"/>
                    <a:pt x="121240" y="1503788"/>
                    <a:pt x="214170" y="1485316"/>
                  </a:cubicBezTo>
                  <a:cubicBezTo>
                    <a:pt x="294196" y="1469409"/>
                    <a:pt x="301785" y="1469892"/>
                    <a:pt x="327644" y="1492533"/>
                  </a:cubicBezTo>
                  <a:cubicBezTo>
                    <a:pt x="348711" y="1510978"/>
                    <a:pt x="374156" y="1516662"/>
                    <a:pt x="433745" y="1516237"/>
                  </a:cubicBezTo>
                  <a:cubicBezTo>
                    <a:pt x="476858" y="1515929"/>
                    <a:pt x="515897" y="1511912"/>
                    <a:pt x="520499" y="1507311"/>
                  </a:cubicBezTo>
                  <a:cubicBezTo>
                    <a:pt x="525100" y="1502709"/>
                    <a:pt x="518821" y="1482739"/>
                    <a:pt x="506545" y="1462932"/>
                  </a:cubicBezTo>
                  <a:cubicBezTo>
                    <a:pt x="488210" y="1433348"/>
                    <a:pt x="483389" y="1389507"/>
                    <a:pt x="479541" y="1217369"/>
                  </a:cubicBezTo>
                  <a:cubicBezTo>
                    <a:pt x="474297" y="982805"/>
                    <a:pt x="479967" y="951957"/>
                    <a:pt x="549707" y="835622"/>
                  </a:cubicBezTo>
                  <a:lnTo>
                    <a:pt x="596657" y="757305"/>
                  </a:lnTo>
                  <a:lnTo>
                    <a:pt x="596657" y="358211"/>
                  </a:lnTo>
                  <a:lnTo>
                    <a:pt x="691907" y="213526"/>
                  </a:lnTo>
                  <a:cubicBezTo>
                    <a:pt x="744295" y="133949"/>
                    <a:pt x="806323" y="52939"/>
                    <a:pt x="829748" y="33505"/>
                  </a:cubicBezTo>
                  <a:cubicBezTo>
                    <a:pt x="855205" y="12385"/>
                    <a:pt x="875323" y="1458"/>
                    <a:pt x="901999" y="137"/>
                  </a:cubicBezTo>
                  <a:close/>
                  <a:moveTo>
                    <a:pt x="1152603" y="394472"/>
                  </a:moveTo>
                  <a:cubicBezTo>
                    <a:pt x="1147084" y="393674"/>
                    <a:pt x="1146131" y="405390"/>
                    <a:pt x="1146131" y="429098"/>
                  </a:cubicBezTo>
                  <a:cubicBezTo>
                    <a:pt x="1146131" y="452752"/>
                    <a:pt x="1139488" y="459791"/>
                    <a:pt x="1117556" y="459375"/>
                  </a:cubicBezTo>
                  <a:cubicBezTo>
                    <a:pt x="1089153" y="458836"/>
                    <a:pt x="1089159" y="458880"/>
                    <a:pt x="1118592" y="466656"/>
                  </a:cubicBezTo>
                  <a:lnTo>
                    <a:pt x="1148203" y="474479"/>
                  </a:lnTo>
                  <a:lnTo>
                    <a:pt x="1120915" y="518632"/>
                  </a:lnTo>
                  <a:cubicBezTo>
                    <a:pt x="1105906" y="542916"/>
                    <a:pt x="1092581" y="578635"/>
                    <a:pt x="1091304" y="598007"/>
                  </a:cubicBezTo>
                  <a:cubicBezTo>
                    <a:pt x="1090026" y="617383"/>
                    <a:pt x="1078982" y="637912"/>
                    <a:pt x="1066756" y="643637"/>
                  </a:cubicBezTo>
                  <a:cubicBezTo>
                    <a:pt x="1048303" y="652279"/>
                    <a:pt x="1044531" y="647788"/>
                    <a:pt x="1044531" y="617179"/>
                  </a:cubicBezTo>
                  <a:cubicBezTo>
                    <a:pt x="1044531" y="596902"/>
                    <a:pt x="1048731" y="576112"/>
                    <a:pt x="1053864" y="570979"/>
                  </a:cubicBezTo>
                  <a:cubicBezTo>
                    <a:pt x="1067749" y="557095"/>
                    <a:pt x="1070674" y="423679"/>
                    <a:pt x="1057094" y="423679"/>
                  </a:cubicBezTo>
                  <a:cubicBezTo>
                    <a:pt x="1050665" y="423679"/>
                    <a:pt x="1041556" y="452699"/>
                    <a:pt x="1036851" y="488168"/>
                  </a:cubicBezTo>
                  <a:cubicBezTo>
                    <a:pt x="1029333" y="544845"/>
                    <a:pt x="1022381" y="556572"/>
                    <a:pt x="979472" y="584968"/>
                  </a:cubicBezTo>
                  <a:cubicBezTo>
                    <a:pt x="952619" y="602739"/>
                    <a:pt x="933749" y="622296"/>
                    <a:pt x="937539" y="628429"/>
                  </a:cubicBezTo>
                  <a:cubicBezTo>
                    <a:pt x="947401" y="644387"/>
                    <a:pt x="993731" y="642236"/>
                    <a:pt x="993731" y="625821"/>
                  </a:cubicBezTo>
                  <a:cubicBezTo>
                    <a:pt x="993731" y="618254"/>
                    <a:pt x="1000805" y="614421"/>
                    <a:pt x="1009452" y="617303"/>
                  </a:cubicBezTo>
                  <a:cubicBezTo>
                    <a:pt x="1020251" y="620902"/>
                    <a:pt x="1023233" y="641745"/>
                    <a:pt x="1018977" y="683868"/>
                  </a:cubicBezTo>
                  <a:cubicBezTo>
                    <a:pt x="1014095" y="732186"/>
                    <a:pt x="1017234" y="747599"/>
                    <a:pt x="1033774" y="756534"/>
                  </a:cubicBezTo>
                  <a:cubicBezTo>
                    <a:pt x="1052169" y="766471"/>
                    <a:pt x="1053741" y="761901"/>
                    <a:pt x="1046474" y="719602"/>
                  </a:cubicBezTo>
                  <a:cubicBezTo>
                    <a:pt x="1038570" y="673591"/>
                    <a:pt x="1039721" y="671449"/>
                    <a:pt x="1071042" y="673891"/>
                  </a:cubicBezTo>
                  <a:cubicBezTo>
                    <a:pt x="1089116" y="675300"/>
                    <a:pt x="1111247" y="685302"/>
                    <a:pt x="1120222" y="696116"/>
                  </a:cubicBezTo>
                  <a:cubicBezTo>
                    <a:pt x="1145234" y="726254"/>
                    <a:pt x="1160257" y="719531"/>
                    <a:pt x="1150931" y="682373"/>
                  </a:cubicBezTo>
                  <a:cubicBezTo>
                    <a:pt x="1146319" y="664000"/>
                    <a:pt x="1147639" y="648760"/>
                    <a:pt x="1153864" y="648507"/>
                  </a:cubicBezTo>
                  <a:cubicBezTo>
                    <a:pt x="1160088" y="648253"/>
                    <a:pt x="1165181" y="667516"/>
                    <a:pt x="1165181" y="691313"/>
                  </a:cubicBezTo>
                  <a:cubicBezTo>
                    <a:pt x="1165181" y="729219"/>
                    <a:pt x="1160461" y="735528"/>
                    <a:pt x="1127081" y="742234"/>
                  </a:cubicBezTo>
                  <a:cubicBezTo>
                    <a:pt x="1089746" y="749735"/>
                    <a:pt x="1089536" y="750204"/>
                    <a:pt x="1116632" y="765588"/>
                  </a:cubicBezTo>
                  <a:cubicBezTo>
                    <a:pt x="1165058" y="793083"/>
                    <a:pt x="1190581" y="769317"/>
                    <a:pt x="1190581" y="696729"/>
                  </a:cubicBezTo>
                  <a:lnTo>
                    <a:pt x="1190581" y="633229"/>
                  </a:lnTo>
                  <a:lnTo>
                    <a:pt x="1231856" y="635560"/>
                  </a:lnTo>
                  <a:cubicBezTo>
                    <a:pt x="1254557" y="636843"/>
                    <a:pt x="1273131" y="632340"/>
                    <a:pt x="1273131" y="625555"/>
                  </a:cubicBezTo>
                  <a:cubicBezTo>
                    <a:pt x="1273131" y="618769"/>
                    <a:pt x="1254557" y="612005"/>
                    <a:pt x="1231856" y="610523"/>
                  </a:cubicBezTo>
                  <a:cubicBezTo>
                    <a:pt x="1192379" y="607946"/>
                    <a:pt x="1190684" y="605679"/>
                    <a:pt x="1192942" y="558479"/>
                  </a:cubicBezTo>
                  <a:cubicBezTo>
                    <a:pt x="1194240" y="531336"/>
                    <a:pt x="1200963" y="503467"/>
                    <a:pt x="1207881" y="496549"/>
                  </a:cubicBezTo>
                  <a:cubicBezTo>
                    <a:pt x="1216187" y="488243"/>
                    <a:pt x="1208913" y="467310"/>
                    <a:pt x="1186471" y="434931"/>
                  </a:cubicBezTo>
                  <a:cubicBezTo>
                    <a:pt x="1168207" y="408582"/>
                    <a:pt x="1158123" y="395270"/>
                    <a:pt x="1152603" y="394472"/>
                  </a:cubicBezTo>
                  <a:close/>
                  <a:moveTo>
                    <a:pt x="1124812" y="977752"/>
                  </a:moveTo>
                  <a:cubicBezTo>
                    <a:pt x="1115317" y="979807"/>
                    <a:pt x="1106107" y="989816"/>
                    <a:pt x="1098506" y="1007491"/>
                  </a:cubicBezTo>
                  <a:cubicBezTo>
                    <a:pt x="1077028" y="1057434"/>
                    <a:pt x="1078368" y="1068203"/>
                    <a:pt x="1108031" y="1084078"/>
                  </a:cubicBezTo>
                  <a:cubicBezTo>
                    <a:pt x="1140441" y="1101423"/>
                    <a:pt x="1141272" y="1126378"/>
                    <a:pt x="1109100" y="1116167"/>
                  </a:cubicBezTo>
                  <a:cubicBezTo>
                    <a:pt x="1095718" y="1111920"/>
                    <a:pt x="1080921" y="1114670"/>
                    <a:pt x="1076219" y="1122278"/>
                  </a:cubicBezTo>
                  <a:cubicBezTo>
                    <a:pt x="1070129" y="1132132"/>
                    <a:pt x="1062515" y="1131833"/>
                    <a:pt x="1049750" y="1121240"/>
                  </a:cubicBezTo>
                  <a:cubicBezTo>
                    <a:pt x="1035381" y="1109314"/>
                    <a:pt x="1031831" y="1111205"/>
                    <a:pt x="1031831" y="1130783"/>
                  </a:cubicBezTo>
                  <a:cubicBezTo>
                    <a:pt x="1031831" y="1144211"/>
                    <a:pt x="1038743" y="1162110"/>
                    <a:pt x="1047190" y="1170557"/>
                  </a:cubicBezTo>
                  <a:cubicBezTo>
                    <a:pt x="1059203" y="1182570"/>
                    <a:pt x="1046216" y="1202423"/>
                    <a:pt x="987592" y="1261665"/>
                  </a:cubicBezTo>
                  <a:cubicBezTo>
                    <a:pt x="946365" y="1303327"/>
                    <a:pt x="915757" y="1340538"/>
                    <a:pt x="919575" y="1344356"/>
                  </a:cubicBezTo>
                  <a:cubicBezTo>
                    <a:pt x="923393" y="1348174"/>
                    <a:pt x="950330" y="1325463"/>
                    <a:pt x="979436" y="1293888"/>
                  </a:cubicBezTo>
                  <a:cubicBezTo>
                    <a:pt x="1008541" y="1262312"/>
                    <a:pt x="1036887" y="1236478"/>
                    <a:pt x="1042428" y="1236478"/>
                  </a:cubicBezTo>
                  <a:cubicBezTo>
                    <a:pt x="1047969" y="1236478"/>
                    <a:pt x="1050021" y="1270768"/>
                    <a:pt x="1046990" y="1312678"/>
                  </a:cubicBezTo>
                  <a:cubicBezTo>
                    <a:pt x="1043124" y="1366129"/>
                    <a:pt x="1045981" y="1388878"/>
                    <a:pt x="1056560" y="1388878"/>
                  </a:cubicBezTo>
                  <a:cubicBezTo>
                    <a:pt x="1065613" y="1388878"/>
                    <a:pt x="1068572" y="1379205"/>
                    <a:pt x="1063963" y="1364680"/>
                  </a:cubicBezTo>
                  <a:cubicBezTo>
                    <a:pt x="1058414" y="1347198"/>
                    <a:pt x="1066987" y="1332861"/>
                    <a:pt x="1094857" y="1313016"/>
                  </a:cubicBezTo>
                  <a:cubicBezTo>
                    <a:pt x="1116073" y="1297909"/>
                    <a:pt x="1133431" y="1277365"/>
                    <a:pt x="1133431" y="1267363"/>
                  </a:cubicBezTo>
                  <a:cubicBezTo>
                    <a:pt x="1133431" y="1257361"/>
                    <a:pt x="1142004" y="1249178"/>
                    <a:pt x="1152481" y="1249178"/>
                  </a:cubicBezTo>
                  <a:cubicBezTo>
                    <a:pt x="1179027" y="1249178"/>
                    <a:pt x="1176872" y="1255838"/>
                    <a:pt x="1132874" y="1309755"/>
                  </a:cubicBezTo>
                  <a:lnTo>
                    <a:pt x="1094217" y="1357128"/>
                  </a:lnTo>
                  <a:lnTo>
                    <a:pt x="1136974" y="1322203"/>
                  </a:lnTo>
                  <a:cubicBezTo>
                    <a:pt x="1188895" y="1279792"/>
                    <a:pt x="1192229" y="1279516"/>
                    <a:pt x="1201600" y="1316851"/>
                  </a:cubicBezTo>
                  <a:cubicBezTo>
                    <a:pt x="1214187" y="1367003"/>
                    <a:pt x="1310484" y="1374235"/>
                    <a:pt x="1335801" y="1326929"/>
                  </a:cubicBezTo>
                  <a:cubicBezTo>
                    <a:pt x="1352912" y="1294956"/>
                    <a:pt x="1353513" y="1211078"/>
                    <a:pt x="1336631" y="1211078"/>
                  </a:cubicBezTo>
                  <a:cubicBezTo>
                    <a:pt x="1329646" y="1211078"/>
                    <a:pt x="1323931" y="1230756"/>
                    <a:pt x="1323931" y="1254808"/>
                  </a:cubicBezTo>
                  <a:cubicBezTo>
                    <a:pt x="1323931" y="1308287"/>
                    <a:pt x="1283178" y="1344349"/>
                    <a:pt x="1245519" y="1324194"/>
                  </a:cubicBezTo>
                  <a:cubicBezTo>
                    <a:pt x="1224935" y="1313178"/>
                    <a:pt x="1222090" y="1297041"/>
                    <a:pt x="1223795" y="1200973"/>
                  </a:cubicBezTo>
                  <a:cubicBezTo>
                    <a:pt x="1225275" y="1117622"/>
                    <a:pt x="1230372" y="1088125"/>
                    <a:pt x="1244515" y="1081065"/>
                  </a:cubicBezTo>
                  <a:cubicBezTo>
                    <a:pt x="1272214" y="1067238"/>
                    <a:pt x="1253325" y="1033278"/>
                    <a:pt x="1217935" y="1033278"/>
                  </a:cubicBezTo>
                  <a:cubicBezTo>
                    <a:pt x="1201108" y="1033278"/>
                    <a:pt x="1180026" y="1042093"/>
                    <a:pt x="1171084" y="1052866"/>
                  </a:cubicBezTo>
                  <a:cubicBezTo>
                    <a:pt x="1160246" y="1065925"/>
                    <a:pt x="1150594" y="1068221"/>
                    <a:pt x="1142127" y="1059754"/>
                  </a:cubicBezTo>
                  <a:cubicBezTo>
                    <a:pt x="1133661" y="1051288"/>
                    <a:pt x="1134693" y="1040710"/>
                    <a:pt x="1145223" y="1028023"/>
                  </a:cubicBezTo>
                  <a:cubicBezTo>
                    <a:pt x="1153910" y="1017555"/>
                    <a:pt x="1157331" y="1003025"/>
                    <a:pt x="1152825" y="995734"/>
                  </a:cubicBezTo>
                  <a:cubicBezTo>
                    <a:pt x="1144087" y="981596"/>
                    <a:pt x="1134307" y="975697"/>
                    <a:pt x="1124812" y="977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9FEA4A04-6D59-48A0-AE2B-1C2ED0A8099A}"/>
                </a:ext>
              </a:extLst>
            </p:cNvPr>
            <p:cNvSpPr/>
            <p:nvPr/>
          </p:nvSpPr>
          <p:spPr>
            <a:xfrm>
              <a:off x="9517527"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CDF004E-BD27-45D3-AACA-65B8042C5E30}"/>
                </a:ext>
              </a:extLst>
            </p:cNvPr>
            <p:cNvSpPr/>
            <p:nvPr/>
          </p:nvSpPr>
          <p:spPr>
            <a:xfrm>
              <a:off x="9472162" y="4645265"/>
              <a:ext cx="31217" cy="31918"/>
            </a:xfrm>
            <a:custGeom>
              <a:avLst/>
              <a:gdLst>
                <a:gd name="connsiteX0" fmla="*/ 11524 w 31217"/>
                <a:gd name="connsiteY0" fmla="*/ 5 h 31918"/>
                <a:gd name="connsiteX1" fmla="*/ 23727 w 31217"/>
                <a:gd name="connsiteY1" fmla="*/ 7011 h 31918"/>
                <a:gd name="connsiteX2" fmla="*/ 7903 w 31217"/>
                <a:gd name="connsiteY2" fmla="*/ 27773 h 31918"/>
                <a:gd name="connsiteX3" fmla="*/ 2141 w 31217"/>
                <a:gd name="connsiteY3" fmla="*/ 6345 h 31918"/>
                <a:gd name="connsiteX4" fmla="*/ 11524 w 31217"/>
                <a:gd name="connsiteY4" fmla="*/ 5 h 3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7" h="31918">
                  <a:moveTo>
                    <a:pt x="11524" y="5"/>
                  </a:moveTo>
                  <a:cubicBezTo>
                    <a:pt x="15110" y="116"/>
                    <a:pt x="19167" y="2451"/>
                    <a:pt x="23727" y="7011"/>
                  </a:cubicBezTo>
                  <a:cubicBezTo>
                    <a:pt x="40027" y="23311"/>
                    <a:pt x="27429" y="39841"/>
                    <a:pt x="7903" y="27773"/>
                  </a:cubicBezTo>
                  <a:cubicBezTo>
                    <a:pt x="339" y="23099"/>
                    <a:pt x="-2254" y="13456"/>
                    <a:pt x="2141" y="6345"/>
                  </a:cubicBezTo>
                  <a:cubicBezTo>
                    <a:pt x="4821" y="2008"/>
                    <a:pt x="7938" y="-106"/>
                    <a:pt x="11524"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E0999DFD-7F46-417C-AF86-268CE5C892AF}"/>
                </a:ext>
              </a:extLst>
            </p:cNvPr>
            <p:cNvSpPr/>
            <p:nvPr/>
          </p:nvSpPr>
          <p:spPr>
            <a:xfrm>
              <a:off x="9542926" y="51107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46C308ED-0A18-4219-802A-2239D84CCB10}"/>
                </a:ext>
              </a:extLst>
            </p:cNvPr>
            <p:cNvSpPr/>
            <p:nvPr/>
          </p:nvSpPr>
          <p:spPr>
            <a:xfrm>
              <a:off x="9530226" y="52250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8984E93-F5E0-409E-85E6-14CF7AC5A02E}"/>
                </a:ext>
              </a:extLst>
            </p:cNvPr>
            <p:cNvSpPr/>
            <p:nvPr/>
          </p:nvSpPr>
          <p:spPr>
            <a:xfrm>
              <a:off x="9420784" y="5275894"/>
              <a:ext cx="33242" cy="25400"/>
            </a:xfrm>
            <a:custGeom>
              <a:avLst/>
              <a:gdLst>
                <a:gd name="connsiteX0" fmla="*/ 13443 w 33242"/>
                <a:gd name="connsiteY0" fmla="*/ 0 h 25400"/>
                <a:gd name="connsiteX1" fmla="*/ 33242 w 33242"/>
                <a:gd name="connsiteY1" fmla="*/ 12700 h 25400"/>
                <a:gd name="connsiteX2" fmla="*/ 21291 w 33242"/>
                <a:gd name="connsiteY2" fmla="*/ 25400 h 25400"/>
                <a:gd name="connsiteX3" fmla="*/ 1492 w 33242"/>
                <a:gd name="connsiteY3" fmla="*/ 12700 h 25400"/>
                <a:gd name="connsiteX4" fmla="*/ 13443 w 33242"/>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2" h="25400">
                  <a:moveTo>
                    <a:pt x="13443" y="0"/>
                  </a:moveTo>
                  <a:cubicBezTo>
                    <a:pt x="24332" y="0"/>
                    <a:pt x="33242" y="5715"/>
                    <a:pt x="33242" y="12700"/>
                  </a:cubicBezTo>
                  <a:cubicBezTo>
                    <a:pt x="33242" y="19685"/>
                    <a:pt x="27864" y="25400"/>
                    <a:pt x="21291" y="25400"/>
                  </a:cubicBezTo>
                  <a:cubicBezTo>
                    <a:pt x="14719" y="25400"/>
                    <a:pt x="5809" y="19685"/>
                    <a:pt x="1492" y="12700"/>
                  </a:cubicBezTo>
                  <a:cubicBezTo>
                    <a:pt x="-2825" y="5715"/>
                    <a:pt x="2553" y="0"/>
                    <a:pt x="134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3492A04-2A3D-4A79-B0F8-B513DEDDAD96}"/>
                </a:ext>
              </a:extLst>
            </p:cNvPr>
            <p:cNvSpPr/>
            <p:nvPr/>
          </p:nvSpPr>
          <p:spPr>
            <a:xfrm>
              <a:off x="9417878" y="5326694"/>
              <a:ext cx="34197" cy="27305"/>
            </a:xfrm>
            <a:custGeom>
              <a:avLst/>
              <a:gdLst>
                <a:gd name="connsiteX0" fmla="*/ 17099 w 34197"/>
                <a:gd name="connsiteY0" fmla="*/ 0 h 27305"/>
                <a:gd name="connsiteX1" fmla="*/ 33715 w 34197"/>
                <a:gd name="connsiteY1" fmla="*/ 13652 h 27305"/>
                <a:gd name="connsiteX2" fmla="*/ 17099 w 34197"/>
                <a:gd name="connsiteY2" fmla="*/ 27305 h 27305"/>
                <a:gd name="connsiteX3" fmla="*/ 483 w 34197"/>
                <a:gd name="connsiteY3" fmla="*/ 13652 h 27305"/>
                <a:gd name="connsiteX4" fmla="*/ 17099 w 34197"/>
                <a:gd name="connsiteY4" fmla="*/ 0 h 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7" h="27305">
                  <a:moveTo>
                    <a:pt x="17099" y="0"/>
                  </a:moveTo>
                  <a:cubicBezTo>
                    <a:pt x="28741" y="0"/>
                    <a:pt x="36218" y="6144"/>
                    <a:pt x="33715" y="13652"/>
                  </a:cubicBezTo>
                  <a:cubicBezTo>
                    <a:pt x="31212" y="21161"/>
                    <a:pt x="23735" y="27305"/>
                    <a:pt x="17099" y="27305"/>
                  </a:cubicBezTo>
                  <a:cubicBezTo>
                    <a:pt x="10463" y="27305"/>
                    <a:pt x="2986" y="21161"/>
                    <a:pt x="483" y="13652"/>
                  </a:cubicBezTo>
                  <a:cubicBezTo>
                    <a:pt x="-2020" y="6144"/>
                    <a:pt x="5457" y="0"/>
                    <a:pt x="1709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9DCABAA-6D35-401D-840C-598B44570EE0}"/>
                </a:ext>
              </a:extLst>
            </p:cNvPr>
            <p:cNvSpPr/>
            <p:nvPr/>
          </p:nvSpPr>
          <p:spPr>
            <a:xfrm>
              <a:off x="9517526"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FCCC581-AE56-4B5C-84E8-90204217CCDD}"/>
                </a:ext>
              </a:extLst>
            </p:cNvPr>
            <p:cNvSpPr/>
            <p:nvPr/>
          </p:nvSpPr>
          <p:spPr>
            <a:xfrm>
              <a:off x="9479588" y="5177602"/>
              <a:ext cx="41441" cy="98293"/>
            </a:xfrm>
            <a:custGeom>
              <a:avLst/>
              <a:gdLst/>
              <a:ahLst/>
              <a:cxnLst/>
              <a:rect l="0" t="0" r="0" b="0"/>
              <a:pathLst>
                <a:path w="41441" h="98293">
                  <a:moveTo>
                    <a:pt x="8827" y="13445"/>
                  </a:moveTo>
                  <a:cubicBezTo>
                    <a:pt x="0" y="36448"/>
                    <a:pt x="13041" y="98292"/>
                    <a:pt x="26719" y="98292"/>
                  </a:cubicBezTo>
                  <a:cubicBezTo>
                    <a:pt x="41440" y="98292"/>
                    <a:pt x="41305" y="12972"/>
                    <a:pt x="26569" y="3864"/>
                  </a:cubicBezTo>
                  <a:cubicBezTo>
                    <a:pt x="20316" y="0"/>
                    <a:pt x="12332" y="4311"/>
                    <a:pt x="8827" y="13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BA8007A9-0FD5-4A50-827A-9F0B8C76DFCD}"/>
              </a:ext>
            </a:extLst>
          </p:cNvPr>
          <p:cNvGrpSpPr/>
          <p:nvPr userDrawn="1"/>
        </p:nvGrpSpPr>
        <p:grpSpPr>
          <a:xfrm>
            <a:off x="660400" y="831334"/>
            <a:ext cx="2826814" cy="369332"/>
            <a:chOff x="436880" y="831334"/>
            <a:chExt cx="2826814" cy="369332"/>
          </a:xfrm>
        </p:grpSpPr>
        <p:cxnSp>
          <p:nvCxnSpPr>
            <p:cNvPr id="20" name="直接连接符 19">
              <a:extLst>
                <a:ext uri="{FF2B5EF4-FFF2-40B4-BE49-F238E27FC236}">
                  <a16:creationId xmlns:a16="http://schemas.microsoft.com/office/drawing/2014/main" id="{9A73AFD6-7B3E-47F1-A035-87E0F6EC4906}"/>
                </a:ext>
              </a:extLst>
            </p:cNvPr>
            <p:cNvCxnSpPr>
              <a:cxnSpLocks/>
            </p:cNvCxnSpPr>
            <p:nvPr/>
          </p:nvCxnSpPr>
          <p:spPr>
            <a:xfrm flipV="1">
              <a:off x="436880" y="1015522"/>
              <a:ext cx="1173274" cy="4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96655A8-0730-4F3E-93A5-0C01444B0675}"/>
                </a:ext>
              </a:extLst>
            </p:cNvPr>
            <p:cNvCxnSpPr/>
            <p:nvPr/>
          </p:nvCxnSpPr>
          <p:spPr>
            <a:xfrm>
              <a:off x="2328060" y="1016000"/>
              <a:ext cx="93563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2863C6C-C2EF-4005-9516-2ACB7BAD6528}"/>
                </a:ext>
              </a:extLst>
            </p:cNvPr>
            <p:cNvSpPr txBox="1"/>
            <p:nvPr/>
          </p:nvSpPr>
          <p:spPr>
            <a:xfrm>
              <a:off x="1610155" y="831334"/>
              <a:ext cx="717906" cy="369332"/>
            </a:xfrm>
            <a:prstGeom prst="rect">
              <a:avLst/>
            </a:prstGeom>
            <a:noFill/>
          </p:spPr>
          <p:txBody>
            <a:bodyPr wrap="square" rtlCol="0">
              <a:spAutoFit/>
            </a:bodyPr>
            <a:lstStyle/>
            <a:p>
              <a:pPr algn="dist"/>
              <a:r>
                <a:rPr lang="en-US" altLang="zh-CN" dirty="0">
                  <a:solidFill>
                    <a:schemeClr val="accent1"/>
                  </a:solidFill>
                  <a:sym typeface="Wingdings" panose="05000000000000000000" pitchFamily="2" charset="2"/>
                </a:rPr>
                <a:t></a:t>
              </a:r>
              <a:endParaRPr lang="zh-CN" altLang="en-US" dirty="0">
                <a:solidFill>
                  <a:schemeClr val="accent1"/>
                </a:solidFill>
              </a:endParaRPr>
            </a:p>
          </p:txBody>
        </p:sp>
      </p:grpSp>
      <p:cxnSp>
        <p:nvCxnSpPr>
          <p:cNvPr id="23" name="直接连接符 22">
            <a:extLst>
              <a:ext uri="{FF2B5EF4-FFF2-40B4-BE49-F238E27FC236}">
                <a16:creationId xmlns:a16="http://schemas.microsoft.com/office/drawing/2014/main" id="{97C84319-4915-47C9-9EFF-BA73097EC5C0}"/>
              </a:ext>
            </a:extLst>
          </p:cNvPr>
          <p:cNvCxnSpPr>
            <a:cxnSpLocks/>
          </p:cNvCxnSpPr>
          <p:nvPr userDrawn="1"/>
        </p:nvCxnSpPr>
        <p:spPr>
          <a:xfrm>
            <a:off x="3263694" y="1015044"/>
            <a:ext cx="8255206"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6151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版式2含图片占位符">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4792987E-A86E-4363-8717-7085843A7DBB}"/>
              </a:ext>
            </a:extLst>
          </p:cNvPr>
          <p:cNvSpPr>
            <a:spLocks noGrp="1"/>
          </p:cNvSpPr>
          <p:nvPr>
            <p:ph type="ftr" sz="quarter" idx="11"/>
          </p:nvPr>
        </p:nvSpPr>
        <p:spPr>
          <a:xfrm>
            <a:off x="660400" y="6362487"/>
            <a:ext cx="3645382" cy="365506"/>
          </a:xfrm>
        </p:spPr>
        <p:txBody>
          <a:bodyPr/>
          <a:lstStyle>
            <a:lvl1pPr algn="dist">
              <a:defRPr/>
            </a:lvl1pPr>
          </a:lstStyle>
          <a:p>
            <a:r>
              <a:rPr lang="zh-CN" altLang="en-US" dirty="0"/>
              <a:t>重德</a:t>
            </a:r>
            <a:r>
              <a:rPr lang="en-US" altLang="zh-CN" dirty="0"/>
              <a:t>/</a:t>
            </a:r>
            <a:r>
              <a:rPr lang="zh-CN" altLang="en-US" dirty="0"/>
              <a:t>博学</a:t>
            </a:r>
            <a:r>
              <a:rPr lang="en-US" altLang="zh-CN" dirty="0"/>
              <a:t>/</a:t>
            </a:r>
            <a:r>
              <a:rPr lang="zh-CN" altLang="en-US" dirty="0"/>
              <a:t>务实</a:t>
            </a:r>
            <a:r>
              <a:rPr lang="en-US" altLang="zh-CN" dirty="0"/>
              <a:t>/</a:t>
            </a:r>
            <a:r>
              <a:rPr lang="zh-CN" altLang="en-US" dirty="0"/>
              <a:t>尚美</a:t>
            </a:r>
          </a:p>
        </p:txBody>
      </p:sp>
      <p:sp>
        <p:nvSpPr>
          <p:cNvPr id="4" name="灯片编号占位符 3">
            <a:extLst>
              <a:ext uri="{FF2B5EF4-FFF2-40B4-BE49-F238E27FC236}">
                <a16:creationId xmlns:a16="http://schemas.microsoft.com/office/drawing/2014/main" id="{1C8863C7-3BF4-45ED-95DB-4E9E2B91C8F7}"/>
              </a:ext>
            </a:extLst>
          </p:cNvPr>
          <p:cNvSpPr>
            <a:spLocks noGrp="1"/>
          </p:cNvSpPr>
          <p:nvPr>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a:p>
        </p:txBody>
      </p:sp>
      <p:pic>
        <p:nvPicPr>
          <p:cNvPr id="5" name="图片 4">
            <a:extLst>
              <a:ext uri="{FF2B5EF4-FFF2-40B4-BE49-F238E27FC236}">
                <a16:creationId xmlns:a16="http://schemas.microsoft.com/office/drawing/2014/main" id="{9FEE787E-1F9B-4677-ABC8-FBA9A2BAB7DA}"/>
              </a:ext>
            </a:extLst>
          </p:cNvPr>
          <p:cNvPicPr>
            <a:picLocks noChangeAspect="1"/>
          </p:cNvPicPr>
          <p:nvPr userDrawn="1"/>
        </p:nvPicPr>
        <p:blipFill rotWithShape="1">
          <a:blip r:embed="rId2"/>
          <a:srcRect t="20294" r="17004"/>
          <a:stretch/>
        </p:blipFill>
        <p:spPr>
          <a:xfrm>
            <a:off x="4566324" y="0"/>
            <a:ext cx="7625676" cy="7285408"/>
          </a:xfrm>
          <a:prstGeom prst="rect">
            <a:avLst/>
          </a:prstGeom>
        </p:spPr>
      </p:pic>
      <p:grpSp>
        <p:nvGrpSpPr>
          <p:cNvPr id="6" name="组合 5">
            <a:extLst>
              <a:ext uri="{FF2B5EF4-FFF2-40B4-BE49-F238E27FC236}">
                <a16:creationId xmlns:a16="http://schemas.microsoft.com/office/drawing/2014/main" id="{7C83B274-98A0-4CBB-8D7A-04C8D7C32B5A}"/>
              </a:ext>
            </a:extLst>
          </p:cNvPr>
          <p:cNvGrpSpPr/>
          <p:nvPr userDrawn="1"/>
        </p:nvGrpSpPr>
        <p:grpSpPr>
          <a:xfrm>
            <a:off x="9158952" y="282668"/>
            <a:ext cx="2358528" cy="784386"/>
            <a:chOff x="9160372" y="137569"/>
            <a:chExt cx="2358528" cy="784386"/>
          </a:xfrm>
        </p:grpSpPr>
        <p:pic>
          <p:nvPicPr>
            <p:cNvPr id="7" name="图片 6" descr="图片包含 游戏机, 钟表&#10;&#10;描述已自动生成">
              <a:extLst>
                <a:ext uri="{FF2B5EF4-FFF2-40B4-BE49-F238E27FC236}">
                  <a16:creationId xmlns:a16="http://schemas.microsoft.com/office/drawing/2014/main" id="{A45516B8-3F0B-4FB1-A409-BA8CA69113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0372" y="329973"/>
              <a:ext cx="474798" cy="472671"/>
            </a:xfrm>
            <a:prstGeom prst="rect">
              <a:avLst/>
            </a:prstGeom>
          </p:spPr>
        </p:pic>
        <p:pic>
          <p:nvPicPr>
            <p:cNvPr id="8" name="图片 7" descr="图片包含 游戏机, 食物&#10;&#10;描述已自动生成">
              <a:extLst>
                <a:ext uri="{FF2B5EF4-FFF2-40B4-BE49-F238E27FC236}">
                  <a16:creationId xmlns:a16="http://schemas.microsoft.com/office/drawing/2014/main" id="{E5185486-1925-4923-81B6-38B1B6D19C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5"/>
            <a:stretch/>
          </p:blipFill>
          <p:spPr>
            <a:xfrm>
              <a:off x="9663727" y="137569"/>
              <a:ext cx="1855173" cy="784386"/>
            </a:xfrm>
            <a:prstGeom prst="rect">
              <a:avLst/>
            </a:prstGeom>
          </p:spPr>
        </p:pic>
      </p:grpSp>
      <p:grpSp>
        <p:nvGrpSpPr>
          <p:cNvPr id="9" name="组合 8">
            <a:extLst>
              <a:ext uri="{FF2B5EF4-FFF2-40B4-BE49-F238E27FC236}">
                <a16:creationId xmlns:a16="http://schemas.microsoft.com/office/drawing/2014/main" id="{CCD6D5ED-3083-4D8D-B48F-7445E1C13FEA}"/>
              </a:ext>
            </a:extLst>
          </p:cNvPr>
          <p:cNvGrpSpPr/>
          <p:nvPr userDrawn="1"/>
        </p:nvGrpSpPr>
        <p:grpSpPr>
          <a:xfrm>
            <a:off x="481480" y="260235"/>
            <a:ext cx="675983" cy="661720"/>
            <a:chOff x="8358696" y="4052116"/>
            <a:chExt cx="1834907" cy="1796214"/>
          </a:xfrm>
          <a:gradFill flip="none" rotWithShape="1">
            <a:gsLst>
              <a:gs pos="0">
                <a:srgbClr val="ADB5BF">
                  <a:alpha val="60000"/>
                </a:srgbClr>
              </a:gs>
              <a:gs pos="98639">
                <a:srgbClr val="ADB5BF">
                  <a:alpha val="11000"/>
                </a:srgbClr>
              </a:gs>
              <a:gs pos="70000">
                <a:srgbClr val="ADB5BF">
                  <a:alpha val="16000"/>
                </a:srgbClr>
              </a:gs>
            </a:gsLst>
            <a:lin ang="5400000" scaled="1"/>
            <a:tileRect/>
          </a:gradFill>
        </p:grpSpPr>
        <p:sp>
          <p:nvSpPr>
            <p:cNvPr id="10" name="任意多边形: 形状 9">
              <a:extLst>
                <a:ext uri="{FF2B5EF4-FFF2-40B4-BE49-F238E27FC236}">
                  <a16:creationId xmlns:a16="http://schemas.microsoft.com/office/drawing/2014/main" id="{7483A0E0-B384-4416-932F-92261EE92C75}"/>
                </a:ext>
              </a:extLst>
            </p:cNvPr>
            <p:cNvSpPr/>
            <p:nvPr/>
          </p:nvSpPr>
          <p:spPr>
            <a:xfrm>
              <a:off x="8358696" y="4052116"/>
              <a:ext cx="1834907" cy="1796214"/>
            </a:xfrm>
            <a:custGeom>
              <a:avLst/>
              <a:gdLst>
                <a:gd name="connsiteX0" fmla="*/ 901999 w 1834907"/>
                <a:gd name="connsiteY0" fmla="*/ 137 h 1796214"/>
                <a:gd name="connsiteX1" fmla="*/ 1013591 w 1834907"/>
                <a:gd name="connsiteY1" fmla="*/ 24400 h 1796214"/>
                <a:gd name="connsiteX2" fmla="*/ 1191211 w 1834907"/>
                <a:gd name="connsiteY2" fmla="*/ 134541 h 1796214"/>
                <a:gd name="connsiteX3" fmla="*/ 1251555 w 1834907"/>
                <a:gd name="connsiteY3" fmla="*/ 255191 h 1796214"/>
                <a:gd name="connsiteX4" fmla="*/ 1277756 w 1834907"/>
                <a:gd name="connsiteY4" fmla="*/ 349963 h 1796214"/>
                <a:gd name="connsiteX5" fmla="*/ 1301507 w 1834907"/>
                <a:gd name="connsiteY5" fmla="*/ 430171 h 1796214"/>
                <a:gd name="connsiteX6" fmla="*/ 1340416 w 1834907"/>
                <a:gd name="connsiteY6" fmla="*/ 560976 h 1796214"/>
                <a:gd name="connsiteX7" fmla="*/ 1378726 w 1834907"/>
                <a:gd name="connsiteY7" fmla="*/ 694029 h 1796214"/>
                <a:gd name="connsiteX8" fmla="*/ 1403904 w 1834907"/>
                <a:gd name="connsiteY8" fmla="*/ 840079 h 1796214"/>
                <a:gd name="connsiteX9" fmla="*/ 1433922 w 1834907"/>
                <a:gd name="connsiteY9" fmla="*/ 1141169 h 1796214"/>
                <a:gd name="connsiteX10" fmla="*/ 1453926 w 1834907"/>
                <a:gd name="connsiteY10" fmla="*/ 1367067 h 1796214"/>
                <a:gd name="connsiteX11" fmla="*/ 1447557 w 1834907"/>
                <a:gd name="connsiteY11" fmla="*/ 1420569 h 1796214"/>
                <a:gd name="connsiteX12" fmla="*/ 1433580 w 1834907"/>
                <a:gd name="connsiteY12" fmla="*/ 1466271 h 1796214"/>
                <a:gd name="connsiteX13" fmla="*/ 1539895 w 1834907"/>
                <a:gd name="connsiteY13" fmla="*/ 1472882 h 1796214"/>
                <a:gd name="connsiteX14" fmla="*/ 1714257 w 1834907"/>
                <a:gd name="connsiteY14" fmla="*/ 1495179 h 1796214"/>
                <a:gd name="connsiteX15" fmla="*/ 1815857 w 1834907"/>
                <a:gd name="connsiteY15" fmla="*/ 1552541 h 1796214"/>
                <a:gd name="connsiteX16" fmla="*/ 1815857 w 1834907"/>
                <a:gd name="connsiteY16" fmla="*/ 1593013 h 1796214"/>
                <a:gd name="connsiteX17" fmla="*/ 1742315 w 1834907"/>
                <a:gd name="connsiteY17" fmla="*/ 1612235 h 1796214"/>
                <a:gd name="connsiteX18" fmla="*/ 1690362 w 1834907"/>
                <a:gd name="connsiteY18" fmla="*/ 1650751 h 1796214"/>
                <a:gd name="connsiteX19" fmla="*/ 1341634 w 1834907"/>
                <a:gd name="connsiteY19" fmla="*/ 1737960 h 1796214"/>
                <a:gd name="connsiteX20" fmla="*/ 1116999 w 1834907"/>
                <a:gd name="connsiteY20" fmla="*/ 1776249 h 1796214"/>
                <a:gd name="connsiteX21" fmla="*/ 545857 w 1834907"/>
                <a:gd name="connsiteY21" fmla="*/ 1788460 h 1796214"/>
                <a:gd name="connsiteX22" fmla="*/ 254730 w 1834907"/>
                <a:gd name="connsiteY22" fmla="*/ 1769315 h 1796214"/>
                <a:gd name="connsiteX23" fmla="*/ 29305 w 1834907"/>
                <a:gd name="connsiteY23" fmla="*/ 1742426 h 1796214"/>
                <a:gd name="connsiteX24" fmla="*/ 23629 w 1834907"/>
                <a:gd name="connsiteY24" fmla="*/ 1610544 h 1796214"/>
                <a:gd name="connsiteX25" fmla="*/ 214170 w 1834907"/>
                <a:gd name="connsiteY25" fmla="*/ 1485316 h 1796214"/>
                <a:gd name="connsiteX26" fmla="*/ 327644 w 1834907"/>
                <a:gd name="connsiteY26" fmla="*/ 1492533 h 1796214"/>
                <a:gd name="connsiteX27" fmla="*/ 433745 w 1834907"/>
                <a:gd name="connsiteY27" fmla="*/ 1516237 h 1796214"/>
                <a:gd name="connsiteX28" fmla="*/ 520499 w 1834907"/>
                <a:gd name="connsiteY28" fmla="*/ 1507311 h 1796214"/>
                <a:gd name="connsiteX29" fmla="*/ 506545 w 1834907"/>
                <a:gd name="connsiteY29" fmla="*/ 1462932 h 1796214"/>
                <a:gd name="connsiteX30" fmla="*/ 479541 w 1834907"/>
                <a:gd name="connsiteY30" fmla="*/ 1217369 h 1796214"/>
                <a:gd name="connsiteX31" fmla="*/ 549707 w 1834907"/>
                <a:gd name="connsiteY31" fmla="*/ 835622 h 1796214"/>
                <a:gd name="connsiteX32" fmla="*/ 596657 w 1834907"/>
                <a:gd name="connsiteY32" fmla="*/ 757305 h 1796214"/>
                <a:gd name="connsiteX33" fmla="*/ 596657 w 1834907"/>
                <a:gd name="connsiteY33" fmla="*/ 358211 h 1796214"/>
                <a:gd name="connsiteX34" fmla="*/ 691907 w 1834907"/>
                <a:gd name="connsiteY34" fmla="*/ 213526 h 1796214"/>
                <a:gd name="connsiteX35" fmla="*/ 829748 w 1834907"/>
                <a:gd name="connsiteY35" fmla="*/ 33505 h 1796214"/>
                <a:gd name="connsiteX36" fmla="*/ 901999 w 1834907"/>
                <a:gd name="connsiteY36" fmla="*/ 137 h 1796214"/>
                <a:gd name="connsiteX37" fmla="*/ 1152603 w 1834907"/>
                <a:gd name="connsiteY37" fmla="*/ 394472 h 1796214"/>
                <a:gd name="connsiteX38" fmla="*/ 1146131 w 1834907"/>
                <a:gd name="connsiteY38" fmla="*/ 429098 h 1796214"/>
                <a:gd name="connsiteX39" fmla="*/ 1117556 w 1834907"/>
                <a:gd name="connsiteY39" fmla="*/ 459375 h 1796214"/>
                <a:gd name="connsiteX40" fmla="*/ 1118592 w 1834907"/>
                <a:gd name="connsiteY40" fmla="*/ 466656 h 1796214"/>
                <a:gd name="connsiteX41" fmla="*/ 1148203 w 1834907"/>
                <a:gd name="connsiteY41" fmla="*/ 474479 h 1796214"/>
                <a:gd name="connsiteX42" fmla="*/ 1120915 w 1834907"/>
                <a:gd name="connsiteY42" fmla="*/ 518632 h 1796214"/>
                <a:gd name="connsiteX43" fmla="*/ 1091304 w 1834907"/>
                <a:gd name="connsiteY43" fmla="*/ 598007 h 1796214"/>
                <a:gd name="connsiteX44" fmla="*/ 1066756 w 1834907"/>
                <a:gd name="connsiteY44" fmla="*/ 643637 h 1796214"/>
                <a:gd name="connsiteX45" fmla="*/ 1044531 w 1834907"/>
                <a:gd name="connsiteY45" fmla="*/ 617179 h 1796214"/>
                <a:gd name="connsiteX46" fmla="*/ 1053864 w 1834907"/>
                <a:gd name="connsiteY46" fmla="*/ 570979 h 1796214"/>
                <a:gd name="connsiteX47" fmla="*/ 1057094 w 1834907"/>
                <a:gd name="connsiteY47" fmla="*/ 423679 h 1796214"/>
                <a:gd name="connsiteX48" fmla="*/ 1036851 w 1834907"/>
                <a:gd name="connsiteY48" fmla="*/ 488168 h 1796214"/>
                <a:gd name="connsiteX49" fmla="*/ 979472 w 1834907"/>
                <a:gd name="connsiteY49" fmla="*/ 584968 h 1796214"/>
                <a:gd name="connsiteX50" fmla="*/ 937539 w 1834907"/>
                <a:gd name="connsiteY50" fmla="*/ 628429 h 1796214"/>
                <a:gd name="connsiteX51" fmla="*/ 993731 w 1834907"/>
                <a:gd name="connsiteY51" fmla="*/ 625821 h 1796214"/>
                <a:gd name="connsiteX52" fmla="*/ 1009452 w 1834907"/>
                <a:gd name="connsiteY52" fmla="*/ 617303 h 1796214"/>
                <a:gd name="connsiteX53" fmla="*/ 1018977 w 1834907"/>
                <a:gd name="connsiteY53" fmla="*/ 683868 h 1796214"/>
                <a:gd name="connsiteX54" fmla="*/ 1033774 w 1834907"/>
                <a:gd name="connsiteY54" fmla="*/ 756534 h 1796214"/>
                <a:gd name="connsiteX55" fmla="*/ 1046474 w 1834907"/>
                <a:gd name="connsiteY55" fmla="*/ 719602 h 1796214"/>
                <a:gd name="connsiteX56" fmla="*/ 1071042 w 1834907"/>
                <a:gd name="connsiteY56" fmla="*/ 673891 h 1796214"/>
                <a:gd name="connsiteX57" fmla="*/ 1120222 w 1834907"/>
                <a:gd name="connsiteY57" fmla="*/ 696116 h 1796214"/>
                <a:gd name="connsiteX58" fmla="*/ 1150931 w 1834907"/>
                <a:gd name="connsiteY58" fmla="*/ 682373 h 1796214"/>
                <a:gd name="connsiteX59" fmla="*/ 1153864 w 1834907"/>
                <a:gd name="connsiteY59" fmla="*/ 648507 h 1796214"/>
                <a:gd name="connsiteX60" fmla="*/ 1165181 w 1834907"/>
                <a:gd name="connsiteY60" fmla="*/ 691313 h 1796214"/>
                <a:gd name="connsiteX61" fmla="*/ 1127081 w 1834907"/>
                <a:gd name="connsiteY61" fmla="*/ 742234 h 1796214"/>
                <a:gd name="connsiteX62" fmla="*/ 1116632 w 1834907"/>
                <a:gd name="connsiteY62" fmla="*/ 765588 h 1796214"/>
                <a:gd name="connsiteX63" fmla="*/ 1190581 w 1834907"/>
                <a:gd name="connsiteY63" fmla="*/ 696729 h 1796214"/>
                <a:gd name="connsiteX64" fmla="*/ 1190581 w 1834907"/>
                <a:gd name="connsiteY64" fmla="*/ 633229 h 1796214"/>
                <a:gd name="connsiteX65" fmla="*/ 1231856 w 1834907"/>
                <a:gd name="connsiteY65" fmla="*/ 635560 h 1796214"/>
                <a:gd name="connsiteX66" fmla="*/ 1273131 w 1834907"/>
                <a:gd name="connsiteY66" fmla="*/ 625555 h 1796214"/>
                <a:gd name="connsiteX67" fmla="*/ 1231856 w 1834907"/>
                <a:gd name="connsiteY67" fmla="*/ 610523 h 1796214"/>
                <a:gd name="connsiteX68" fmla="*/ 1192942 w 1834907"/>
                <a:gd name="connsiteY68" fmla="*/ 558479 h 1796214"/>
                <a:gd name="connsiteX69" fmla="*/ 1207881 w 1834907"/>
                <a:gd name="connsiteY69" fmla="*/ 496549 h 1796214"/>
                <a:gd name="connsiteX70" fmla="*/ 1186471 w 1834907"/>
                <a:gd name="connsiteY70" fmla="*/ 434931 h 1796214"/>
                <a:gd name="connsiteX71" fmla="*/ 1152603 w 1834907"/>
                <a:gd name="connsiteY71" fmla="*/ 394472 h 1796214"/>
                <a:gd name="connsiteX72" fmla="*/ 1124812 w 1834907"/>
                <a:gd name="connsiteY72" fmla="*/ 977752 h 1796214"/>
                <a:gd name="connsiteX73" fmla="*/ 1098506 w 1834907"/>
                <a:gd name="connsiteY73" fmla="*/ 1007491 h 1796214"/>
                <a:gd name="connsiteX74" fmla="*/ 1108031 w 1834907"/>
                <a:gd name="connsiteY74" fmla="*/ 1084078 h 1796214"/>
                <a:gd name="connsiteX75" fmla="*/ 1109100 w 1834907"/>
                <a:gd name="connsiteY75" fmla="*/ 1116167 h 1796214"/>
                <a:gd name="connsiteX76" fmla="*/ 1076219 w 1834907"/>
                <a:gd name="connsiteY76" fmla="*/ 1122278 h 1796214"/>
                <a:gd name="connsiteX77" fmla="*/ 1049750 w 1834907"/>
                <a:gd name="connsiteY77" fmla="*/ 1121240 h 1796214"/>
                <a:gd name="connsiteX78" fmla="*/ 1031831 w 1834907"/>
                <a:gd name="connsiteY78" fmla="*/ 1130783 h 1796214"/>
                <a:gd name="connsiteX79" fmla="*/ 1047190 w 1834907"/>
                <a:gd name="connsiteY79" fmla="*/ 1170557 h 1796214"/>
                <a:gd name="connsiteX80" fmla="*/ 987592 w 1834907"/>
                <a:gd name="connsiteY80" fmla="*/ 1261665 h 1796214"/>
                <a:gd name="connsiteX81" fmla="*/ 919575 w 1834907"/>
                <a:gd name="connsiteY81" fmla="*/ 1344356 h 1796214"/>
                <a:gd name="connsiteX82" fmla="*/ 979436 w 1834907"/>
                <a:gd name="connsiteY82" fmla="*/ 1293888 h 1796214"/>
                <a:gd name="connsiteX83" fmla="*/ 1042428 w 1834907"/>
                <a:gd name="connsiteY83" fmla="*/ 1236478 h 1796214"/>
                <a:gd name="connsiteX84" fmla="*/ 1046990 w 1834907"/>
                <a:gd name="connsiteY84" fmla="*/ 1312678 h 1796214"/>
                <a:gd name="connsiteX85" fmla="*/ 1056560 w 1834907"/>
                <a:gd name="connsiteY85" fmla="*/ 1388878 h 1796214"/>
                <a:gd name="connsiteX86" fmla="*/ 1063963 w 1834907"/>
                <a:gd name="connsiteY86" fmla="*/ 1364680 h 1796214"/>
                <a:gd name="connsiteX87" fmla="*/ 1094857 w 1834907"/>
                <a:gd name="connsiteY87" fmla="*/ 1313016 h 1796214"/>
                <a:gd name="connsiteX88" fmla="*/ 1133431 w 1834907"/>
                <a:gd name="connsiteY88" fmla="*/ 1267363 h 1796214"/>
                <a:gd name="connsiteX89" fmla="*/ 1152481 w 1834907"/>
                <a:gd name="connsiteY89" fmla="*/ 1249178 h 1796214"/>
                <a:gd name="connsiteX90" fmla="*/ 1132874 w 1834907"/>
                <a:gd name="connsiteY90" fmla="*/ 1309755 h 1796214"/>
                <a:gd name="connsiteX91" fmla="*/ 1094217 w 1834907"/>
                <a:gd name="connsiteY91" fmla="*/ 1357128 h 1796214"/>
                <a:gd name="connsiteX92" fmla="*/ 1136974 w 1834907"/>
                <a:gd name="connsiteY92" fmla="*/ 1322203 h 1796214"/>
                <a:gd name="connsiteX93" fmla="*/ 1201600 w 1834907"/>
                <a:gd name="connsiteY93" fmla="*/ 1316851 h 1796214"/>
                <a:gd name="connsiteX94" fmla="*/ 1335801 w 1834907"/>
                <a:gd name="connsiteY94" fmla="*/ 1326929 h 1796214"/>
                <a:gd name="connsiteX95" fmla="*/ 1336631 w 1834907"/>
                <a:gd name="connsiteY95" fmla="*/ 1211078 h 1796214"/>
                <a:gd name="connsiteX96" fmla="*/ 1323931 w 1834907"/>
                <a:gd name="connsiteY96" fmla="*/ 1254808 h 1796214"/>
                <a:gd name="connsiteX97" fmla="*/ 1245519 w 1834907"/>
                <a:gd name="connsiteY97" fmla="*/ 1324194 h 1796214"/>
                <a:gd name="connsiteX98" fmla="*/ 1223795 w 1834907"/>
                <a:gd name="connsiteY98" fmla="*/ 1200973 h 1796214"/>
                <a:gd name="connsiteX99" fmla="*/ 1244515 w 1834907"/>
                <a:gd name="connsiteY99" fmla="*/ 1081065 h 1796214"/>
                <a:gd name="connsiteX100" fmla="*/ 1217935 w 1834907"/>
                <a:gd name="connsiteY100" fmla="*/ 1033278 h 1796214"/>
                <a:gd name="connsiteX101" fmla="*/ 1171084 w 1834907"/>
                <a:gd name="connsiteY101" fmla="*/ 1052866 h 1796214"/>
                <a:gd name="connsiteX102" fmla="*/ 1142127 w 1834907"/>
                <a:gd name="connsiteY102" fmla="*/ 1059754 h 1796214"/>
                <a:gd name="connsiteX103" fmla="*/ 1145223 w 1834907"/>
                <a:gd name="connsiteY103" fmla="*/ 1028023 h 1796214"/>
                <a:gd name="connsiteX104" fmla="*/ 1152825 w 1834907"/>
                <a:gd name="connsiteY104" fmla="*/ 995734 h 1796214"/>
                <a:gd name="connsiteX105" fmla="*/ 1124812 w 1834907"/>
                <a:gd name="connsiteY105" fmla="*/ 977752 h 17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834907" h="1796214">
                  <a:moveTo>
                    <a:pt x="901999" y="137"/>
                  </a:moveTo>
                  <a:cubicBezTo>
                    <a:pt x="928674" y="-1184"/>
                    <a:pt x="961907" y="7100"/>
                    <a:pt x="1013591" y="24400"/>
                  </a:cubicBezTo>
                  <a:cubicBezTo>
                    <a:pt x="1129561" y="63218"/>
                    <a:pt x="1128644" y="62649"/>
                    <a:pt x="1191211" y="134541"/>
                  </a:cubicBezTo>
                  <a:cubicBezTo>
                    <a:pt x="1238538" y="188921"/>
                    <a:pt x="1249552" y="210942"/>
                    <a:pt x="1251555" y="255191"/>
                  </a:cubicBezTo>
                  <a:cubicBezTo>
                    <a:pt x="1252903" y="284961"/>
                    <a:pt x="1264693" y="327609"/>
                    <a:pt x="1277756" y="349963"/>
                  </a:cubicBezTo>
                  <a:cubicBezTo>
                    <a:pt x="1290819" y="372318"/>
                    <a:pt x="1301507" y="408411"/>
                    <a:pt x="1301507" y="430171"/>
                  </a:cubicBezTo>
                  <a:cubicBezTo>
                    <a:pt x="1301507" y="451930"/>
                    <a:pt x="1319016" y="510793"/>
                    <a:pt x="1340416" y="560976"/>
                  </a:cubicBezTo>
                  <a:cubicBezTo>
                    <a:pt x="1361815" y="611160"/>
                    <a:pt x="1379055" y="671033"/>
                    <a:pt x="1378726" y="694029"/>
                  </a:cubicBezTo>
                  <a:cubicBezTo>
                    <a:pt x="1378397" y="717024"/>
                    <a:pt x="1389727" y="782746"/>
                    <a:pt x="1403904" y="840079"/>
                  </a:cubicBezTo>
                  <a:cubicBezTo>
                    <a:pt x="1422671" y="915975"/>
                    <a:pt x="1430833" y="997845"/>
                    <a:pt x="1433922" y="1141169"/>
                  </a:cubicBezTo>
                  <a:cubicBezTo>
                    <a:pt x="1436614" y="1266083"/>
                    <a:pt x="1443924" y="1348634"/>
                    <a:pt x="1453926" y="1367067"/>
                  </a:cubicBezTo>
                  <a:cubicBezTo>
                    <a:pt x="1467172" y="1391478"/>
                    <a:pt x="1466155" y="1400019"/>
                    <a:pt x="1447557" y="1420569"/>
                  </a:cubicBezTo>
                  <a:cubicBezTo>
                    <a:pt x="1434749" y="1434722"/>
                    <a:pt x="1428861" y="1453974"/>
                    <a:pt x="1433580" y="1466271"/>
                  </a:cubicBezTo>
                  <a:cubicBezTo>
                    <a:pt x="1440916" y="1485389"/>
                    <a:pt x="1451575" y="1486052"/>
                    <a:pt x="1539895" y="1472882"/>
                  </a:cubicBezTo>
                  <a:cubicBezTo>
                    <a:pt x="1636302" y="1458507"/>
                    <a:pt x="1639419" y="1458905"/>
                    <a:pt x="1714257" y="1495179"/>
                  </a:cubicBezTo>
                  <a:cubicBezTo>
                    <a:pt x="1756167" y="1515493"/>
                    <a:pt x="1801887" y="1541306"/>
                    <a:pt x="1815857" y="1552541"/>
                  </a:cubicBezTo>
                  <a:cubicBezTo>
                    <a:pt x="1841257" y="1572969"/>
                    <a:pt x="1841257" y="1572969"/>
                    <a:pt x="1815857" y="1593013"/>
                  </a:cubicBezTo>
                  <a:cubicBezTo>
                    <a:pt x="1801887" y="1604037"/>
                    <a:pt x="1768793" y="1612687"/>
                    <a:pt x="1742315" y="1612235"/>
                  </a:cubicBezTo>
                  <a:cubicBezTo>
                    <a:pt x="1691196" y="1611362"/>
                    <a:pt x="1682607" y="1617730"/>
                    <a:pt x="1690362" y="1650751"/>
                  </a:cubicBezTo>
                  <a:cubicBezTo>
                    <a:pt x="1696098" y="1675177"/>
                    <a:pt x="1607930" y="1697226"/>
                    <a:pt x="1341634" y="1737960"/>
                  </a:cubicBezTo>
                  <a:cubicBezTo>
                    <a:pt x="1248451" y="1752214"/>
                    <a:pt x="1147366" y="1769444"/>
                    <a:pt x="1116999" y="1776249"/>
                  </a:cubicBezTo>
                  <a:cubicBezTo>
                    <a:pt x="1032329" y="1795224"/>
                    <a:pt x="646580" y="1803472"/>
                    <a:pt x="545857" y="1788460"/>
                  </a:cubicBezTo>
                  <a:cubicBezTo>
                    <a:pt x="496962" y="1781173"/>
                    <a:pt x="365955" y="1772558"/>
                    <a:pt x="254730" y="1769315"/>
                  </a:cubicBezTo>
                  <a:cubicBezTo>
                    <a:pt x="90238" y="1764520"/>
                    <a:pt x="48174" y="1759502"/>
                    <a:pt x="29305" y="1742426"/>
                  </a:cubicBezTo>
                  <a:cubicBezTo>
                    <a:pt x="-7686" y="1708950"/>
                    <a:pt x="-9744" y="1661142"/>
                    <a:pt x="23629" y="1610544"/>
                  </a:cubicBezTo>
                  <a:cubicBezTo>
                    <a:pt x="73229" y="1535341"/>
                    <a:pt x="121240" y="1503788"/>
                    <a:pt x="214170" y="1485316"/>
                  </a:cubicBezTo>
                  <a:cubicBezTo>
                    <a:pt x="294196" y="1469409"/>
                    <a:pt x="301785" y="1469892"/>
                    <a:pt x="327644" y="1492533"/>
                  </a:cubicBezTo>
                  <a:cubicBezTo>
                    <a:pt x="348711" y="1510978"/>
                    <a:pt x="374156" y="1516662"/>
                    <a:pt x="433745" y="1516237"/>
                  </a:cubicBezTo>
                  <a:cubicBezTo>
                    <a:pt x="476858" y="1515929"/>
                    <a:pt x="515897" y="1511912"/>
                    <a:pt x="520499" y="1507311"/>
                  </a:cubicBezTo>
                  <a:cubicBezTo>
                    <a:pt x="525100" y="1502709"/>
                    <a:pt x="518821" y="1482739"/>
                    <a:pt x="506545" y="1462932"/>
                  </a:cubicBezTo>
                  <a:cubicBezTo>
                    <a:pt x="488210" y="1433348"/>
                    <a:pt x="483389" y="1389507"/>
                    <a:pt x="479541" y="1217369"/>
                  </a:cubicBezTo>
                  <a:cubicBezTo>
                    <a:pt x="474297" y="982805"/>
                    <a:pt x="479967" y="951957"/>
                    <a:pt x="549707" y="835622"/>
                  </a:cubicBezTo>
                  <a:lnTo>
                    <a:pt x="596657" y="757305"/>
                  </a:lnTo>
                  <a:lnTo>
                    <a:pt x="596657" y="358211"/>
                  </a:lnTo>
                  <a:lnTo>
                    <a:pt x="691907" y="213526"/>
                  </a:lnTo>
                  <a:cubicBezTo>
                    <a:pt x="744295" y="133949"/>
                    <a:pt x="806323" y="52939"/>
                    <a:pt x="829748" y="33505"/>
                  </a:cubicBezTo>
                  <a:cubicBezTo>
                    <a:pt x="855205" y="12385"/>
                    <a:pt x="875323" y="1458"/>
                    <a:pt x="901999" y="137"/>
                  </a:cubicBezTo>
                  <a:close/>
                  <a:moveTo>
                    <a:pt x="1152603" y="394472"/>
                  </a:moveTo>
                  <a:cubicBezTo>
                    <a:pt x="1147084" y="393674"/>
                    <a:pt x="1146131" y="405390"/>
                    <a:pt x="1146131" y="429098"/>
                  </a:cubicBezTo>
                  <a:cubicBezTo>
                    <a:pt x="1146131" y="452752"/>
                    <a:pt x="1139488" y="459791"/>
                    <a:pt x="1117556" y="459375"/>
                  </a:cubicBezTo>
                  <a:cubicBezTo>
                    <a:pt x="1089153" y="458836"/>
                    <a:pt x="1089159" y="458880"/>
                    <a:pt x="1118592" y="466656"/>
                  </a:cubicBezTo>
                  <a:lnTo>
                    <a:pt x="1148203" y="474479"/>
                  </a:lnTo>
                  <a:lnTo>
                    <a:pt x="1120915" y="518632"/>
                  </a:lnTo>
                  <a:cubicBezTo>
                    <a:pt x="1105906" y="542916"/>
                    <a:pt x="1092581" y="578635"/>
                    <a:pt x="1091304" y="598007"/>
                  </a:cubicBezTo>
                  <a:cubicBezTo>
                    <a:pt x="1090026" y="617383"/>
                    <a:pt x="1078982" y="637912"/>
                    <a:pt x="1066756" y="643637"/>
                  </a:cubicBezTo>
                  <a:cubicBezTo>
                    <a:pt x="1048303" y="652279"/>
                    <a:pt x="1044531" y="647788"/>
                    <a:pt x="1044531" y="617179"/>
                  </a:cubicBezTo>
                  <a:cubicBezTo>
                    <a:pt x="1044531" y="596902"/>
                    <a:pt x="1048731" y="576112"/>
                    <a:pt x="1053864" y="570979"/>
                  </a:cubicBezTo>
                  <a:cubicBezTo>
                    <a:pt x="1067749" y="557095"/>
                    <a:pt x="1070674" y="423679"/>
                    <a:pt x="1057094" y="423679"/>
                  </a:cubicBezTo>
                  <a:cubicBezTo>
                    <a:pt x="1050665" y="423679"/>
                    <a:pt x="1041556" y="452699"/>
                    <a:pt x="1036851" y="488168"/>
                  </a:cubicBezTo>
                  <a:cubicBezTo>
                    <a:pt x="1029333" y="544845"/>
                    <a:pt x="1022381" y="556572"/>
                    <a:pt x="979472" y="584968"/>
                  </a:cubicBezTo>
                  <a:cubicBezTo>
                    <a:pt x="952619" y="602739"/>
                    <a:pt x="933749" y="622296"/>
                    <a:pt x="937539" y="628429"/>
                  </a:cubicBezTo>
                  <a:cubicBezTo>
                    <a:pt x="947401" y="644387"/>
                    <a:pt x="993731" y="642236"/>
                    <a:pt x="993731" y="625821"/>
                  </a:cubicBezTo>
                  <a:cubicBezTo>
                    <a:pt x="993731" y="618254"/>
                    <a:pt x="1000805" y="614421"/>
                    <a:pt x="1009452" y="617303"/>
                  </a:cubicBezTo>
                  <a:cubicBezTo>
                    <a:pt x="1020251" y="620902"/>
                    <a:pt x="1023233" y="641745"/>
                    <a:pt x="1018977" y="683868"/>
                  </a:cubicBezTo>
                  <a:cubicBezTo>
                    <a:pt x="1014095" y="732186"/>
                    <a:pt x="1017234" y="747599"/>
                    <a:pt x="1033774" y="756534"/>
                  </a:cubicBezTo>
                  <a:cubicBezTo>
                    <a:pt x="1052169" y="766471"/>
                    <a:pt x="1053741" y="761901"/>
                    <a:pt x="1046474" y="719602"/>
                  </a:cubicBezTo>
                  <a:cubicBezTo>
                    <a:pt x="1038570" y="673591"/>
                    <a:pt x="1039721" y="671449"/>
                    <a:pt x="1071042" y="673891"/>
                  </a:cubicBezTo>
                  <a:cubicBezTo>
                    <a:pt x="1089116" y="675300"/>
                    <a:pt x="1111247" y="685302"/>
                    <a:pt x="1120222" y="696116"/>
                  </a:cubicBezTo>
                  <a:cubicBezTo>
                    <a:pt x="1145234" y="726254"/>
                    <a:pt x="1160257" y="719531"/>
                    <a:pt x="1150931" y="682373"/>
                  </a:cubicBezTo>
                  <a:cubicBezTo>
                    <a:pt x="1146319" y="664000"/>
                    <a:pt x="1147639" y="648760"/>
                    <a:pt x="1153864" y="648507"/>
                  </a:cubicBezTo>
                  <a:cubicBezTo>
                    <a:pt x="1160088" y="648253"/>
                    <a:pt x="1165181" y="667516"/>
                    <a:pt x="1165181" y="691313"/>
                  </a:cubicBezTo>
                  <a:cubicBezTo>
                    <a:pt x="1165181" y="729219"/>
                    <a:pt x="1160461" y="735528"/>
                    <a:pt x="1127081" y="742234"/>
                  </a:cubicBezTo>
                  <a:cubicBezTo>
                    <a:pt x="1089746" y="749735"/>
                    <a:pt x="1089536" y="750204"/>
                    <a:pt x="1116632" y="765588"/>
                  </a:cubicBezTo>
                  <a:cubicBezTo>
                    <a:pt x="1165058" y="793083"/>
                    <a:pt x="1190581" y="769317"/>
                    <a:pt x="1190581" y="696729"/>
                  </a:cubicBezTo>
                  <a:lnTo>
                    <a:pt x="1190581" y="633229"/>
                  </a:lnTo>
                  <a:lnTo>
                    <a:pt x="1231856" y="635560"/>
                  </a:lnTo>
                  <a:cubicBezTo>
                    <a:pt x="1254557" y="636843"/>
                    <a:pt x="1273131" y="632340"/>
                    <a:pt x="1273131" y="625555"/>
                  </a:cubicBezTo>
                  <a:cubicBezTo>
                    <a:pt x="1273131" y="618769"/>
                    <a:pt x="1254557" y="612005"/>
                    <a:pt x="1231856" y="610523"/>
                  </a:cubicBezTo>
                  <a:cubicBezTo>
                    <a:pt x="1192379" y="607946"/>
                    <a:pt x="1190684" y="605679"/>
                    <a:pt x="1192942" y="558479"/>
                  </a:cubicBezTo>
                  <a:cubicBezTo>
                    <a:pt x="1194240" y="531336"/>
                    <a:pt x="1200963" y="503467"/>
                    <a:pt x="1207881" y="496549"/>
                  </a:cubicBezTo>
                  <a:cubicBezTo>
                    <a:pt x="1216187" y="488243"/>
                    <a:pt x="1208913" y="467310"/>
                    <a:pt x="1186471" y="434931"/>
                  </a:cubicBezTo>
                  <a:cubicBezTo>
                    <a:pt x="1168207" y="408582"/>
                    <a:pt x="1158123" y="395270"/>
                    <a:pt x="1152603" y="394472"/>
                  </a:cubicBezTo>
                  <a:close/>
                  <a:moveTo>
                    <a:pt x="1124812" y="977752"/>
                  </a:moveTo>
                  <a:cubicBezTo>
                    <a:pt x="1115317" y="979807"/>
                    <a:pt x="1106107" y="989816"/>
                    <a:pt x="1098506" y="1007491"/>
                  </a:cubicBezTo>
                  <a:cubicBezTo>
                    <a:pt x="1077028" y="1057434"/>
                    <a:pt x="1078368" y="1068203"/>
                    <a:pt x="1108031" y="1084078"/>
                  </a:cubicBezTo>
                  <a:cubicBezTo>
                    <a:pt x="1140441" y="1101423"/>
                    <a:pt x="1141272" y="1126378"/>
                    <a:pt x="1109100" y="1116167"/>
                  </a:cubicBezTo>
                  <a:cubicBezTo>
                    <a:pt x="1095718" y="1111920"/>
                    <a:pt x="1080921" y="1114670"/>
                    <a:pt x="1076219" y="1122278"/>
                  </a:cubicBezTo>
                  <a:cubicBezTo>
                    <a:pt x="1070129" y="1132132"/>
                    <a:pt x="1062515" y="1131833"/>
                    <a:pt x="1049750" y="1121240"/>
                  </a:cubicBezTo>
                  <a:cubicBezTo>
                    <a:pt x="1035381" y="1109314"/>
                    <a:pt x="1031831" y="1111205"/>
                    <a:pt x="1031831" y="1130783"/>
                  </a:cubicBezTo>
                  <a:cubicBezTo>
                    <a:pt x="1031831" y="1144211"/>
                    <a:pt x="1038743" y="1162110"/>
                    <a:pt x="1047190" y="1170557"/>
                  </a:cubicBezTo>
                  <a:cubicBezTo>
                    <a:pt x="1059203" y="1182570"/>
                    <a:pt x="1046216" y="1202423"/>
                    <a:pt x="987592" y="1261665"/>
                  </a:cubicBezTo>
                  <a:cubicBezTo>
                    <a:pt x="946365" y="1303327"/>
                    <a:pt x="915757" y="1340538"/>
                    <a:pt x="919575" y="1344356"/>
                  </a:cubicBezTo>
                  <a:cubicBezTo>
                    <a:pt x="923393" y="1348174"/>
                    <a:pt x="950330" y="1325463"/>
                    <a:pt x="979436" y="1293888"/>
                  </a:cubicBezTo>
                  <a:cubicBezTo>
                    <a:pt x="1008541" y="1262312"/>
                    <a:pt x="1036887" y="1236478"/>
                    <a:pt x="1042428" y="1236478"/>
                  </a:cubicBezTo>
                  <a:cubicBezTo>
                    <a:pt x="1047969" y="1236478"/>
                    <a:pt x="1050021" y="1270768"/>
                    <a:pt x="1046990" y="1312678"/>
                  </a:cubicBezTo>
                  <a:cubicBezTo>
                    <a:pt x="1043124" y="1366129"/>
                    <a:pt x="1045981" y="1388878"/>
                    <a:pt x="1056560" y="1388878"/>
                  </a:cubicBezTo>
                  <a:cubicBezTo>
                    <a:pt x="1065613" y="1388878"/>
                    <a:pt x="1068572" y="1379205"/>
                    <a:pt x="1063963" y="1364680"/>
                  </a:cubicBezTo>
                  <a:cubicBezTo>
                    <a:pt x="1058414" y="1347198"/>
                    <a:pt x="1066987" y="1332861"/>
                    <a:pt x="1094857" y="1313016"/>
                  </a:cubicBezTo>
                  <a:cubicBezTo>
                    <a:pt x="1116073" y="1297909"/>
                    <a:pt x="1133431" y="1277365"/>
                    <a:pt x="1133431" y="1267363"/>
                  </a:cubicBezTo>
                  <a:cubicBezTo>
                    <a:pt x="1133431" y="1257361"/>
                    <a:pt x="1142004" y="1249178"/>
                    <a:pt x="1152481" y="1249178"/>
                  </a:cubicBezTo>
                  <a:cubicBezTo>
                    <a:pt x="1179027" y="1249178"/>
                    <a:pt x="1176872" y="1255838"/>
                    <a:pt x="1132874" y="1309755"/>
                  </a:cubicBezTo>
                  <a:lnTo>
                    <a:pt x="1094217" y="1357128"/>
                  </a:lnTo>
                  <a:lnTo>
                    <a:pt x="1136974" y="1322203"/>
                  </a:lnTo>
                  <a:cubicBezTo>
                    <a:pt x="1188895" y="1279792"/>
                    <a:pt x="1192229" y="1279516"/>
                    <a:pt x="1201600" y="1316851"/>
                  </a:cubicBezTo>
                  <a:cubicBezTo>
                    <a:pt x="1214187" y="1367003"/>
                    <a:pt x="1310484" y="1374235"/>
                    <a:pt x="1335801" y="1326929"/>
                  </a:cubicBezTo>
                  <a:cubicBezTo>
                    <a:pt x="1352912" y="1294956"/>
                    <a:pt x="1353513" y="1211078"/>
                    <a:pt x="1336631" y="1211078"/>
                  </a:cubicBezTo>
                  <a:cubicBezTo>
                    <a:pt x="1329646" y="1211078"/>
                    <a:pt x="1323931" y="1230756"/>
                    <a:pt x="1323931" y="1254808"/>
                  </a:cubicBezTo>
                  <a:cubicBezTo>
                    <a:pt x="1323931" y="1308287"/>
                    <a:pt x="1283178" y="1344349"/>
                    <a:pt x="1245519" y="1324194"/>
                  </a:cubicBezTo>
                  <a:cubicBezTo>
                    <a:pt x="1224935" y="1313178"/>
                    <a:pt x="1222090" y="1297041"/>
                    <a:pt x="1223795" y="1200973"/>
                  </a:cubicBezTo>
                  <a:cubicBezTo>
                    <a:pt x="1225275" y="1117622"/>
                    <a:pt x="1230372" y="1088125"/>
                    <a:pt x="1244515" y="1081065"/>
                  </a:cubicBezTo>
                  <a:cubicBezTo>
                    <a:pt x="1272214" y="1067238"/>
                    <a:pt x="1253325" y="1033278"/>
                    <a:pt x="1217935" y="1033278"/>
                  </a:cubicBezTo>
                  <a:cubicBezTo>
                    <a:pt x="1201108" y="1033278"/>
                    <a:pt x="1180026" y="1042093"/>
                    <a:pt x="1171084" y="1052866"/>
                  </a:cubicBezTo>
                  <a:cubicBezTo>
                    <a:pt x="1160246" y="1065925"/>
                    <a:pt x="1150594" y="1068221"/>
                    <a:pt x="1142127" y="1059754"/>
                  </a:cubicBezTo>
                  <a:cubicBezTo>
                    <a:pt x="1133661" y="1051288"/>
                    <a:pt x="1134693" y="1040710"/>
                    <a:pt x="1145223" y="1028023"/>
                  </a:cubicBezTo>
                  <a:cubicBezTo>
                    <a:pt x="1153910" y="1017555"/>
                    <a:pt x="1157331" y="1003025"/>
                    <a:pt x="1152825" y="995734"/>
                  </a:cubicBezTo>
                  <a:cubicBezTo>
                    <a:pt x="1144087" y="981596"/>
                    <a:pt x="1134307" y="975697"/>
                    <a:pt x="1124812" y="977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9FEA4A04-6D59-48A0-AE2B-1C2ED0A8099A}"/>
                </a:ext>
              </a:extLst>
            </p:cNvPr>
            <p:cNvSpPr/>
            <p:nvPr/>
          </p:nvSpPr>
          <p:spPr>
            <a:xfrm>
              <a:off x="9517527"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CDF004E-BD27-45D3-AACA-65B8042C5E30}"/>
                </a:ext>
              </a:extLst>
            </p:cNvPr>
            <p:cNvSpPr/>
            <p:nvPr/>
          </p:nvSpPr>
          <p:spPr>
            <a:xfrm>
              <a:off x="9472162" y="4645265"/>
              <a:ext cx="31217" cy="31918"/>
            </a:xfrm>
            <a:custGeom>
              <a:avLst/>
              <a:gdLst>
                <a:gd name="connsiteX0" fmla="*/ 11524 w 31217"/>
                <a:gd name="connsiteY0" fmla="*/ 5 h 31918"/>
                <a:gd name="connsiteX1" fmla="*/ 23727 w 31217"/>
                <a:gd name="connsiteY1" fmla="*/ 7011 h 31918"/>
                <a:gd name="connsiteX2" fmla="*/ 7903 w 31217"/>
                <a:gd name="connsiteY2" fmla="*/ 27773 h 31918"/>
                <a:gd name="connsiteX3" fmla="*/ 2141 w 31217"/>
                <a:gd name="connsiteY3" fmla="*/ 6345 h 31918"/>
                <a:gd name="connsiteX4" fmla="*/ 11524 w 31217"/>
                <a:gd name="connsiteY4" fmla="*/ 5 h 3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7" h="31918">
                  <a:moveTo>
                    <a:pt x="11524" y="5"/>
                  </a:moveTo>
                  <a:cubicBezTo>
                    <a:pt x="15110" y="116"/>
                    <a:pt x="19167" y="2451"/>
                    <a:pt x="23727" y="7011"/>
                  </a:cubicBezTo>
                  <a:cubicBezTo>
                    <a:pt x="40027" y="23311"/>
                    <a:pt x="27429" y="39841"/>
                    <a:pt x="7903" y="27773"/>
                  </a:cubicBezTo>
                  <a:cubicBezTo>
                    <a:pt x="339" y="23099"/>
                    <a:pt x="-2254" y="13456"/>
                    <a:pt x="2141" y="6345"/>
                  </a:cubicBezTo>
                  <a:cubicBezTo>
                    <a:pt x="4821" y="2008"/>
                    <a:pt x="7938" y="-106"/>
                    <a:pt x="11524"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E0999DFD-7F46-417C-AF86-268CE5C892AF}"/>
                </a:ext>
              </a:extLst>
            </p:cNvPr>
            <p:cNvSpPr/>
            <p:nvPr/>
          </p:nvSpPr>
          <p:spPr>
            <a:xfrm>
              <a:off x="9542926" y="51107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46C308ED-0A18-4219-802A-2239D84CCB10}"/>
                </a:ext>
              </a:extLst>
            </p:cNvPr>
            <p:cNvSpPr/>
            <p:nvPr/>
          </p:nvSpPr>
          <p:spPr>
            <a:xfrm>
              <a:off x="9530226" y="52250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8984E93-F5E0-409E-85E6-14CF7AC5A02E}"/>
                </a:ext>
              </a:extLst>
            </p:cNvPr>
            <p:cNvSpPr/>
            <p:nvPr/>
          </p:nvSpPr>
          <p:spPr>
            <a:xfrm>
              <a:off x="9420784" y="5275894"/>
              <a:ext cx="33242" cy="25400"/>
            </a:xfrm>
            <a:custGeom>
              <a:avLst/>
              <a:gdLst>
                <a:gd name="connsiteX0" fmla="*/ 13443 w 33242"/>
                <a:gd name="connsiteY0" fmla="*/ 0 h 25400"/>
                <a:gd name="connsiteX1" fmla="*/ 33242 w 33242"/>
                <a:gd name="connsiteY1" fmla="*/ 12700 h 25400"/>
                <a:gd name="connsiteX2" fmla="*/ 21291 w 33242"/>
                <a:gd name="connsiteY2" fmla="*/ 25400 h 25400"/>
                <a:gd name="connsiteX3" fmla="*/ 1492 w 33242"/>
                <a:gd name="connsiteY3" fmla="*/ 12700 h 25400"/>
                <a:gd name="connsiteX4" fmla="*/ 13443 w 33242"/>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2" h="25400">
                  <a:moveTo>
                    <a:pt x="13443" y="0"/>
                  </a:moveTo>
                  <a:cubicBezTo>
                    <a:pt x="24332" y="0"/>
                    <a:pt x="33242" y="5715"/>
                    <a:pt x="33242" y="12700"/>
                  </a:cubicBezTo>
                  <a:cubicBezTo>
                    <a:pt x="33242" y="19685"/>
                    <a:pt x="27864" y="25400"/>
                    <a:pt x="21291" y="25400"/>
                  </a:cubicBezTo>
                  <a:cubicBezTo>
                    <a:pt x="14719" y="25400"/>
                    <a:pt x="5809" y="19685"/>
                    <a:pt x="1492" y="12700"/>
                  </a:cubicBezTo>
                  <a:cubicBezTo>
                    <a:pt x="-2825" y="5715"/>
                    <a:pt x="2553" y="0"/>
                    <a:pt x="134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3492A04-2A3D-4A79-B0F8-B513DEDDAD96}"/>
                </a:ext>
              </a:extLst>
            </p:cNvPr>
            <p:cNvSpPr/>
            <p:nvPr/>
          </p:nvSpPr>
          <p:spPr>
            <a:xfrm>
              <a:off x="9417878" y="5326694"/>
              <a:ext cx="34197" cy="27305"/>
            </a:xfrm>
            <a:custGeom>
              <a:avLst/>
              <a:gdLst>
                <a:gd name="connsiteX0" fmla="*/ 17099 w 34197"/>
                <a:gd name="connsiteY0" fmla="*/ 0 h 27305"/>
                <a:gd name="connsiteX1" fmla="*/ 33715 w 34197"/>
                <a:gd name="connsiteY1" fmla="*/ 13652 h 27305"/>
                <a:gd name="connsiteX2" fmla="*/ 17099 w 34197"/>
                <a:gd name="connsiteY2" fmla="*/ 27305 h 27305"/>
                <a:gd name="connsiteX3" fmla="*/ 483 w 34197"/>
                <a:gd name="connsiteY3" fmla="*/ 13652 h 27305"/>
                <a:gd name="connsiteX4" fmla="*/ 17099 w 34197"/>
                <a:gd name="connsiteY4" fmla="*/ 0 h 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7" h="27305">
                  <a:moveTo>
                    <a:pt x="17099" y="0"/>
                  </a:moveTo>
                  <a:cubicBezTo>
                    <a:pt x="28741" y="0"/>
                    <a:pt x="36218" y="6144"/>
                    <a:pt x="33715" y="13652"/>
                  </a:cubicBezTo>
                  <a:cubicBezTo>
                    <a:pt x="31212" y="21161"/>
                    <a:pt x="23735" y="27305"/>
                    <a:pt x="17099" y="27305"/>
                  </a:cubicBezTo>
                  <a:cubicBezTo>
                    <a:pt x="10463" y="27305"/>
                    <a:pt x="2986" y="21161"/>
                    <a:pt x="483" y="13652"/>
                  </a:cubicBezTo>
                  <a:cubicBezTo>
                    <a:pt x="-2020" y="6144"/>
                    <a:pt x="5457" y="0"/>
                    <a:pt x="1709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9DCABAA-6D35-401D-840C-598B44570EE0}"/>
                </a:ext>
              </a:extLst>
            </p:cNvPr>
            <p:cNvSpPr/>
            <p:nvPr/>
          </p:nvSpPr>
          <p:spPr>
            <a:xfrm>
              <a:off x="9517526"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FCCC581-AE56-4B5C-84E8-90204217CCDD}"/>
                </a:ext>
              </a:extLst>
            </p:cNvPr>
            <p:cNvSpPr/>
            <p:nvPr/>
          </p:nvSpPr>
          <p:spPr>
            <a:xfrm>
              <a:off x="9479588" y="5177602"/>
              <a:ext cx="41441" cy="98293"/>
            </a:xfrm>
            <a:custGeom>
              <a:avLst/>
              <a:gdLst/>
              <a:ahLst/>
              <a:cxnLst/>
              <a:rect l="0" t="0" r="0" b="0"/>
              <a:pathLst>
                <a:path w="41441" h="98293">
                  <a:moveTo>
                    <a:pt x="8827" y="13445"/>
                  </a:moveTo>
                  <a:cubicBezTo>
                    <a:pt x="0" y="36448"/>
                    <a:pt x="13041" y="98292"/>
                    <a:pt x="26719" y="98292"/>
                  </a:cubicBezTo>
                  <a:cubicBezTo>
                    <a:pt x="41440" y="98292"/>
                    <a:pt x="41305" y="12972"/>
                    <a:pt x="26569" y="3864"/>
                  </a:cubicBezTo>
                  <a:cubicBezTo>
                    <a:pt x="20316" y="0"/>
                    <a:pt x="12332" y="4311"/>
                    <a:pt x="8827" y="13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BA8007A9-0FD5-4A50-827A-9F0B8C76DFCD}"/>
              </a:ext>
            </a:extLst>
          </p:cNvPr>
          <p:cNvGrpSpPr/>
          <p:nvPr userDrawn="1"/>
        </p:nvGrpSpPr>
        <p:grpSpPr>
          <a:xfrm>
            <a:off x="660400" y="831334"/>
            <a:ext cx="2826814" cy="369332"/>
            <a:chOff x="436880" y="831334"/>
            <a:chExt cx="2826814" cy="369332"/>
          </a:xfrm>
        </p:grpSpPr>
        <p:cxnSp>
          <p:nvCxnSpPr>
            <p:cNvPr id="20" name="直接连接符 19">
              <a:extLst>
                <a:ext uri="{FF2B5EF4-FFF2-40B4-BE49-F238E27FC236}">
                  <a16:creationId xmlns:a16="http://schemas.microsoft.com/office/drawing/2014/main" id="{9A73AFD6-7B3E-47F1-A035-87E0F6EC4906}"/>
                </a:ext>
              </a:extLst>
            </p:cNvPr>
            <p:cNvCxnSpPr>
              <a:cxnSpLocks/>
            </p:cNvCxnSpPr>
            <p:nvPr/>
          </p:nvCxnSpPr>
          <p:spPr>
            <a:xfrm flipV="1">
              <a:off x="436880" y="1015522"/>
              <a:ext cx="1173274" cy="4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96655A8-0730-4F3E-93A5-0C01444B0675}"/>
                </a:ext>
              </a:extLst>
            </p:cNvPr>
            <p:cNvCxnSpPr/>
            <p:nvPr/>
          </p:nvCxnSpPr>
          <p:spPr>
            <a:xfrm>
              <a:off x="2328060" y="1016000"/>
              <a:ext cx="93563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2863C6C-C2EF-4005-9516-2ACB7BAD6528}"/>
                </a:ext>
              </a:extLst>
            </p:cNvPr>
            <p:cNvSpPr txBox="1"/>
            <p:nvPr/>
          </p:nvSpPr>
          <p:spPr>
            <a:xfrm>
              <a:off x="1610155" y="831334"/>
              <a:ext cx="717906" cy="369332"/>
            </a:xfrm>
            <a:prstGeom prst="rect">
              <a:avLst/>
            </a:prstGeom>
            <a:noFill/>
          </p:spPr>
          <p:txBody>
            <a:bodyPr wrap="square" rtlCol="0">
              <a:spAutoFit/>
            </a:bodyPr>
            <a:lstStyle/>
            <a:p>
              <a:pPr algn="dist"/>
              <a:r>
                <a:rPr lang="en-US" altLang="zh-CN" dirty="0">
                  <a:solidFill>
                    <a:schemeClr val="accent1"/>
                  </a:solidFill>
                  <a:sym typeface="Wingdings" panose="05000000000000000000" pitchFamily="2" charset="2"/>
                </a:rPr>
                <a:t></a:t>
              </a:r>
              <a:endParaRPr lang="zh-CN" altLang="en-US" dirty="0">
                <a:solidFill>
                  <a:schemeClr val="accent1"/>
                </a:solidFill>
              </a:endParaRPr>
            </a:p>
          </p:txBody>
        </p:sp>
      </p:grpSp>
      <p:cxnSp>
        <p:nvCxnSpPr>
          <p:cNvPr id="23" name="直接连接符 22">
            <a:extLst>
              <a:ext uri="{FF2B5EF4-FFF2-40B4-BE49-F238E27FC236}">
                <a16:creationId xmlns:a16="http://schemas.microsoft.com/office/drawing/2014/main" id="{97C84319-4915-47C9-9EFF-BA73097EC5C0}"/>
              </a:ext>
            </a:extLst>
          </p:cNvPr>
          <p:cNvCxnSpPr>
            <a:cxnSpLocks/>
          </p:cNvCxnSpPr>
          <p:nvPr userDrawn="1"/>
        </p:nvCxnSpPr>
        <p:spPr>
          <a:xfrm>
            <a:off x="3263694" y="1015044"/>
            <a:ext cx="8255206"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0" name="图片占位符 29">
            <a:extLst>
              <a:ext uri="{FF2B5EF4-FFF2-40B4-BE49-F238E27FC236}">
                <a16:creationId xmlns:a16="http://schemas.microsoft.com/office/drawing/2014/main" id="{74568434-5DDD-4C2E-91DB-2208068674AE}"/>
              </a:ext>
            </a:extLst>
          </p:cNvPr>
          <p:cNvSpPr>
            <a:spLocks noGrp="1"/>
          </p:cNvSpPr>
          <p:nvPr>
            <p:ph type="pic" sz="quarter" idx="13"/>
          </p:nvPr>
        </p:nvSpPr>
        <p:spPr>
          <a:xfrm>
            <a:off x="674688" y="1198563"/>
            <a:ext cx="10842625" cy="4045242"/>
          </a:xfrm>
          <a:custGeom>
            <a:avLst/>
            <a:gdLst>
              <a:gd name="connsiteX0" fmla="*/ 7393991 w 10842625"/>
              <a:gd name="connsiteY0" fmla="*/ 854172 h 4045242"/>
              <a:gd name="connsiteX1" fmla="*/ 10585061 w 10842625"/>
              <a:gd name="connsiteY1" fmla="*/ 854172 h 4045242"/>
              <a:gd name="connsiteX2" fmla="*/ 10585061 w 10842625"/>
              <a:gd name="connsiteY2" fmla="*/ 4045242 h 4045242"/>
              <a:gd name="connsiteX3" fmla="*/ 7393991 w 10842625"/>
              <a:gd name="connsiteY3" fmla="*/ 4045242 h 4045242"/>
              <a:gd name="connsiteX4" fmla="*/ 4003464 w 10842625"/>
              <a:gd name="connsiteY4" fmla="*/ 854172 h 4045242"/>
              <a:gd name="connsiteX5" fmla="*/ 7194534 w 10842625"/>
              <a:gd name="connsiteY5" fmla="*/ 854172 h 4045242"/>
              <a:gd name="connsiteX6" fmla="*/ 7194534 w 10842625"/>
              <a:gd name="connsiteY6" fmla="*/ 4045242 h 4045242"/>
              <a:gd name="connsiteX7" fmla="*/ 4003464 w 10842625"/>
              <a:gd name="connsiteY7" fmla="*/ 4045242 h 4045242"/>
              <a:gd name="connsiteX8" fmla="*/ 612937 w 10842625"/>
              <a:gd name="connsiteY8" fmla="*/ 854172 h 4045242"/>
              <a:gd name="connsiteX9" fmla="*/ 3804007 w 10842625"/>
              <a:gd name="connsiteY9" fmla="*/ 854172 h 4045242"/>
              <a:gd name="connsiteX10" fmla="*/ 3804007 w 10842625"/>
              <a:gd name="connsiteY10" fmla="*/ 4045242 h 4045242"/>
              <a:gd name="connsiteX11" fmla="*/ 612937 w 10842625"/>
              <a:gd name="connsiteY11" fmla="*/ 4045242 h 4045242"/>
              <a:gd name="connsiteX12" fmla="*/ 0 w 10842625"/>
              <a:gd name="connsiteY12" fmla="*/ 0 h 4045242"/>
              <a:gd name="connsiteX13" fmla="*/ 10842625 w 10842625"/>
              <a:gd name="connsiteY13" fmla="*/ 0 h 4045242"/>
              <a:gd name="connsiteX14" fmla="*/ 10842625 w 10842625"/>
              <a:gd name="connsiteY14" fmla="*/ 2103 h 4045242"/>
              <a:gd name="connsiteX15" fmla="*/ 0 w 10842625"/>
              <a:gd name="connsiteY15" fmla="*/ 2103 h 404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42625" h="4045242">
                <a:moveTo>
                  <a:pt x="7393991" y="854172"/>
                </a:moveTo>
                <a:lnTo>
                  <a:pt x="10585061" y="854172"/>
                </a:lnTo>
                <a:lnTo>
                  <a:pt x="10585061" y="4045242"/>
                </a:lnTo>
                <a:lnTo>
                  <a:pt x="7393991" y="4045242"/>
                </a:lnTo>
                <a:close/>
                <a:moveTo>
                  <a:pt x="4003464" y="854172"/>
                </a:moveTo>
                <a:lnTo>
                  <a:pt x="7194534" y="854172"/>
                </a:lnTo>
                <a:lnTo>
                  <a:pt x="7194534" y="4045242"/>
                </a:lnTo>
                <a:lnTo>
                  <a:pt x="4003464" y="4045242"/>
                </a:lnTo>
                <a:close/>
                <a:moveTo>
                  <a:pt x="612937" y="854172"/>
                </a:moveTo>
                <a:lnTo>
                  <a:pt x="3804007" y="854172"/>
                </a:lnTo>
                <a:lnTo>
                  <a:pt x="3804007" y="4045242"/>
                </a:lnTo>
                <a:lnTo>
                  <a:pt x="612937" y="4045242"/>
                </a:lnTo>
                <a:close/>
                <a:moveTo>
                  <a:pt x="0" y="0"/>
                </a:moveTo>
                <a:lnTo>
                  <a:pt x="10842625" y="0"/>
                </a:lnTo>
                <a:lnTo>
                  <a:pt x="10842625" y="2103"/>
                </a:lnTo>
                <a:lnTo>
                  <a:pt x="0" y="210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80367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版式2-含矩形图片占位符">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4792987E-A86E-4363-8717-7085843A7DBB}"/>
              </a:ext>
            </a:extLst>
          </p:cNvPr>
          <p:cNvSpPr>
            <a:spLocks noGrp="1"/>
          </p:cNvSpPr>
          <p:nvPr>
            <p:ph type="ftr" sz="quarter" idx="11"/>
          </p:nvPr>
        </p:nvSpPr>
        <p:spPr>
          <a:xfrm>
            <a:off x="660400" y="6362487"/>
            <a:ext cx="3645382" cy="365506"/>
          </a:xfrm>
        </p:spPr>
        <p:txBody>
          <a:bodyPr/>
          <a:lstStyle>
            <a:lvl1pPr algn="dist">
              <a:defRPr/>
            </a:lvl1pPr>
          </a:lstStyle>
          <a:p>
            <a:r>
              <a:rPr lang="zh-CN" altLang="en-US" dirty="0"/>
              <a:t>重德</a:t>
            </a:r>
            <a:r>
              <a:rPr lang="en-US" altLang="zh-CN" dirty="0"/>
              <a:t>/</a:t>
            </a:r>
            <a:r>
              <a:rPr lang="zh-CN" altLang="en-US" dirty="0"/>
              <a:t>博学</a:t>
            </a:r>
            <a:r>
              <a:rPr lang="en-US" altLang="zh-CN" dirty="0"/>
              <a:t>/</a:t>
            </a:r>
            <a:r>
              <a:rPr lang="zh-CN" altLang="en-US" dirty="0"/>
              <a:t>务实</a:t>
            </a:r>
            <a:r>
              <a:rPr lang="en-US" altLang="zh-CN" dirty="0"/>
              <a:t>/</a:t>
            </a:r>
            <a:r>
              <a:rPr lang="zh-CN" altLang="en-US" dirty="0"/>
              <a:t>尚美</a:t>
            </a:r>
          </a:p>
        </p:txBody>
      </p:sp>
      <p:sp>
        <p:nvSpPr>
          <p:cNvPr id="4" name="灯片编号占位符 3">
            <a:extLst>
              <a:ext uri="{FF2B5EF4-FFF2-40B4-BE49-F238E27FC236}">
                <a16:creationId xmlns:a16="http://schemas.microsoft.com/office/drawing/2014/main" id="{1C8863C7-3BF4-45ED-95DB-4E9E2B91C8F7}"/>
              </a:ext>
            </a:extLst>
          </p:cNvPr>
          <p:cNvSpPr>
            <a:spLocks noGrp="1"/>
          </p:cNvSpPr>
          <p:nvPr>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a:p>
        </p:txBody>
      </p:sp>
      <p:pic>
        <p:nvPicPr>
          <p:cNvPr id="5" name="图片 4">
            <a:extLst>
              <a:ext uri="{FF2B5EF4-FFF2-40B4-BE49-F238E27FC236}">
                <a16:creationId xmlns:a16="http://schemas.microsoft.com/office/drawing/2014/main" id="{9FEE787E-1F9B-4677-ABC8-FBA9A2BAB7DA}"/>
              </a:ext>
            </a:extLst>
          </p:cNvPr>
          <p:cNvPicPr>
            <a:picLocks noChangeAspect="1"/>
          </p:cNvPicPr>
          <p:nvPr userDrawn="1"/>
        </p:nvPicPr>
        <p:blipFill rotWithShape="1">
          <a:blip r:embed="rId2"/>
          <a:srcRect t="20294" r="17004"/>
          <a:stretch/>
        </p:blipFill>
        <p:spPr>
          <a:xfrm>
            <a:off x="4566324" y="0"/>
            <a:ext cx="7625676" cy="7285408"/>
          </a:xfrm>
          <a:prstGeom prst="rect">
            <a:avLst/>
          </a:prstGeom>
        </p:spPr>
      </p:pic>
      <p:grpSp>
        <p:nvGrpSpPr>
          <p:cNvPr id="6" name="组合 5">
            <a:extLst>
              <a:ext uri="{FF2B5EF4-FFF2-40B4-BE49-F238E27FC236}">
                <a16:creationId xmlns:a16="http://schemas.microsoft.com/office/drawing/2014/main" id="{7C83B274-98A0-4CBB-8D7A-04C8D7C32B5A}"/>
              </a:ext>
            </a:extLst>
          </p:cNvPr>
          <p:cNvGrpSpPr/>
          <p:nvPr userDrawn="1"/>
        </p:nvGrpSpPr>
        <p:grpSpPr>
          <a:xfrm>
            <a:off x="9158952" y="282668"/>
            <a:ext cx="2358528" cy="784386"/>
            <a:chOff x="9160372" y="137569"/>
            <a:chExt cx="2358528" cy="784386"/>
          </a:xfrm>
        </p:grpSpPr>
        <p:pic>
          <p:nvPicPr>
            <p:cNvPr id="7" name="图片 6" descr="图片包含 游戏机, 钟表&#10;&#10;描述已自动生成">
              <a:extLst>
                <a:ext uri="{FF2B5EF4-FFF2-40B4-BE49-F238E27FC236}">
                  <a16:creationId xmlns:a16="http://schemas.microsoft.com/office/drawing/2014/main" id="{A45516B8-3F0B-4FB1-A409-BA8CA69113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0372" y="329973"/>
              <a:ext cx="474798" cy="472671"/>
            </a:xfrm>
            <a:prstGeom prst="rect">
              <a:avLst/>
            </a:prstGeom>
          </p:spPr>
        </p:pic>
        <p:pic>
          <p:nvPicPr>
            <p:cNvPr id="8" name="图片 7" descr="图片包含 游戏机, 食物&#10;&#10;描述已自动生成">
              <a:extLst>
                <a:ext uri="{FF2B5EF4-FFF2-40B4-BE49-F238E27FC236}">
                  <a16:creationId xmlns:a16="http://schemas.microsoft.com/office/drawing/2014/main" id="{E5185486-1925-4923-81B6-38B1B6D19C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5"/>
            <a:stretch/>
          </p:blipFill>
          <p:spPr>
            <a:xfrm>
              <a:off x="9663727" y="137569"/>
              <a:ext cx="1855173" cy="784386"/>
            </a:xfrm>
            <a:prstGeom prst="rect">
              <a:avLst/>
            </a:prstGeom>
          </p:spPr>
        </p:pic>
      </p:grpSp>
      <p:grpSp>
        <p:nvGrpSpPr>
          <p:cNvPr id="9" name="组合 8">
            <a:extLst>
              <a:ext uri="{FF2B5EF4-FFF2-40B4-BE49-F238E27FC236}">
                <a16:creationId xmlns:a16="http://schemas.microsoft.com/office/drawing/2014/main" id="{CCD6D5ED-3083-4D8D-B48F-7445E1C13FEA}"/>
              </a:ext>
            </a:extLst>
          </p:cNvPr>
          <p:cNvGrpSpPr/>
          <p:nvPr userDrawn="1"/>
        </p:nvGrpSpPr>
        <p:grpSpPr>
          <a:xfrm>
            <a:off x="481480" y="260235"/>
            <a:ext cx="675983" cy="661720"/>
            <a:chOff x="8358696" y="4052116"/>
            <a:chExt cx="1834907" cy="1796214"/>
          </a:xfrm>
          <a:gradFill flip="none" rotWithShape="1">
            <a:gsLst>
              <a:gs pos="0">
                <a:srgbClr val="ADB5BF">
                  <a:alpha val="60000"/>
                </a:srgbClr>
              </a:gs>
              <a:gs pos="98639">
                <a:srgbClr val="ADB5BF">
                  <a:alpha val="11000"/>
                </a:srgbClr>
              </a:gs>
              <a:gs pos="70000">
                <a:srgbClr val="ADB5BF">
                  <a:alpha val="16000"/>
                </a:srgbClr>
              </a:gs>
            </a:gsLst>
            <a:lin ang="5400000" scaled="1"/>
            <a:tileRect/>
          </a:gradFill>
        </p:grpSpPr>
        <p:sp>
          <p:nvSpPr>
            <p:cNvPr id="10" name="任意多边形: 形状 9">
              <a:extLst>
                <a:ext uri="{FF2B5EF4-FFF2-40B4-BE49-F238E27FC236}">
                  <a16:creationId xmlns:a16="http://schemas.microsoft.com/office/drawing/2014/main" id="{7483A0E0-B384-4416-932F-92261EE92C75}"/>
                </a:ext>
              </a:extLst>
            </p:cNvPr>
            <p:cNvSpPr/>
            <p:nvPr/>
          </p:nvSpPr>
          <p:spPr>
            <a:xfrm>
              <a:off x="8358696" y="4052116"/>
              <a:ext cx="1834907" cy="1796214"/>
            </a:xfrm>
            <a:custGeom>
              <a:avLst/>
              <a:gdLst>
                <a:gd name="connsiteX0" fmla="*/ 901999 w 1834907"/>
                <a:gd name="connsiteY0" fmla="*/ 137 h 1796214"/>
                <a:gd name="connsiteX1" fmla="*/ 1013591 w 1834907"/>
                <a:gd name="connsiteY1" fmla="*/ 24400 h 1796214"/>
                <a:gd name="connsiteX2" fmla="*/ 1191211 w 1834907"/>
                <a:gd name="connsiteY2" fmla="*/ 134541 h 1796214"/>
                <a:gd name="connsiteX3" fmla="*/ 1251555 w 1834907"/>
                <a:gd name="connsiteY3" fmla="*/ 255191 h 1796214"/>
                <a:gd name="connsiteX4" fmla="*/ 1277756 w 1834907"/>
                <a:gd name="connsiteY4" fmla="*/ 349963 h 1796214"/>
                <a:gd name="connsiteX5" fmla="*/ 1301507 w 1834907"/>
                <a:gd name="connsiteY5" fmla="*/ 430171 h 1796214"/>
                <a:gd name="connsiteX6" fmla="*/ 1340416 w 1834907"/>
                <a:gd name="connsiteY6" fmla="*/ 560976 h 1796214"/>
                <a:gd name="connsiteX7" fmla="*/ 1378726 w 1834907"/>
                <a:gd name="connsiteY7" fmla="*/ 694029 h 1796214"/>
                <a:gd name="connsiteX8" fmla="*/ 1403904 w 1834907"/>
                <a:gd name="connsiteY8" fmla="*/ 840079 h 1796214"/>
                <a:gd name="connsiteX9" fmla="*/ 1433922 w 1834907"/>
                <a:gd name="connsiteY9" fmla="*/ 1141169 h 1796214"/>
                <a:gd name="connsiteX10" fmla="*/ 1453926 w 1834907"/>
                <a:gd name="connsiteY10" fmla="*/ 1367067 h 1796214"/>
                <a:gd name="connsiteX11" fmla="*/ 1447557 w 1834907"/>
                <a:gd name="connsiteY11" fmla="*/ 1420569 h 1796214"/>
                <a:gd name="connsiteX12" fmla="*/ 1433580 w 1834907"/>
                <a:gd name="connsiteY12" fmla="*/ 1466271 h 1796214"/>
                <a:gd name="connsiteX13" fmla="*/ 1539895 w 1834907"/>
                <a:gd name="connsiteY13" fmla="*/ 1472882 h 1796214"/>
                <a:gd name="connsiteX14" fmla="*/ 1714257 w 1834907"/>
                <a:gd name="connsiteY14" fmla="*/ 1495179 h 1796214"/>
                <a:gd name="connsiteX15" fmla="*/ 1815857 w 1834907"/>
                <a:gd name="connsiteY15" fmla="*/ 1552541 h 1796214"/>
                <a:gd name="connsiteX16" fmla="*/ 1815857 w 1834907"/>
                <a:gd name="connsiteY16" fmla="*/ 1593013 h 1796214"/>
                <a:gd name="connsiteX17" fmla="*/ 1742315 w 1834907"/>
                <a:gd name="connsiteY17" fmla="*/ 1612235 h 1796214"/>
                <a:gd name="connsiteX18" fmla="*/ 1690362 w 1834907"/>
                <a:gd name="connsiteY18" fmla="*/ 1650751 h 1796214"/>
                <a:gd name="connsiteX19" fmla="*/ 1341634 w 1834907"/>
                <a:gd name="connsiteY19" fmla="*/ 1737960 h 1796214"/>
                <a:gd name="connsiteX20" fmla="*/ 1116999 w 1834907"/>
                <a:gd name="connsiteY20" fmla="*/ 1776249 h 1796214"/>
                <a:gd name="connsiteX21" fmla="*/ 545857 w 1834907"/>
                <a:gd name="connsiteY21" fmla="*/ 1788460 h 1796214"/>
                <a:gd name="connsiteX22" fmla="*/ 254730 w 1834907"/>
                <a:gd name="connsiteY22" fmla="*/ 1769315 h 1796214"/>
                <a:gd name="connsiteX23" fmla="*/ 29305 w 1834907"/>
                <a:gd name="connsiteY23" fmla="*/ 1742426 h 1796214"/>
                <a:gd name="connsiteX24" fmla="*/ 23629 w 1834907"/>
                <a:gd name="connsiteY24" fmla="*/ 1610544 h 1796214"/>
                <a:gd name="connsiteX25" fmla="*/ 214170 w 1834907"/>
                <a:gd name="connsiteY25" fmla="*/ 1485316 h 1796214"/>
                <a:gd name="connsiteX26" fmla="*/ 327644 w 1834907"/>
                <a:gd name="connsiteY26" fmla="*/ 1492533 h 1796214"/>
                <a:gd name="connsiteX27" fmla="*/ 433745 w 1834907"/>
                <a:gd name="connsiteY27" fmla="*/ 1516237 h 1796214"/>
                <a:gd name="connsiteX28" fmla="*/ 520499 w 1834907"/>
                <a:gd name="connsiteY28" fmla="*/ 1507311 h 1796214"/>
                <a:gd name="connsiteX29" fmla="*/ 506545 w 1834907"/>
                <a:gd name="connsiteY29" fmla="*/ 1462932 h 1796214"/>
                <a:gd name="connsiteX30" fmla="*/ 479541 w 1834907"/>
                <a:gd name="connsiteY30" fmla="*/ 1217369 h 1796214"/>
                <a:gd name="connsiteX31" fmla="*/ 549707 w 1834907"/>
                <a:gd name="connsiteY31" fmla="*/ 835622 h 1796214"/>
                <a:gd name="connsiteX32" fmla="*/ 596657 w 1834907"/>
                <a:gd name="connsiteY32" fmla="*/ 757305 h 1796214"/>
                <a:gd name="connsiteX33" fmla="*/ 596657 w 1834907"/>
                <a:gd name="connsiteY33" fmla="*/ 358211 h 1796214"/>
                <a:gd name="connsiteX34" fmla="*/ 691907 w 1834907"/>
                <a:gd name="connsiteY34" fmla="*/ 213526 h 1796214"/>
                <a:gd name="connsiteX35" fmla="*/ 829748 w 1834907"/>
                <a:gd name="connsiteY35" fmla="*/ 33505 h 1796214"/>
                <a:gd name="connsiteX36" fmla="*/ 901999 w 1834907"/>
                <a:gd name="connsiteY36" fmla="*/ 137 h 1796214"/>
                <a:gd name="connsiteX37" fmla="*/ 1152603 w 1834907"/>
                <a:gd name="connsiteY37" fmla="*/ 394472 h 1796214"/>
                <a:gd name="connsiteX38" fmla="*/ 1146131 w 1834907"/>
                <a:gd name="connsiteY38" fmla="*/ 429098 h 1796214"/>
                <a:gd name="connsiteX39" fmla="*/ 1117556 w 1834907"/>
                <a:gd name="connsiteY39" fmla="*/ 459375 h 1796214"/>
                <a:gd name="connsiteX40" fmla="*/ 1118592 w 1834907"/>
                <a:gd name="connsiteY40" fmla="*/ 466656 h 1796214"/>
                <a:gd name="connsiteX41" fmla="*/ 1148203 w 1834907"/>
                <a:gd name="connsiteY41" fmla="*/ 474479 h 1796214"/>
                <a:gd name="connsiteX42" fmla="*/ 1120915 w 1834907"/>
                <a:gd name="connsiteY42" fmla="*/ 518632 h 1796214"/>
                <a:gd name="connsiteX43" fmla="*/ 1091304 w 1834907"/>
                <a:gd name="connsiteY43" fmla="*/ 598007 h 1796214"/>
                <a:gd name="connsiteX44" fmla="*/ 1066756 w 1834907"/>
                <a:gd name="connsiteY44" fmla="*/ 643637 h 1796214"/>
                <a:gd name="connsiteX45" fmla="*/ 1044531 w 1834907"/>
                <a:gd name="connsiteY45" fmla="*/ 617179 h 1796214"/>
                <a:gd name="connsiteX46" fmla="*/ 1053864 w 1834907"/>
                <a:gd name="connsiteY46" fmla="*/ 570979 h 1796214"/>
                <a:gd name="connsiteX47" fmla="*/ 1057094 w 1834907"/>
                <a:gd name="connsiteY47" fmla="*/ 423679 h 1796214"/>
                <a:gd name="connsiteX48" fmla="*/ 1036851 w 1834907"/>
                <a:gd name="connsiteY48" fmla="*/ 488168 h 1796214"/>
                <a:gd name="connsiteX49" fmla="*/ 979472 w 1834907"/>
                <a:gd name="connsiteY49" fmla="*/ 584968 h 1796214"/>
                <a:gd name="connsiteX50" fmla="*/ 937539 w 1834907"/>
                <a:gd name="connsiteY50" fmla="*/ 628429 h 1796214"/>
                <a:gd name="connsiteX51" fmla="*/ 993731 w 1834907"/>
                <a:gd name="connsiteY51" fmla="*/ 625821 h 1796214"/>
                <a:gd name="connsiteX52" fmla="*/ 1009452 w 1834907"/>
                <a:gd name="connsiteY52" fmla="*/ 617303 h 1796214"/>
                <a:gd name="connsiteX53" fmla="*/ 1018977 w 1834907"/>
                <a:gd name="connsiteY53" fmla="*/ 683868 h 1796214"/>
                <a:gd name="connsiteX54" fmla="*/ 1033774 w 1834907"/>
                <a:gd name="connsiteY54" fmla="*/ 756534 h 1796214"/>
                <a:gd name="connsiteX55" fmla="*/ 1046474 w 1834907"/>
                <a:gd name="connsiteY55" fmla="*/ 719602 h 1796214"/>
                <a:gd name="connsiteX56" fmla="*/ 1071042 w 1834907"/>
                <a:gd name="connsiteY56" fmla="*/ 673891 h 1796214"/>
                <a:gd name="connsiteX57" fmla="*/ 1120222 w 1834907"/>
                <a:gd name="connsiteY57" fmla="*/ 696116 h 1796214"/>
                <a:gd name="connsiteX58" fmla="*/ 1150931 w 1834907"/>
                <a:gd name="connsiteY58" fmla="*/ 682373 h 1796214"/>
                <a:gd name="connsiteX59" fmla="*/ 1153864 w 1834907"/>
                <a:gd name="connsiteY59" fmla="*/ 648507 h 1796214"/>
                <a:gd name="connsiteX60" fmla="*/ 1165181 w 1834907"/>
                <a:gd name="connsiteY60" fmla="*/ 691313 h 1796214"/>
                <a:gd name="connsiteX61" fmla="*/ 1127081 w 1834907"/>
                <a:gd name="connsiteY61" fmla="*/ 742234 h 1796214"/>
                <a:gd name="connsiteX62" fmla="*/ 1116632 w 1834907"/>
                <a:gd name="connsiteY62" fmla="*/ 765588 h 1796214"/>
                <a:gd name="connsiteX63" fmla="*/ 1190581 w 1834907"/>
                <a:gd name="connsiteY63" fmla="*/ 696729 h 1796214"/>
                <a:gd name="connsiteX64" fmla="*/ 1190581 w 1834907"/>
                <a:gd name="connsiteY64" fmla="*/ 633229 h 1796214"/>
                <a:gd name="connsiteX65" fmla="*/ 1231856 w 1834907"/>
                <a:gd name="connsiteY65" fmla="*/ 635560 h 1796214"/>
                <a:gd name="connsiteX66" fmla="*/ 1273131 w 1834907"/>
                <a:gd name="connsiteY66" fmla="*/ 625555 h 1796214"/>
                <a:gd name="connsiteX67" fmla="*/ 1231856 w 1834907"/>
                <a:gd name="connsiteY67" fmla="*/ 610523 h 1796214"/>
                <a:gd name="connsiteX68" fmla="*/ 1192942 w 1834907"/>
                <a:gd name="connsiteY68" fmla="*/ 558479 h 1796214"/>
                <a:gd name="connsiteX69" fmla="*/ 1207881 w 1834907"/>
                <a:gd name="connsiteY69" fmla="*/ 496549 h 1796214"/>
                <a:gd name="connsiteX70" fmla="*/ 1186471 w 1834907"/>
                <a:gd name="connsiteY70" fmla="*/ 434931 h 1796214"/>
                <a:gd name="connsiteX71" fmla="*/ 1152603 w 1834907"/>
                <a:gd name="connsiteY71" fmla="*/ 394472 h 1796214"/>
                <a:gd name="connsiteX72" fmla="*/ 1124812 w 1834907"/>
                <a:gd name="connsiteY72" fmla="*/ 977752 h 1796214"/>
                <a:gd name="connsiteX73" fmla="*/ 1098506 w 1834907"/>
                <a:gd name="connsiteY73" fmla="*/ 1007491 h 1796214"/>
                <a:gd name="connsiteX74" fmla="*/ 1108031 w 1834907"/>
                <a:gd name="connsiteY74" fmla="*/ 1084078 h 1796214"/>
                <a:gd name="connsiteX75" fmla="*/ 1109100 w 1834907"/>
                <a:gd name="connsiteY75" fmla="*/ 1116167 h 1796214"/>
                <a:gd name="connsiteX76" fmla="*/ 1076219 w 1834907"/>
                <a:gd name="connsiteY76" fmla="*/ 1122278 h 1796214"/>
                <a:gd name="connsiteX77" fmla="*/ 1049750 w 1834907"/>
                <a:gd name="connsiteY77" fmla="*/ 1121240 h 1796214"/>
                <a:gd name="connsiteX78" fmla="*/ 1031831 w 1834907"/>
                <a:gd name="connsiteY78" fmla="*/ 1130783 h 1796214"/>
                <a:gd name="connsiteX79" fmla="*/ 1047190 w 1834907"/>
                <a:gd name="connsiteY79" fmla="*/ 1170557 h 1796214"/>
                <a:gd name="connsiteX80" fmla="*/ 987592 w 1834907"/>
                <a:gd name="connsiteY80" fmla="*/ 1261665 h 1796214"/>
                <a:gd name="connsiteX81" fmla="*/ 919575 w 1834907"/>
                <a:gd name="connsiteY81" fmla="*/ 1344356 h 1796214"/>
                <a:gd name="connsiteX82" fmla="*/ 979436 w 1834907"/>
                <a:gd name="connsiteY82" fmla="*/ 1293888 h 1796214"/>
                <a:gd name="connsiteX83" fmla="*/ 1042428 w 1834907"/>
                <a:gd name="connsiteY83" fmla="*/ 1236478 h 1796214"/>
                <a:gd name="connsiteX84" fmla="*/ 1046990 w 1834907"/>
                <a:gd name="connsiteY84" fmla="*/ 1312678 h 1796214"/>
                <a:gd name="connsiteX85" fmla="*/ 1056560 w 1834907"/>
                <a:gd name="connsiteY85" fmla="*/ 1388878 h 1796214"/>
                <a:gd name="connsiteX86" fmla="*/ 1063963 w 1834907"/>
                <a:gd name="connsiteY86" fmla="*/ 1364680 h 1796214"/>
                <a:gd name="connsiteX87" fmla="*/ 1094857 w 1834907"/>
                <a:gd name="connsiteY87" fmla="*/ 1313016 h 1796214"/>
                <a:gd name="connsiteX88" fmla="*/ 1133431 w 1834907"/>
                <a:gd name="connsiteY88" fmla="*/ 1267363 h 1796214"/>
                <a:gd name="connsiteX89" fmla="*/ 1152481 w 1834907"/>
                <a:gd name="connsiteY89" fmla="*/ 1249178 h 1796214"/>
                <a:gd name="connsiteX90" fmla="*/ 1132874 w 1834907"/>
                <a:gd name="connsiteY90" fmla="*/ 1309755 h 1796214"/>
                <a:gd name="connsiteX91" fmla="*/ 1094217 w 1834907"/>
                <a:gd name="connsiteY91" fmla="*/ 1357128 h 1796214"/>
                <a:gd name="connsiteX92" fmla="*/ 1136974 w 1834907"/>
                <a:gd name="connsiteY92" fmla="*/ 1322203 h 1796214"/>
                <a:gd name="connsiteX93" fmla="*/ 1201600 w 1834907"/>
                <a:gd name="connsiteY93" fmla="*/ 1316851 h 1796214"/>
                <a:gd name="connsiteX94" fmla="*/ 1335801 w 1834907"/>
                <a:gd name="connsiteY94" fmla="*/ 1326929 h 1796214"/>
                <a:gd name="connsiteX95" fmla="*/ 1336631 w 1834907"/>
                <a:gd name="connsiteY95" fmla="*/ 1211078 h 1796214"/>
                <a:gd name="connsiteX96" fmla="*/ 1323931 w 1834907"/>
                <a:gd name="connsiteY96" fmla="*/ 1254808 h 1796214"/>
                <a:gd name="connsiteX97" fmla="*/ 1245519 w 1834907"/>
                <a:gd name="connsiteY97" fmla="*/ 1324194 h 1796214"/>
                <a:gd name="connsiteX98" fmla="*/ 1223795 w 1834907"/>
                <a:gd name="connsiteY98" fmla="*/ 1200973 h 1796214"/>
                <a:gd name="connsiteX99" fmla="*/ 1244515 w 1834907"/>
                <a:gd name="connsiteY99" fmla="*/ 1081065 h 1796214"/>
                <a:gd name="connsiteX100" fmla="*/ 1217935 w 1834907"/>
                <a:gd name="connsiteY100" fmla="*/ 1033278 h 1796214"/>
                <a:gd name="connsiteX101" fmla="*/ 1171084 w 1834907"/>
                <a:gd name="connsiteY101" fmla="*/ 1052866 h 1796214"/>
                <a:gd name="connsiteX102" fmla="*/ 1142127 w 1834907"/>
                <a:gd name="connsiteY102" fmla="*/ 1059754 h 1796214"/>
                <a:gd name="connsiteX103" fmla="*/ 1145223 w 1834907"/>
                <a:gd name="connsiteY103" fmla="*/ 1028023 h 1796214"/>
                <a:gd name="connsiteX104" fmla="*/ 1152825 w 1834907"/>
                <a:gd name="connsiteY104" fmla="*/ 995734 h 1796214"/>
                <a:gd name="connsiteX105" fmla="*/ 1124812 w 1834907"/>
                <a:gd name="connsiteY105" fmla="*/ 977752 h 17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834907" h="1796214">
                  <a:moveTo>
                    <a:pt x="901999" y="137"/>
                  </a:moveTo>
                  <a:cubicBezTo>
                    <a:pt x="928674" y="-1184"/>
                    <a:pt x="961907" y="7100"/>
                    <a:pt x="1013591" y="24400"/>
                  </a:cubicBezTo>
                  <a:cubicBezTo>
                    <a:pt x="1129561" y="63218"/>
                    <a:pt x="1128644" y="62649"/>
                    <a:pt x="1191211" y="134541"/>
                  </a:cubicBezTo>
                  <a:cubicBezTo>
                    <a:pt x="1238538" y="188921"/>
                    <a:pt x="1249552" y="210942"/>
                    <a:pt x="1251555" y="255191"/>
                  </a:cubicBezTo>
                  <a:cubicBezTo>
                    <a:pt x="1252903" y="284961"/>
                    <a:pt x="1264693" y="327609"/>
                    <a:pt x="1277756" y="349963"/>
                  </a:cubicBezTo>
                  <a:cubicBezTo>
                    <a:pt x="1290819" y="372318"/>
                    <a:pt x="1301507" y="408411"/>
                    <a:pt x="1301507" y="430171"/>
                  </a:cubicBezTo>
                  <a:cubicBezTo>
                    <a:pt x="1301507" y="451930"/>
                    <a:pt x="1319016" y="510793"/>
                    <a:pt x="1340416" y="560976"/>
                  </a:cubicBezTo>
                  <a:cubicBezTo>
                    <a:pt x="1361815" y="611160"/>
                    <a:pt x="1379055" y="671033"/>
                    <a:pt x="1378726" y="694029"/>
                  </a:cubicBezTo>
                  <a:cubicBezTo>
                    <a:pt x="1378397" y="717024"/>
                    <a:pt x="1389727" y="782746"/>
                    <a:pt x="1403904" y="840079"/>
                  </a:cubicBezTo>
                  <a:cubicBezTo>
                    <a:pt x="1422671" y="915975"/>
                    <a:pt x="1430833" y="997845"/>
                    <a:pt x="1433922" y="1141169"/>
                  </a:cubicBezTo>
                  <a:cubicBezTo>
                    <a:pt x="1436614" y="1266083"/>
                    <a:pt x="1443924" y="1348634"/>
                    <a:pt x="1453926" y="1367067"/>
                  </a:cubicBezTo>
                  <a:cubicBezTo>
                    <a:pt x="1467172" y="1391478"/>
                    <a:pt x="1466155" y="1400019"/>
                    <a:pt x="1447557" y="1420569"/>
                  </a:cubicBezTo>
                  <a:cubicBezTo>
                    <a:pt x="1434749" y="1434722"/>
                    <a:pt x="1428861" y="1453974"/>
                    <a:pt x="1433580" y="1466271"/>
                  </a:cubicBezTo>
                  <a:cubicBezTo>
                    <a:pt x="1440916" y="1485389"/>
                    <a:pt x="1451575" y="1486052"/>
                    <a:pt x="1539895" y="1472882"/>
                  </a:cubicBezTo>
                  <a:cubicBezTo>
                    <a:pt x="1636302" y="1458507"/>
                    <a:pt x="1639419" y="1458905"/>
                    <a:pt x="1714257" y="1495179"/>
                  </a:cubicBezTo>
                  <a:cubicBezTo>
                    <a:pt x="1756167" y="1515493"/>
                    <a:pt x="1801887" y="1541306"/>
                    <a:pt x="1815857" y="1552541"/>
                  </a:cubicBezTo>
                  <a:cubicBezTo>
                    <a:pt x="1841257" y="1572969"/>
                    <a:pt x="1841257" y="1572969"/>
                    <a:pt x="1815857" y="1593013"/>
                  </a:cubicBezTo>
                  <a:cubicBezTo>
                    <a:pt x="1801887" y="1604037"/>
                    <a:pt x="1768793" y="1612687"/>
                    <a:pt x="1742315" y="1612235"/>
                  </a:cubicBezTo>
                  <a:cubicBezTo>
                    <a:pt x="1691196" y="1611362"/>
                    <a:pt x="1682607" y="1617730"/>
                    <a:pt x="1690362" y="1650751"/>
                  </a:cubicBezTo>
                  <a:cubicBezTo>
                    <a:pt x="1696098" y="1675177"/>
                    <a:pt x="1607930" y="1697226"/>
                    <a:pt x="1341634" y="1737960"/>
                  </a:cubicBezTo>
                  <a:cubicBezTo>
                    <a:pt x="1248451" y="1752214"/>
                    <a:pt x="1147366" y="1769444"/>
                    <a:pt x="1116999" y="1776249"/>
                  </a:cubicBezTo>
                  <a:cubicBezTo>
                    <a:pt x="1032329" y="1795224"/>
                    <a:pt x="646580" y="1803472"/>
                    <a:pt x="545857" y="1788460"/>
                  </a:cubicBezTo>
                  <a:cubicBezTo>
                    <a:pt x="496962" y="1781173"/>
                    <a:pt x="365955" y="1772558"/>
                    <a:pt x="254730" y="1769315"/>
                  </a:cubicBezTo>
                  <a:cubicBezTo>
                    <a:pt x="90238" y="1764520"/>
                    <a:pt x="48174" y="1759502"/>
                    <a:pt x="29305" y="1742426"/>
                  </a:cubicBezTo>
                  <a:cubicBezTo>
                    <a:pt x="-7686" y="1708950"/>
                    <a:pt x="-9744" y="1661142"/>
                    <a:pt x="23629" y="1610544"/>
                  </a:cubicBezTo>
                  <a:cubicBezTo>
                    <a:pt x="73229" y="1535341"/>
                    <a:pt x="121240" y="1503788"/>
                    <a:pt x="214170" y="1485316"/>
                  </a:cubicBezTo>
                  <a:cubicBezTo>
                    <a:pt x="294196" y="1469409"/>
                    <a:pt x="301785" y="1469892"/>
                    <a:pt x="327644" y="1492533"/>
                  </a:cubicBezTo>
                  <a:cubicBezTo>
                    <a:pt x="348711" y="1510978"/>
                    <a:pt x="374156" y="1516662"/>
                    <a:pt x="433745" y="1516237"/>
                  </a:cubicBezTo>
                  <a:cubicBezTo>
                    <a:pt x="476858" y="1515929"/>
                    <a:pt x="515897" y="1511912"/>
                    <a:pt x="520499" y="1507311"/>
                  </a:cubicBezTo>
                  <a:cubicBezTo>
                    <a:pt x="525100" y="1502709"/>
                    <a:pt x="518821" y="1482739"/>
                    <a:pt x="506545" y="1462932"/>
                  </a:cubicBezTo>
                  <a:cubicBezTo>
                    <a:pt x="488210" y="1433348"/>
                    <a:pt x="483389" y="1389507"/>
                    <a:pt x="479541" y="1217369"/>
                  </a:cubicBezTo>
                  <a:cubicBezTo>
                    <a:pt x="474297" y="982805"/>
                    <a:pt x="479967" y="951957"/>
                    <a:pt x="549707" y="835622"/>
                  </a:cubicBezTo>
                  <a:lnTo>
                    <a:pt x="596657" y="757305"/>
                  </a:lnTo>
                  <a:lnTo>
                    <a:pt x="596657" y="358211"/>
                  </a:lnTo>
                  <a:lnTo>
                    <a:pt x="691907" y="213526"/>
                  </a:lnTo>
                  <a:cubicBezTo>
                    <a:pt x="744295" y="133949"/>
                    <a:pt x="806323" y="52939"/>
                    <a:pt x="829748" y="33505"/>
                  </a:cubicBezTo>
                  <a:cubicBezTo>
                    <a:pt x="855205" y="12385"/>
                    <a:pt x="875323" y="1458"/>
                    <a:pt x="901999" y="137"/>
                  </a:cubicBezTo>
                  <a:close/>
                  <a:moveTo>
                    <a:pt x="1152603" y="394472"/>
                  </a:moveTo>
                  <a:cubicBezTo>
                    <a:pt x="1147084" y="393674"/>
                    <a:pt x="1146131" y="405390"/>
                    <a:pt x="1146131" y="429098"/>
                  </a:cubicBezTo>
                  <a:cubicBezTo>
                    <a:pt x="1146131" y="452752"/>
                    <a:pt x="1139488" y="459791"/>
                    <a:pt x="1117556" y="459375"/>
                  </a:cubicBezTo>
                  <a:cubicBezTo>
                    <a:pt x="1089153" y="458836"/>
                    <a:pt x="1089159" y="458880"/>
                    <a:pt x="1118592" y="466656"/>
                  </a:cubicBezTo>
                  <a:lnTo>
                    <a:pt x="1148203" y="474479"/>
                  </a:lnTo>
                  <a:lnTo>
                    <a:pt x="1120915" y="518632"/>
                  </a:lnTo>
                  <a:cubicBezTo>
                    <a:pt x="1105906" y="542916"/>
                    <a:pt x="1092581" y="578635"/>
                    <a:pt x="1091304" y="598007"/>
                  </a:cubicBezTo>
                  <a:cubicBezTo>
                    <a:pt x="1090026" y="617383"/>
                    <a:pt x="1078982" y="637912"/>
                    <a:pt x="1066756" y="643637"/>
                  </a:cubicBezTo>
                  <a:cubicBezTo>
                    <a:pt x="1048303" y="652279"/>
                    <a:pt x="1044531" y="647788"/>
                    <a:pt x="1044531" y="617179"/>
                  </a:cubicBezTo>
                  <a:cubicBezTo>
                    <a:pt x="1044531" y="596902"/>
                    <a:pt x="1048731" y="576112"/>
                    <a:pt x="1053864" y="570979"/>
                  </a:cubicBezTo>
                  <a:cubicBezTo>
                    <a:pt x="1067749" y="557095"/>
                    <a:pt x="1070674" y="423679"/>
                    <a:pt x="1057094" y="423679"/>
                  </a:cubicBezTo>
                  <a:cubicBezTo>
                    <a:pt x="1050665" y="423679"/>
                    <a:pt x="1041556" y="452699"/>
                    <a:pt x="1036851" y="488168"/>
                  </a:cubicBezTo>
                  <a:cubicBezTo>
                    <a:pt x="1029333" y="544845"/>
                    <a:pt x="1022381" y="556572"/>
                    <a:pt x="979472" y="584968"/>
                  </a:cubicBezTo>
                  <a:cubicBezTo>
                    <a:pt x="952619" y="602739"/>
                    <a:pt x="933749" y="622296"/>
                    <a:pt x="937539" y="628429"/>
                  </a:cubicBezTo>
                  <a:cubicBezTo>
                    <a:pt x="947401" y="644387"/>
                    <a:pt x="993731" y="642236"/>
                    <a:pt x="993731" y="625821"/>
                  </a:cubicBezTo>
                  <a:cubicBezTo>
                    <a:pt x="993731" y="618254"/>
                    <a:pt x="1000805" y="614421"/>
                    <a:pt x="1009452" y="617303"/>
                  </a:cubicBezTo>
                  <a:cubicBezTo>
                    <a:pt x="1020251" y="620902"/>
                    <a:pt x="1023233" y="641745"/>
                    <a:pt x="1018977" y="683868"/>
                  </a:cubicBezTo>
                  <a:cubicBezTo>
                    <a:pt x="1014095" y="732186"/>
                    <a:pt x="1017234" y="747599"/>
                    <a:pt x="1033774" y="756534"/>
                  </a:cubicBezTo>
                  <a:cubicBezTo>
                    <a:pt x="1052169" y="766471"/>
                    <a:pt x="1053741" y="761901"/>
                    <a:pt x="1046474" y="719602"/>
                  </a:cubicBezTo>
                  <a:cubicBezTo>
                    <a:pt x="1038570" y="673591"/>
                    <a:pt x="1039721" y="671449"/>
                    <a:pt x="1071042" y="673891"/>
                  </a:cubicBezTo>
                  <a:cubicBezTo>
                    <a:pt x="1089116" y="675300"/>
                    <a:pt x="1111247" y="685302"/>
                    <a:pt x="1120222" y="696116"/>
                  </a:cubicBezTo>
                  <a:cubicBezTo>
                    <a:pt x="1145234" y="726254"/>
                    <a:pt x="1160257" y="719531"/>
                    <a:pt x="1150931" y="682373"/>
                  </a:cubicBezTo>
                  <a:cubicBezTo>
                    <a:pt x="1146319" y="664000"/>
                    <a:pt x="1147639" y="648760"/>
                    <a:pt x="1153864" y="648507"/>
                  </a:cubicBezTo>
                  <a:cubicBezTo>
                    <a:pt x="1160088" y="648253"/>
                    <a:pt x="1165181" y="667516"/>
                    <a:pt x="1165181" y="691313"/>
                  </a:cubicBezTo>
                  <a:cubicBezTo>
                    <a:pt x="1165181" y="729219"/>
                    <a:pt x="1160461" y="735528"/>
                    <a:pt x="1127081" y="742234"/>
                  </a:cubicBezTo>
                  <a:cubicBezTo>
                    <a:pt x="1089746" y="749735"/>
                    <a:pt x="1089536" y="750204"/>
                    <a:pt x="1116632" y="765588"/>
                  </a:cubicBezTo>
                  <a:cubicBezTo>
                    <a:pt x="1165058" y="793083"/>
                    <a:pt x="1190581" y="769317"/>
                    <a:pt x="1190581" y="696729"/>
                  </a:cubicBezTo>
                  <a:lnTo>
                    <a:pt x="1190581" y="633229"/>
                  </a:lnTo>
                  <a:lnTo>
                    <a:pt x="1231856" y="635560"/>
                  </a:lnTo>
                  <a:cubicBezTo>
                    <a:pt x="1254557" y="636843"/>
                    <a:pt x="1273131" y="632340"/>
                    <a:pt x="1273131" y="625555"/>
                  </a:cubicBezTo>
                  <a:cubicBezTo>
                    <a:pt x="1273131" y="618769"/>
                    <a:pt x="1254557" y="612005"/>
                    <a:pt x="1231856" y="610523"/>
                  </a:cubicBezTo>
                  <a:cubicBezTo>
                    <a:pt x="1192379" y="607946"/>
                    <a:pt x="1190684" y="605679"/>
                    <a:pt x="1192942" y="558479"/>
                  </a:cubicBezTo>
                  <a:cubicBezTo>
                    <a:pt x="1194240" y="531336"/>
                    <a:pt x="1200963" y="503467"/>
                    <a:pt x="1207881" y="496549"/>
                  </a:cubicBezTo>
                  <a:cubicBezTo>
                    <a:pt x="1216187" y="488243"/>
                    <a:pt x="1208913" y="467310"/>
                    <a:pt x="1186471" y="434931"/>
                  </a:cubicBezTo>
                  <a:cubicBezTo>
                    <a:pt x="1168207" y="408582"/>
                    <a:pt x="1158123" y="395270"/>
                    <a:pt x="1152603" y="394472"/>
                  </a:cubicBezTo>
                  <a:close/>
                  <a:moveTo>
                    <a:pt x="1124812" y="977752"/>
                  </a:moveTo>
                  <a:cubicBezTo>
                    <a:pt x="1115317" y="979807"/>
                    <a:pt x="1106107" y="989816"/>
                    <a:pt x="1098506" y="1007491"/>
                  </a:cubicBezTo>
                  <a:cubicBezTo>
                    <a:pt x="1077028" y="1057434"/>
                    <a:pt x="1078368" y="1068203"/>
                    <a:pt x="1108031" y="1084078"/>
                  </a:cubicBezTo>
                  <a:cubicBezTo>
                    <a:pt x="1140441" y="1101423"/>
                    <a:pt x="1141272" y="1126378"/>
                    <a:pt x="1109100" y="1116167"/>
                  </a:cubicBezTo>
                  <a:cubicBezTo>
                    <a:pt x="1095718" y="1111920"/>
                    <a:pt x="1080921" y="1114670"/>
                    <a:pt x="1076219" y="1122278"/>
                  </a:cubicBezTo>
                  <a:cubicBezTo>
                    <a:pt x="1070129" y="1132132"/>
                    <a:pt x="1062515" y="1131833"/>
                    <a:pt x="1049750" y="1121240"/>
                  </a:cubicBezTo>
                  <a:cubicBezTo>
                    <a:pt x="1035381" y="1109314"/>
                    <a:pt x="1031831" y="1111205"/>
                    <a:pt x="1031831" y="1130783"/>
                  </a:cubicBezTo>
                  <a:cubicBezTo>
                    <a:pt x="1031831" y="1144211"/>
                    <a:pt x="1038743" y="1162110"/>
                    <a:pt x="1047190" y="1170557"/>
                  </a:cubicBezTo>
                  <a:cubicBezTo>
                    <a:pt x="1059203" y="1182570"/>
                    <a:pt x="1046216" y="1202423"/>
                    <a:pt x="987592" y="1261665"/>
                  </a:cubicBezTo>
                  <a:cubicBezTo>
                    <a:pt x="946365" y="1303327"/>
                    <a:pt x="915757" y="1340538"/>
                    <a:pt x="919575" y="1344356"/>
                  </a:cubicBezTo>
                  <a:cubicBezTo>
                    <a:pt x="923393" y="1348174"/>
                    <a:pt x="950330" y="1325463"/>
                    <a:pt x="979436" y="1293888"/>
                  </a:cubicBezTo>
                  <a:cubicBezTo>
                    <a:pt x="1008541" y="1262312"/>
                    <a:pt x="1036887" y="1236478"/>
                    <a:pt x="1042428" y="1236478"/>
                  </a:cubicBezTo>
                  <a:cubicBezTo>
                    <a:pt x="1047969" y="1236478"/>
                    <a:pt x="1050021" y="1270768"/>
                    <a:pt x="1046990" y="1312678"/>
                  </a:cubicBezTo>
                  <a:cubicBezTo>
                    <a:pt x="1043124" y="1366129"/>
                    <a:pt x="1045981" y="1388878"/>
                    <a:pt x="1056560" y="1388878"/>
                  </a:cubicBezTo>
                  <a:cubicBezTo>
                    <a:pt x="1065613" y="1388878"/>
                    <a:pt x="1068572" y="1379205"/>
                    <a:pt x="1063963" y="1364680"/>
                  </a:cubicBezTo>
                  <a:cubicBezTo>
                    <a:pt x="1058414" y="1347198"/>
                    <a:pt x="1066987" y="1332861"/>
                    <a:pt x="1094857" y="1313016"/>
                  </a:cubicBezTo>
                  <a:cubicBezTo>
                    <a:pt x="1116073" y="1297909"/>
                    <a:pt x="1133431" y="1277365"/>
                    <a:pt x="1133431" y="1267363"/>
                  </a:cubicBezTo>
                  <a:cubicBezTo>
                    <a:pt x="1133431" y="1257361"/>
                    <a:pt x="1142004" y="1249178"/>
                    <a:pt x="1152481" y="1249178"/>
                  </a:cubicBezTo>
                  <a:cubicBezTo>
                    <a:pt x="1179027" y="1249178"/>
                    <a:pt x="1176872" y="1255838"/>
                    <a:pt x="1132874" y="1309755"/>
                  </a:cubicBezTo>
                  <a:lnTo>
                    <a:pt x="1094217" y="1357128"/>
                  </a:lnTo>
                  <a:lnTo>
                    <a:pt x="1136974" y="1322203"/>
                  </a:lnTo>
                  <a:cubicBezTo>
                    <a:pt x="1188895" y="1279792"/>
                    <a:pt x="1192229" y="1279516"/>
                    <a:pt x="1201600" y="1316851"/>
                  </a:cubicBezTo>
                  <a:cubicBezTo>
                    <a:pt x="1214187" y="1367003"/>
                    <a:pt x="1310484" y="1374235"/>
                    <a:pt x="1335801" y="1326929"/>
                  </a:cubicBezTo>
                  <a:cubicBezTo>
                    <a:pt x="1352912" y="1294956"/>
                    <a:pt x="1353513" y="1211078"/>
                    <a:pt x="1336631" y="1211078"/>
                  </a:cubicBezTo>
                  <a:cubicBezTo>
                    <a:pt x="1329646" y="1211078"/>
                    <a:pt x="1323931" y="1230756"/>
                    <a:pt x="1323931" y="1254808"/>
                  </a:cubicBezTo>
                  <a:cubicBezTo>
                    <a:pt x="1323931" y="1308287"/>
                    <a:pt x="1283178" y="1344349"/>
                    <a:pt x="1245519" y="1324194"/>
                  </a:cubicBezTo>
                  <a:cubicBezTo>
                    <a:pt x="1224935" y="1313178"/>
                    <a:pt x="1222090" y="1297041"/>
                    <a:pt x="1223795" y="1200973"/>
                  </a:cubicBezTo>
                  <a:cubicBezTo>
                    <a:pt x="1225275" y="1117622"/>
                    <a:pt x="1230372" y="1088125"/>
                    <a:pt x="1244515" y="1081065"/>
                  </a:cubicBezTo>
                  <a:cubicBezTo>
                    <a:pt x="1272214" y="1067238"/>
                    <a:pt x="1253325" y="1033278"/>
                    <a:pt x="1217935" y="1033278"/>
                  </a:cubicBezTo>
                  <a:cubicBezTo>
                    <a:pt x="1201108" y="1033278"/>
                    <a:pt x="1180026" y="1042093"/>
                    <a:pt x="1171084" y="1052866"/>
                  </a:cubicBezTo>
                  <a:cubicBezTo>
                    <a:pt x="1160246" y="1065925"/>
                    <a:pt x="1150594" y="1068221"/>
                    <a:pt x="1142127" y="1059754"/>
                  </a:cubicBezTo>
                  <a:cubicBezTo>
                    <a:pt x="1133661" y="1051288"/>
                    <a:pt x="1134693" y="1040710"/>
                    <a:pt x="1145223" y="1028023"/>
                  </a:cubicBezTo>
                  <a:cubicBezTo>
                    <a:pt x="1153910" y="1017555"/>
                    <a:pt x="1157331" y="1003025"/>
                    <a:pt x="1152825" y="995734"/>
                  </a:cubicBezTo>
                  <a:cubicBezTo>
                    <a:pt x="1144087" y="981596"/>
                    <a:pt x="1134307" y="975697"/>
                    <a:pt x="1124812" y="977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9FEA4A04-6D59-48A0-AE2B-1C2ED0A8099A}"/>
                </a:ext>
              </a:extLst>
            </p:cNvPr>
            <p:cNvSpPr/>
            <p:nvPr/>
          </p:nvSpPr>
          <p:spPr>
            <a:xfrm>
              <a:off x="9517527"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CDF004E-BD27-45D3-AACA-65B8042C5E30}"/>
                </a:ext>
              </a:extLst>
            </p:cNvPr>
            <p:cNvSpPr/>
            <p:nvPr/>
          </p:nvSpPr>
          <p:spPr>
            <a:xfrm>
              <a:off x="9472162" y="4645265"/>
              <a:ext cx="31217" cy="31918"/>
            </a:xfrm>
            <a:custGeom>
              <a:avLst/>
              <a:gdLst>
                <a:gd name="connsiteX0" fmla="*/ 11524 w 31217"/>
                <a:gd name="connsiteY0" fmla="*/ 5 h 31918"/>
                <a:gd name="connsiteX1" fmla="*/ 23727 w 31217"/>
                <a:gd name="connsiteY1" fmla="*/ 7011 h 31918"/>
                <a:gd name="connsiteX2" fmla="*/ 7903 w 31217"/>
                <a:gd name="connsiteY2" fmla="*/ 27773 h 31918"/>
                <a:gd name="connsiteX3" fmla="*/ 2141 w 31217"/>
                <a:gd name="connsiteY3" fmla="*/ 6345 h 31918"/>
                <a:gd name="connsiteX4" fmla="*/ 11524 w 31217"/>
                <a:gd name="connsiteY4" fmla="*/ 5 h 3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7" h="31918">
                  <a:moveTo>
                    <a:pt x="11524" y="5"/>
                  </a:moveTo>
                  <a:cubicBezTo>
                    <a:pt x="15110" y="116"/>
                    <a:pt x="19167" y="2451"/>
                    <a:pt x="23727" y="7011"/>
                  </a:cubicBezTo>
                  <a:cubicBezTo>
                    <a:pt x="40027" y="23311"/>
                    <a:pt x="27429" y="39841"/>
                    <a:pt x="7903" y="27773"/>
                  </a:cubicBezTo>
                  <a:cubicBezTo>
                    <a:pt x="339" y="23099"/>
                    <a:pt x="-2254" y="13456"/>
                    <a:pt x="2141" y="6345"/>
                  </a:cubicBezTo>
                  <a:cubicBezTo>
                    <a:pt x="4821" y="2008"/>
                    <a:pt x="7938" y="-106"/>
                    <a:pt x="11524"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E0999DFD-7F46-417C-AF86-268CE5C892AF}"/>
                </a:ext>
              </a:extLst>
            </p:cNvPr>
            <p:cNvSpPr/>
            <p:nvPr/>
          </p:nvSpPr>
          <p:spPr>
            <a:xfrm>
              <a:off x="9542926" y="51107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46C308ED-0A18-4219-802A-2239D84CCB10}"/>
                </a:ext>
              </a:extLst>
            </p:cNvPr>
            <p:cNvSpPr/>
            <p:nvPr/>
          </p:nvSpPr>
          <p:spPr>
            <a:xfrm>
              <a:off x="9530226" y="52250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8984E93-F5E0-409E-85E6-14CF7AC5A02E}"/>
                </a:ext>
              </a:extLst>
            </p:cNvPr>
            <p:cNvSpPr/>
            <p:nvPr/>
          </p:nvSpPr>
          <p:spPr>
            <a:xfrm>
              <a:off x="9420784" y="5275894"/>
              <a:ext cx="33242" cy="25400"/>
            </a:xfrm>
            <a:custGeom>
              <a:avLst/>
              <a:gdLst>
                <a:gd name="connsiteX0" fmla="*/ 13443 w 33242"/>
                <a:gd name="connsiteY0" fmla="*/ 0 h 25400"/>
                <a:gd name="connsiteX1" fmla="*/ 33242 w 33242"/>
                <a:gd name="connsiteY1" fmla="*/ 12700 h 25400"/>
                <a:gd name="connsiteX2" fmla="*/ 21291 w 33242"/>
                <a:gd name="connsiteY2" fmla="*/ 25400 h 25400"/>
                <a:gd name="connsiteX3" fmla="*/ 1492 w 33242"/>
                <a:gd name="connsiteY3" fmla="*/ 12700 h 25400"/>
                <a:gd name="connsiteX4" fmla="*/ 13443 w 33242"/>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2" h="25400">
                  <a:moveTo>
                    <a:pt x="13443" y="0"/>
                  </a:moveTo>
                  <a:cubicBezTo>
                    <a:pt x="24332" y="0"/>
                    <a:pt x="33242" y="5715"/>
                    <a:pt x="33242" y="12700"/>
                  </a:cubicBezTo>
                  <a:cubicBezTo>
                    <a:pt x="33242" y="19685"/>
                    <a:pt x="27864" y="25400"/>
                    <a:pt x="21291" y="25400"/>
                  </a:cubicBezTo>
                  <a:cubicBezTo>
                    <a:pt x="14719" y="25400"/>
                    <a:pt x="5809" y="19685"/>
                    <a:pt x="1492" y="12700"/>
                  </a:cubicBezTo>
                  <a:cubicBezTo>
                    <a:pt x="-2825" y="5715"/>
                    <a:pt x="2553" y="0"/>
                    <a:pt x="134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3492A04-2A3D-4A79-B0F8-B513DEDDAD96}"/>
                </a:ext>
              </a:extLst>
            </p:cNvPr>
            <p:cNvSpPr/>
            <p:nvPr/>
          </p:nvSpPr>
          <p:spPr>
            <a:xfrm>
              <a:off x="9417878" y="5326694"/>
              <a:ext cx="34197" cy="27305"/>
            </a:xfrm>
            <a:custGeom>
              <a:avLst/>
              <a:gdLst>
                <a:gd name="connsiteX0" fmla="*/ 17099 w 34197"/>
                <a:gd name="connsiteY0" fmla="*/ 0 h 27305"/>
                <a:gd name="connsiteX1" fmla="*/ 33715 w 34197"/>
                <a:gd name="connsiteY1" fmla="*/ 13652 h 27305"/>
                <a:gd name="connsiteX2" fmla="*/ 17099 w 34197"/>
                <a:gd name="connsiteY2" fmla="*/ 27305 h 27305"/>
                <a:gd name="connsiteX3" fmla="*/ 483 w 34197"/>
                <a:gd name="connsiteY3" fmla="*/ 13652 h 27305"/>
                <a:gd name="connsiteX4" fmla="*/ 17099 w 34197"/>
                <a:gd name="connsiteY4" fmla="*/ 0 h 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7" h="27305">
                  <a:moveTo>
                    <a:pt x="17099" y="0"/>
                  </a:moveTo>
                  <a:cubicBezTo>
                    <a:pt x="28741" y="0"/>
                    <a:pt x="36218" y="6144"/>
                    <a:pt x="33715" y="13652"/>
                  </a:cubicBezTo>
                  <a:cubicBezTo>
                    <a:pt x="31212" y="21161"/>
                    <a:pt x="23735" y="27305"/>
                    <a:pt x="17099" y="27305"/>
                  </a:cubicBezTo>
                  <a:cubicBezTo>
                    <a:pt x="10463" y="27305"/>
                    <a:pt x="2986" y="21161"/>
                    <a:pt x="483" y="13652"/>
                  </a:cubicBezTo>
                  <a:cubicBezTo>
                    <a:pt x="-2020" y="6144"/>
                    <a:pt x="5457" y="0"/>
                    <a:pt x="1709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9DCABAA-6D35-401D-840C-598B44570EE0}"/>
                </a:ext>
              </a:extLst>
            </p:cNvPr>
            <p:cNvSpPr/>
            <p:nvPr/>
          </p:nvSpPr>
          <p:spPr>
            <a:xfrm>
              <a:off x="9517526"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FCCC581-AE56-4B5C-84E8-90204217CCDD}"/>
                </a:ext>
              </a:extLst>
            </p:cNvPr>
            <p:cNvSpPr/>
            <p:nvPr/>
          </p:nvSpPr>
          <p:spPr>
            <a:xfrm>
              <a:off x="9479588" y="5177602"/>
              <a:ext cx="41441" cy="98293"/>
            </a:xfrm>
            <a:custGeom>
              <a:avLst/>
              <a:gdLst/>
              <a:ahLst/>
              <a:cxnLst/>
              <a:rect l="0" t="0" r="0" b="0"/>
              <a:pathLst>
                <a:path w="41441" h="98293">
                  <a:moveTo>
                    <a:pt x="8827" y="13445"/>
                  </a:moveTo>
                  <a:cubicBezTo>
                    <a:pt x="0" y="36448"/>
                    <a:pt x="13041" y="98292"/>
                    <a:pt x="26719" y="98292"/>
                  </a:cubicBezTo>
                  <a:cubicBezTo>
                    <a:pt x="41440" y="98292"/>
                    <a:pt x="41305" y="12972"/>
                    <a:pt x="26569" y="3864"/>
                  </a:cubicBezTo>
                  <a:cubicBezTo>
                    <a:pt x="20316" y="0"/>
                    <a:pt x="12332" y="4311"/>
                    <a:pt x="8827" y="13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BA8007A9-0FD5-4A50-827A-9F0B8C76DFCD}"/>
              </a:ext>
            </a:extLst>
          </p:cNvPr>
          <p:cNvGrpSpPr/>
          <p:nvPr userDrawn="1"/>
        </p:nvGrpSpPr>
        <p:grpSpPr>
          <a:xfrm>
            <a:off x="660400" y="831334"/>
            <a:ext cx="2826814" cy="369332"/>
            <a:chOff x="436880" y="831334"/>
            <a:chExt cx="2826814" cy="369332"/>
          </a:xfrm>
        </p:grpSpPr>
        <p:cxnSp>
          <p:nvCxnSpPr>
            <p:cNvPr id="20" name="直接连接符 19">
              <a:extLst>
                <a:ext uri="{FF2B5EF4-FFF2-40B4-BE49-F238E27FC236}">
                  <a16:creationId xmlns:a16="http://schemas.microsoft.com/office/drawing/2014/main" id="{9A73AFD6-7B3E-47F1-A035-87E0F6EC4906}"/>
                </a:ext>
              </a:extLst>
            </p:cNvPr>
            <p:cNvCxnSpPr>
              <a:cxnSpLocks/>
            </p:cNvCxnSpPr>
            <p:nvPr/>
          </p:nvCxnSpPr>
          <p:spPr>
            <a:xfrm flipV="1">
              <a:off x="436880" y="1015522"/>
              <a:ext cx="1173274" cy="4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96655A8-0730-4F3E-93A5-0C01444B0675}"/>
                </a:ext>
              </a:extLst>
            </p:cNvPr>
            <p:cNvCxnSpPr/>
            <p:nvPr/>
          </p:nvCxnSpPr>
          <p:spPr>
            <a:xfrm>
              <a:off x="2328060" y="1016000"/>
              <a:ext cx="93563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2863C6C-C2EF-4005-9516-2ACB7BAD6528}"/>
                </a:ext>
              </a:extLst>
            </p:cNvPr>
            <p:cNvSpPr txBox="1"/>
            <p:nvPr/>
          </p:nvSpPr>
          <p:spPr>
            <a:xfrm>
              <a:off x="1610155" y="831334"/>
              <a:ext cx="717906" cy="369332"/>
            </a:xfrm>
            <a:prstGeom prst="rect">
              <a:avLst/>
            </a:prstGeom>
            <a:noFill/>
          </p:spPr>
          <p:txBody>
            <a:bodyPr wrap="square" rtlCol="0">
              <a:spAutoFit/>
            </a:bodyPr>
            <a:lstStyle/>
            <a:p>
              <a:pPr algn="dist"/>
              <a:r>
                <a:rPr lang="en-US" altLang="zh-CN" dirty="0">
                  <a:solidFill>
                    <a:schemeClr val="accent1"/>
                  </a:solidFill>
                  <a:sym typeface="Wingdings" panose="05000000000000000000" pitchFamily="2" charset="2"/>
                </a:rPr>
                <a:t></a:t>
              </a:r>
              <a:endParaRPr lang="zh-CN" altLang="en-US" dirty="0">
                <a:solidFill>
                  <a:schemeClr val="accent1"/>
                </a:solidFill>
              </a:endParaRPr>
            </a:p>
          </p:txBody>
        </p:sp>
      </p:grpSp>
      <p:cxnSp>
        <p:nvCxnSpPr>
          <p:cNvPr id="23" name="直接连接符 22">
            <a:extLst>
              <a:ext uri="{FF2B5EF4-FFF2-40B4-BE49-F238E27FC236}">
                <a16:creationId xmlns:a16="http://schemas.microsoft.com/office/drawing/2014/main" id="{97C84319-4915-47C9-9EFF-BA73097EC5C0}"/>
              </a:ext>
            </a:extLst>
          </p:cNvPr>
          <p:cNvCxnSpPr>
            <a:cxnSpLocks/>
          </p:cNvCxnSpPr>
          <p:nvPr userDrawn="1"/>
        </p:nvCxnSpPr>
        <p:spPr>
          <a:xfrm>
            <a:off x="3263694" y="1015044"/>
            <a:ext cx="8255206"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4" name="图片占位符 23">
            <a:extLst>
              <a:ext uri="{FF2B5EF4-FFF2-40B4-BE49-F238E27FC236}">
                <a16:creationId xmlns:a16="http://schemas.microsoft.com/office/drawing/2014/main" id="{715F9F5A-10F1-4B8A-B16C-33197B7781F4}"/>
              </a:ext>
            </a:extLst>
          </p:cNvPr>
          <p:cNvSpPr>
            <a:spLocks noGrp="1"/>
          </p:cNvSpPr>
          <p:nvPr>
            <p:ph type="pic" sz="quarter" idx="13"/>
          </p:nvPr>
        </p:nvSpPr>
        <p:spPr>
          <a:xfrm>
            <a:off x="1962937" y="1933042"/>
            <a:ext cx="3645383" cy="3477158"/>
          </a:xfrm>
          <a:prstGeom prst="rect">
            <a:avLst/>
          </a:prstGeom>
        </p:spPr>
        <p:txBody>
          <a:bodyPr/>
          <a:lstStyle/>
          <a:p>
            <a:endParaRPr lang="zh-CN" altLang="en-US"/>
          </a:p>
        </p:txBody>
      </p:sp>
    </p:spTree>
    <p:extLst>
      <p:ext uri="{BB962C8B-B14F-4D97-AF65-F5344CB8AC3E}">
        <p14:creationId xmlns:p14="http://schemas.microsoft.com/office/powerpoint/2010/main" val="211547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版式2含异性图片占位符">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4792987E-A86E-4363-8717-7085843A7DBB}"/>
              </a:ext>
            </a:extLst>
          </p:cNvPr>
          <p:cNvSpPr>
            <a:spLocks noGrp="1"/>
          </p:cNvSpPr>
          <p:nvPr>
            <p:ph type="ftr" sz="quarter" idx="11"/>
          </p:nvPr>
        </p:nvSpPr>
        <p:spPr>
          <a:xfrm>
            <a:off x="660400" y="6362487"/>
            <a:ext cx="3645382" cy="365506"/>
          </a:xfrm>
        </p:spPr>
        <p:txBody>
          <a:bodyPr/>
          <a:lstStyle>
            <a:lvl1pPr algn="dist">
              <a:defRPr/>
            </a:lvl1pPr>
          </a:lstStyle>
          <a:p>
            <a:r>
              <a:rPr lang="zh-CN" altLang="en-US" dirty="0"/>
              <a:t>重德</a:t>
            </a:r>
            <a:r>
              <a:rPr lang="en-US" altLang="zh-CN" dirty="0"/>
              <a:t>/</a:t>
            </a:r>
            <a:r>
              <a:rPr lang="zh-CN" altLang="en-US" dirty="0"/>
              <a:t>博学</a:t>
            </a:r>
            <a:r>
              <a:rPr lang="en-US" altLang="zh-CN" dirty="0"/>
              <a:t>/</a:t>
            </a:r>
            <a:r>
              <a:rPr lang="zh-CN" altLang="en-US" dirty="0"/>
              <a:t>务实</a:t>
            </a:r>
            <a:r>
              <a:rPr lang="en-US" altLang="zh-CN" dirty="0"/>
              <a:t>/</a:t>
            </a:r>
            <a:r>
              <a:rPr lang="zh-CN" altLang="en-US" dirty="0"/>
              <a:t>尚美</a:t>
            </a:r>
          </a:p>
        </p:txBody>
      </p:sp>
      <p:sp>
        <p:nvSpPr>
          <p:cNvPr id="4" name="灯片编号占位符 3">
            <a:extLst>
              <a:ext uri="{FF2B5EF4-FFF2-40B4-BE49-F238E27FC236}">
                <a16:creationId xmlns:a16="http://schemas.microsoft.com/office/drawing/2014/main" id="{1C8863C7-3BF4-45ED-95DB-4E9E2B91C8F7}"/>
              </a:ext>
            </a:extLst>
          </p:cNvPr>
          <p:cNvSpPr>
            <a:spLocks noGrp="1"/>
          </p:cNvSpPr>
          <p:nvPr>
            <p:ph type="sldNum" sz="quarter" idx="12"/>
          </p:nvPr>
        </p:nvSpPr>
        <p:spPr>
          <a:xfrm>
            <a:off x="8610600" y="6356350"/>
            <a:ext cx="2743200" cy="365125"/>
          </a:xfrm>
          <a:prstGeom prst="rect">
            <a:avLst/>
          </a:prstGeom>
        </p:spPr>
        <p:txBody>
          <a:bodyPr/>
          <a:lstStyle/>
          <a:p>
            <a:fld id="{90D9B2C7-27C3-4269-B1EA-99A32F57232C}" type="slidenum">
              <a:rPr lang="zh-CN" altLang="en-US" smtClean="0"/>
              <a:t>‹#›</a:t>
            </a:fld>
            <a:endParaRPr lang="zh-CN" altLang="en-US"/>
          </a:p>
        </p:txBody>
      </p:sp>
      <p:pic>
        <p:nvPicPr>
          <p:cNvPr id="5" name="图片 4">
            <a:extLst>
              <a:ext uri="{FF2B5EF4-FFF2-40B4-BE49-F238E27FC236}">
                <a16:creationId xmlns:a16="http://schemas.microsoft.com/office/drawing/2014/main" id="{9FEE787E-1F9B-4677-ABC8-FBA9A2BAB7DA}"/>
              </a:ext>
            </a:extLst>
          </p:cNvPr>
          <p:cNvPicPr>
            <a:picLocks noChangeAspect="1"/>
          </p:cNvPicPr>
          <p:nvPr userDrawn="1"/>
        </p:nvPicPr>
        <p:blipFill rotWithShape="1">
          <a:blip r:embed="rId2"/>
          <a:srcRect t="20294" r="17004"/>
          <a:stretch/>
        </p:blipFill>
        <p:spPr>
          <a:xfrm>
            <a:off x="4566324" y="0"/>
            <a:ext cx="7625676" cy="7285408"/>
          </a:xfrm>
          <a:prstGeom prst="rect">
            <a:avLst/>
          </a:prstGeom>
        </p:spPr>
      </p:pic>
      <p:grpSp>
        <p:nvGrpSpPr>
          <p:cNvPr id="6" name="组合 5">
            <a:extLst>
              <a:ext uri="{FF2B5EF4-FFF2-40B4-BE49-F238E27FC236}">
                <a16:creationId xmlns:a16="http://schemas.microsoft.com/office/drawing/2014/main" id="{7C83B274-98A0-4CBB-8D7A-04C8D7C32B5A}"/>
              </a:ext>
            </a:extLst>
          </p:cNvPr>
          <p:cNvGrpSpPr/>
          <p:nvPr userDrawn="1"/>
        </p:nvGrpSpPr>
        <p:grpSpPr>
          <a:xfrm>
            <a:off x="9158952" y="282668"/>
            <a:ext cx="2358528" cy="784386"/>
            <a:chOff x="9160372" y="137569"/>
            <a:chExt cx="2358528" cy="784386"/>
          </a:xfrm>
        </p:grpSpPr>
        <p:pic>
          <p:nvPicPr>
            <p:cNvPr id="7" name="图片 6" descr="图片包含 游戏机, 钟表&#10;&#10;描述已自动生成">
              <a:extLst>
                <a:ext uri="{FF2B5EF4-FFF2-40B4-BE49-F238E27FC236}">
                  <a16:creationId xmlns:a16="http://schemas.microsoft.com/office/drawing/2014/main" id="{A45516B8-3F0B-4FB1-A409-BA8CA69113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0372" y="329973"/>
              <a:ext cx="474798" cy="472671"/>
            </a:xfrm>
            <a:prstGeom prst="rect">
              <a:avLst/>
            </a:prstGeom>
          </p:spPr>
        </p:pic>
        <p:pic>
          <p:nvPicPr>
            <p:cNvPr id="8" name="图片 7" descr="图片包含 游戏机, 食物&#10;&#10;描述已自动生成">
              <a:extLst>
                <a:ext uri="{FF2B5EF4-FFF2-40B4-BE49-F238E27FC236}">
                  <a16:creationId xmlns:a16="http://schemas.microsoft.com/office/drawing/2014/main" id="{E5185486-1925-4923-81B6-38B1B6D19C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65"/>
            <a:stretch/>
          </p:blipFill>
          <p:spPr>
            <a:xfrm>
              <a:off x="9663727" y="137569"/>
              <a:ext cx="1855173" cy="784386"/>
            </a:xfrm>
            <a:prstGeom prst="rect">
              <a:avLst/>
            </a:prstGeom>
          </p:spPr>
        </p:pic>
      </p:grpSp>
      <p:grpSp>
        <p:nvGrpSpPr>
          <p:cNvPr id="9" name="组合 8">
            <a:extLst>
              <a:ext uri="{FF2B5EF4-FFF2-40B4-BE49-F238E27FC236}">
                <a16:creationId xmlns:a16="http://schemas.microsoft.com/office/drawing/2014/main" id="{CCD6D5ED-3083-4D8D-B48F-7445E1C13FEA}"/>
              </a:ext>
            </a:extLst>
          </p:cNvPr>
          <p:cNvGrpSpPr/>
          <p:nvPr userDrawn="1"/>
        </p:nvGrpSpPr>
        <p:grpSpPr>
          <a:xfrm>
            <a:off x="481480" y="260235"/>
            <a:ext cx="675983" cy="661720"/>
            <a:chOff x="8358696" y="4052116"/>
            <a:chExt cx="1834907" cy="1796214"/>
          </a:xfrm>
          <a:gradFill flip="none" rotWithShape="1">
            <a:gsLst>
              <a:gs pos="0">
                <a:srgbClr val="ADB5BF">
                  <a:alpha val="60000"/>
                </a:srgbClr>
              </a:gs>
              <a:gs pos="98639">
                <a:srgbClr val="ADB5BF">
                  <a:alpha val="11000"/>
                </a:srgbClr>
              </a:gs>
              <a:gs pos="70000">
                <a:srgbClr val="ADB5BF">
                  <a:alpha val="16000"/>
                </a:srgbClr>
              </a:gs>
            </a:gsLst>
            <a:lin ang="5400000" scaled="1"/>
            <a:tileRect/>
          </a:gradFill>
        </p:grpSpPr>
        <p:sp>
          <p:nvSpPr>
            <p:cNvPr id="10" name="任意多边形: 形状 9">
              <a:extLst>
                <a:ext uri="{FF2B5EF4-FFF2-40B4-BE49-F238E27FC236}">
                  <a16:creationId xmlns:a16="http://schemas.microsoft.com/office/drawing/2014/main" id="{7483A0E0-B384-4416-932F-92261EE92C75}"/>
                </a:ext>
              </a:extLst>
            </p:cNvPr>
            <p:cNvSpPr/>
            <p:nvPr/>
          </p:nvSpPr>
          <p:spPr>
            <a:xfrm>
              <a:off x="8358696" y="4052116"/>
              <a:ext cx="1834907" cy="1796214"/>
            </a:xfrm>
            <a:custGeom>
              <a:avLst/>
              <a:gdLst>
                <a:gd name="connsiteX0" fmla="*/ 901999 w 1834907"/>
                <a:gd name="connsiteY0" fmla="*/ 137 h 1796214"/>
                <a:gd name="connsiteX1" fmla="*/ 1013591 w 1834907"/>
                <a:gd name="connsiteY1" fmla="*/ 24400 h 1796214"/>
                <a:gd name="connsiteX2" fmla="*/ 1191211 w 1834907"/>
                <a:gd name="connsiteY2" fmla="*/ 134541 h 1796214"/>
                <a:gd name="connsiteX3" fmla="*/ 1251555 w 1834907"/>
                <a:gd name="connsiteY3" fmla="*/ 255191 h 1796214"/>
                <a:gd name="connsiteX4" fmla="*/ 1277756 w 1834907"/>
                <a:gd name="connsiteY4" fmla="*/ 349963 h 1796214"/>
                <a:gd name="connsiteX5" fmla="*/ 1301507 w 1834907"/>
                <a:gd name="connsiteY5" fmla="*/ 430171 h 1796214"/>
                <a:gd name="connsiteX6" fmla="*/ 1340416 w 1834907"/>
                <a:gd name="connsiteY6" fmla="*/ 560976 h 1796214"/>
                <a:gd name="connsiteX7" fmla="*/ 1378726 w 1834907"/>
                <a:gd name="connsiteY7" fmla="*/ 694029 h 1796214"/>
                <a:gd name="connsiteX8" fmla="*/ 1403904 w 1834907"/>
                <a:gd name="connsiteY8" fmla="*/ 840079 h 1796214"/>
                <a:gd name="connsiteX9" fmla="*/ 1433922 w 1834907"/>
                <a:gd name="connsiteY9" fmla="*/ 1141169 h 1796214"/>
                <a:gd name="connsiteX10" fmla="*/ 1453926 w 1834907"/>
                <a:gd name="connsiteY10" fmla="*/ 1367067 h 1796214"/>
                <a:gd name="connsiteX11" fmla="*/ 1447557 w 1834907"/>
                <a:gd name="connsiteY11" fmla="*/ 1420569 h 1796214"/>
                <a:gd name="connsiteX12" fmla="*/ 1433580 w 1834907"/>
                <a:gd name="connsiteY12" fmla="*/ 1466271 h 1796214"/>
                <a:gd name="connsiteX13" fmla="*/ 1539895 w 1834907"/>
                <a:gd name="connsiteY13" fmla="*/ 1472882 h 1796214"/>
                <a:gd name="connsiteX14" fmla="*/ 1714257 w 1834907"/>
                <a:gd name="connsiteY14" fmla="*/ 1495179 h 1796214"/>
                <a:gd name="connsiteX15" fmla="*/ 1815857 w 1834907"/>
                <a:gd name="connsiteY15" fmla="*/ 1552541 h 1796214"/>
                <a:gd name="connsiteX16" fmla="*/ 1815857 w 1834907"/>
                <a:gd name="connsiteY16" fmla="*/ 1593013 h 1796214"/>
                <a:gd name="connsiteX17" fmla="*/ 1742315 w 1834907"/>
                <a:gd name="connsiteY17" fmla="*/ 1612235 h 1796214"/>
                <a:gd name="connsiteX18" fmla="*/ 1690362 w 1834907"/>
                <a:gd name="connsiteY18" fmla="*/ 1650751 h 1796214"/>
                <a:gd name="connsiteX19" fmla="*/ 1341634 w 1834907"/>
                <a:gd name="connsiteY19" fmla="*/ 1737960 h 1796214"/>
                <a:gd name="connsiteX20" fmla="*/ 1116999 w 1834907"/>
                <a:gd name="connsiteY20" fmla="*/ 1776249 h 1796214"/>
                <a:gd name="connsiteX21" fmla="*/ 545857 w 1834907"/>
                <a:gd name="connsiteY21" fmla="*/ 1788460 h 1796214"/>
                <a:gd name="connsiteX22" fmla="*/ 254730 w 1834907"/>
                <a:gd name="connsiteY22" fmla="*/ 1769315 h 1796214"/>
                <a:gd name="connsiteX23" fmla="*/ 29305 w 1834907"/>
                <a:gd name="connsiteY23" fmla="*/ 1742426 h 1796214"/>
                <a:gd name="connsiteX24" fmla="*/ 23629 w 1834907"/>
                <a:gd name="connsiteY24" fmla="*/ 1610544 h 1796214"/>
                <a:gd name="connsiteX25" fmla="*/ 214170 w 1834907"/>
                <a:gd name="connsiteY25" fmla="*/ 1485316 h 1796214"/>
                <a:gd name="connsiteX26" fmla="*/ 327644 w 1834907"/>
                <a:gd name="connsiteY26" fmla="*/ 1492533 h 1796214"/>
                <a:gd name="connsiteX27" fmla="*/ 433745 w 1834907"/>
                <a:gd name="connsiteY27" fmla="*/ 1516237 h 1796214"/>
                <a:gd name="connsiteX28" fmla="*/ 520499 w 1834907"/>
                <a:gd name="connsiteY28" fmla="*/ 1507311 h 1796214"/>
                <a:gd name="connsiteX29" fmla="*/ 506545 w 1834907"/>
                <a:gd name="connsiteY29" fmla="*/ 1462932 h 1796214"/>
                <a:gd name="connsiteX30" fmla="*/ 479541 w 1834907"/>
                <a:gd name="connsiteY30" fmla="*/ 1217369 h 1796214"/>
                <a:gd name="connsiteX31" fmla="*/ 549707 w 1834907"/>
                <a:gd name="connsiteY31" fmla="*/ 835622 h 1796214"/>
                <a:gd name="connsiteX32" fmla="*/ 596657 w 1834907"/>
                <a:gd name="connsiteY32" fmla="*/ 757305 h 1796214"/>
                <a:gd name="connsiteX33" fmla="*/ 596657 w 1834907"/>
                <a:gd name="connsiteY33" fmla="*/ 358211 h 1796214"/>
                <a:gd name="connsiteX34" fmla="*/ 691907 w 1834907"/>
                <a:gd name="connsiteY34" fmla="*/ 213526 h 1796214"/>
                <a:gd name="connsiteX35" fmla="*/ 829748 w 1834907"/>
                <a:gd name="connsiteY35" fmla="*/ 33505 h 1796214"/>
                <a:gd name="connsiteX36" fmla="*/ 901999 w 1834907"/>
                <a:gd name="connsiteY36" fmla="*/ 137 h 1796214"/>
                <a:gd name="connsiteX37" fmla="*/ 1152603 w 1834907"/>
                <a:gd name="connsiteY37" fmla="*/ 394472 h 1796214"/>
                <a:gd name="connsiteX38" fmla="*/ 1146131 w 1834907"/>
                <a:gd name="connsiteY38" fmla="*/ 429098 h 1796214"/>
                <a:gd name="connsiteX39" fmla="*/ 1117556 w 1834907"/>
                <a:gd name="connsiteY39" fmla="*/ 459375 h 1796214"/>
                <a:gd name="connsiteX40" fmla="*/ 1118592 w 1834907"/>
                <a:gd name="connsiteY40" fmla="*/ 466656 h 1796214"/>
                <a:gd name="connsiteX41" fmla="*/ 1148203 w 1834907"/>
                <a:gd name="connsiteY41" fmla="*/ 474479 h 1796214"/>
                <a:gd name="connsiteX42" fmla="*/ 1120915 w 1834907"/>
                <a:gd name="connsiteY42" fmla="*/ 518632 h 1796214"/>
                <a:gd name="connsiteX43" fmla="*/ 1091304 w 1834907"/>
                <a:gd name="connsiteY43" fmla="*/ 598007 h 1796214"/>
                <a:gd name="connsiteX44" fmla="*/ 1066756 w 1834907"/>
                <a:gd name="connsiteY44" fmla="*/ 643637 h 1796214"/>
                <a:gd name="connsiteX45" fmla="*/ 1044531 w 1834907"/>
                <a:gd name="connsiteY45" fmla="*/ 617179 h 1796214"/>
                <a:gd name="connsiteX46" fmla="*/ 1053864 w 1834907"/>
                <a:gd name="connsiteY46" fmla="*/ 570979 h 1796214"/>
                <a:gd name="connsiteX47" fmla="*/ 1057094 w 1834907"/>
                <a:gd name="connsiteY47" fmla="*/ 423679 h 1796214"/>
                <a:gd name="connsiteX48" fmla="*/ 1036851 w 1834907"/>
                <a:gd name="connsiteY48" fmla="*/ 488168 h 1796214"/>
                <a:gd name="connsiteX49" fmla="*/ 979472 w 1834907"/>
                <a:gd name="connsiteY49" fmla="*/ 584968 h 1796214"/>
                <a:gd name="connsiteX50" fmla="*/ 937539 w 1834907"/>
                <a:gd name="connsiteY50" fmla="*/ 628429 h 1796214"/>
                <a:gd name="connsiteX51" fmla="*/ 993731 w 1834907"/>
                <a:gd name="connsiteY51" fmla="*/ 625821 h 1796214"/>
                <a:gd name="connsiteX52" fmla="*/ 1009452 w 1834907"/>
                <a:gd name="connsiteY52" fmla="*/ 617303 h 1796214"/>
                <a:gd name="connsiteX53" fmla="*/ 1018977 w 1834907"/>
                <a:gd name="connsiteY53" fmla="*/ 683868 h 1796214"/>
                <a:gd name="connsiteX54" fmla="*/ 1033774 w 1834907"/>
                <a:gd name="connsiteY54" fmla="*/ 756534 h 1796214"/>
                <a:gd name="connsiteX55" fmla="*/ 1046474 w 1834907"/>
                <a:gd name="connsiteY55" fmla="*/ 719602 h 1796214"/>
                <a:gd name="connsiteX56" fmla="*/ 1071042 w 1834907"/>
                <a:gd name="connsiteY56" fmla="*/ 673891 h 1796214"/>
                <a:gd name="connsiteX57" fmla="*/ 1120222 w 1834907"/>
                <a:gd name="connsiteY57" fmla="*/ 696116 h 1796214"/>
                <a:gd name="connsiteX58" fmla="*/ 1150931 w 1834907"/>
                <a:gd name="connsiteY58" fmla="*/ 682373 h 1796214"/>
                <a:gd name="connsiteX59" fmla="*/ 1153864 w 1834907"/>
                <a:gd name="connsiteY59" fmla="*/ 648507 h 1796214"/>
                <a:gd name="connsiteX60" fmla="*/ 1165181 w 1834907"/>
                <a:gd name="connsiteY60" fmla="*/ 691313 h 1796214"/>
                <a:gd name="connsiteX61" fmla="*/ 1127081 w 1834907"/>
                <a:gd name="connsiteY61" fmla="*/ 742234 h 1796214"/>
                <a:gd name="connsiteX62" fmla="*/ 1116632 w 1834907"/>
                <a:gd name="connsiteY62" fmla="*/ 765588 h 1796214"/>
                <a:gd name="connsiteX63" fmla="*/ 1190581 w 1834907"/>
                <a:gd name="connsiteY63" fmla="*/ 696729 h 1796214"/>
                <a:gd name="connsiteX64" fmla="*/ 1190581 w 1834907"/>
                <a:gd name="connsiteY64" fmla="*/ 633229 h 1796214"/>
                <a:gd name="connsiteX65" fmla="*/ 1231856 w 1834907"/>
                <a:gd name="connsiteY65" fmla="*/ 635560 h 1796214"/>
                <a:gd name="connsiteX66" fmla="*/ 1273131 w 1834907"/>
                <a:gd name="connsiteY66" fmla="*/ 625555 h 1796214"/>
                <a:gd name="connsiteX67" fmla="*/ 1231856 w 1834907"/>
                <a:gd name="connsiteY67" fmla="*/ 610523 h 1796214"/>
                <a:gd name="connsiteX68" fmla="*/ 1192942 w 1834907"/>
                <a:gd name="connsiteY68" fmla="*/ 558479 h 1796214"/>
                <a:gd name="connsiteX69" fmla="*/ 1207881 w 1834907"/>
                <a:gd name="connsiteY69" fmla="*/ 496549 h 1796214"/>
                <a:gd name="connsiteX70" fmla="*/ 1186471 w 1834907"/>
                <a:gd name="connsiteY70" fmla="*/ 434931 h 1796214"/>
                <a:gd name="connsiteX71" fmla="*/ 1152603 w 1834907"/>
                <a:gd name="connsiteY71" fmla="*/ 394472 h 1796214"/>
                <a:gd name="connsiteX72" fmla="*/ 1124812 w 1834907"/>
                <a:gd name="connsiteY72" fmla="*/ 977752 h 1796214"/>
                <a:gd name="connsiteX73" fmla="*/ 1098506 w 1834907"/>
                <a:gd name="connsiteY73" fmla="*/ 1007491 h 1796214"/>
                <a:gd name="connsiteX74" fmla="*/ 1108031 w 1834907"/>
                <a:gd name="connsiteY74" fmla="*/ 1084078 h 1796214"/>
                <a:gd name="connsiteX75" fmla="*/ 1109100 w 1834907"/>
                <a:gd name="connsiteY75" fmla="*/ 1116167 h 1796214"/>
                <a:gd name="connsiteX76" fmla="*/ 1076219 w 1834907"/>
                <a:gd name="connsiteY76" fmla="*/ 1122278 h 1796214"/>
                <a:gd name="connsiteX77" fmla="*/ 1049750 w 1834907"/>
                <a:gd name="connsiteY77" fmla="*/ 1121240 h 1796214"/>
                <a:gd name="connsiteX78" fmla="*/ 1031831 w 1834907"/>
                <a:gd name="connsiteY78" fmla="*/ 1130783 h 1796214"/>
                <a:gd name="connsiteX79" fmla="*/ 1047190 w 1834907"/>
                <a:gd name="connsiteY79" fmla="*/ 1170557 h 1796214"/>
                <a:gd name="connsiteX80" fmla="*/ 987592 w 1834907"/>
                <a:gd name="connsiteY80" fmla="*/ 1261665 h 1796214"/>
                <a:gd name="connsiteX81" fmla="*/ 919575 w 1834907"/>
                <a:gd name="connsiteY81" fmla="*/ 1344356 h 1796214"/>
                <a:gd name="connsiteX82" fmla="*/ 979436 w 1834907"/>
                <a:gd name="connsiteY82" fmla="*/ 1293888 h 1796214"/>
                <a:gd name="connsiteX83" fmla="*/ 1042428 w 1834907"/>
                <a:gd name="connsiteY83" fmla="*/ 1236478 h 1796214"/>
                <a:gd name="connsiteX84" fmla="*/ 1046990 w 1834907"/>
                <a:gd name="connsiteY84" fmla="*/ 1312678 h 1796214"/>
                <a:gd name="connsiteX85" fmla="*/ 1056560 w 1834907"/>
                <a:gd name="connsiteY85" fmla="*/ 1388878 h 1796214"/>
                <a:gd name="connsiteX86" fmla="*/ 1063963 w 1834907"/>
                <a:gd name="connsiteY86" fmla="*/ 1364680 h 1796214"/>
                <a:gd name="connsiteX87" fmla="*/ 1094857 w 1834907"/>
                <a:gd name="connsiteY87" fmla="*/ 1313016 h 1796214"/>
                <a:gd name="connsiteX88" fmla="*/ 1133431 w 1834907"/>
                <a:gd name="connsiteY88" fmla="*/ 1267363 h 1796214"/>
                <a:gd name="connsiteX89" fmla="*/ 1152481 w 1834907"/>
                <a:gd name="connsiteY89" fmla="*/ 1249178 h 1796214"/>
                <a:gd name="connsiteX90" fmla="*/ 1132874 w 1834907"/>
                <a:gd name="connsiteY90" fmla="*/ 1309755 h 1796214"/>
                <a:gd name="connsiteX91" fmla="*/ 1094217 w 1834907"/>
                <a:gd name="connsiteY91" fmla="*/ 1357128 h 1796214"/>
                <a:gd name="connsiteX92" fmla="*/ 1136974 w 1834907"/>
                <a:gd name="connsiteY92" fmla="*/ 1322203 h 1796214"/>
                <a:gd name="connsiteX93" fmla="*/ 1201600 w 1834907"/>
                <a:gd name="connsiteY93" fmla="*/ 1316851 h 1796214"/>
                <a:gd name="connsiteX94" fmla="*/ 1335801 w 1834907"/>
                <a:gd name="connsiteY94" fmla="*/ 1326929 h 1796214"/>
                <a:gd name="connsiteX95" fmla="*/ 1336631 w 1834907"/>
                <a:gd name="connsiteY95" fmla="*/ 1211078 h 1796214"/>
                <a:gd name="connsiteX96" fmla="*/ 1323931 w 1834907"/>
                <a:gd name="connsiteY96" fmla="*/ 1254808 h 1796214"/>
                <a:gd name="connsiteX97" fmla="*/ 1245519 w 1834907"/>
                <a:gd name="connsiteY97" fmla="*/ 1324194 h 1796214"/>
                <a:gd name="connsiteX98" fmla="*/ 1223795 w 1834907"/>
                <a:gd name="connsiteY98" fmla="*/ 1200973 h 1796214"/>
                <a:gd name="connsiteX99" fmla="*/ 1244515 w 1834907"/>
                <a:gd name="connsiteY99" fmla="*/ 1081065 h 1796214"/>
                <a:gd name="connsiteX100" fmla="*/ 1217935 w 1834907"/>
                <a:gd name="connsiteY100" fmla="*/ 1033278 h 1796214"/>
                <a:gd name="connsiteX101" fmla="*/ 1171084 w 1834907"/>
                <a:gd name="connsiteY101" fmla="*/ 1052866 h 1796214"/>
                <a:gd name="connsiteX102" fmla="*/ 1142127 w 1834907"/>
                <a:gd name="connsiteY102" fmla="*/ 1059754 h 1796214"/>
                <a:gd name="connsiteX103" fmla="*/ 1145223 w 1834907"/>
                <a:gd name="connsiteY103" fmla="*/ 1028023 h 1796214"/>
                <a:gd name="connsiteX104" fmla="*/ 1152825 w 1834907"/>
                <a:gd name="connsiteY104" fmla="*/ 995734 h 1796214"/>
                <a:gd name="connsiteX105" fmla="*/ 1124812 w 1834907"/>
                <a:gd name="connsiteY105" fmla="*/ 977752 h 17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834907" h="1796214">
                  <a:moveTo>
                    <a:pt x="901999" y="137"/>
                  </a:moveTo>
                  <a:cubicBezTo>
                    <a:pt x="928674" y="-1184"/>
                    <a:pt x="961907" y="7100"/>
                    <a:pt x="1013591" y="24400"/>
                  </a:cubicBezTo>
                  <a:cubicBezTo>
                    <a:pt x="1129561" y="63218"/>
                    <a:pt x="1128644" y="62649"/>
                    <a:pt x="1191211" y="134541"/>
                  </a:cubicBezTo>
                  <a:cubicBezTo>
                    <a:pt x="1238538" y="188921"/>
                    <a:pt x="1249552" y="210942"/>
                    <a:pt x="1251555" y="255191"/>
                  </a:cubicBezTo>
                  <a:cubicBezTo>
                    <a:pt x="1252903" y="284961"/>
                    <a:pt x="1264693" y="327609"/>
                    <a:pt x="1277756" y="349963"/>
                  </a:cubicBezTo>
                  <a:cubicBezTo>
                    <a:pt x="1290819" y="372318"/>
                    <a:pt x="1301507" y="408411"/>
                    <a:pt x="1301507" y="430171"/>
                  </a:cubicBezTo>
                  <a:cubicBezTo>
                    <a:pt x="1301507" y="451930"/>
                    <a:pt x="1319016" y="510793"/>
                    <a:pt x="1340416" y="560976"/>
                  </a:cubicBezTo>
                  <a:cubicBezTo>
                    <a:pt x="1361815" y="611160"/>
                    <a:pt x="1379055" y="671033"/>
                    <a:pt x="1378726" y="694029"/>
                  </a:cubicBezTo>
                  <a:cubicBezTo>
                    <a:pt x="1378397" y="717024"/>
                    <a:pt x="1389727" y="782746"/>
                    <a:pt x="1403904" y="840079"/>
                  </a:cubicBezTo>
                  <a:cubicBezTo>
                    <a:pt x="1422671" y="915975"/>
                    <a:pt x="1430833" y="997845"/>
                    <a:pt x="1433922" y="1141169"/>
                  </a:cubicBezTo>
                  <a:cubicBezTo>
                    <a:pt x="1436614" y="1266083"/>
                    <a:pt x="1443924" y="1348634"/>
                    <a:pt x="1453926" y="1367067"/>
                  </a:cubicBezTo>
                  <a:cubicBezTo>
                    <a:pt x="1467172" y="1391478"/>
                    <a:pt x="1466155" y="1400019"/>
                    <a:pt x="1447557" y="1420569"/>
                  </a:cubicBezTo>
                  <a:cubicBezTo>
                    <a:pt x="1434749" y="1434722"/>
                    <a:pt x="1428861" y="1453974"/>
                    <a:pt x="1433580" y="1466271"/>
                  </a:cubicBezTo>
                  <a:cubicBezTo>
                    <a:pt x="1440916" y="1485389"/>
                    <a:pt x="1451575" y="1486052"/>
                    <a:pt x="1539895" y="1472882"/>
                  </a:cubicBezTo>
                  <a:cubicBezTo>
                    <a:pt x="1636302" y="1458507"/>
                    <a:pt x="1639419" y="1458905"/>
                    <a:pt x="1714257" y="1495179"/>
                  </a:cubicBezTo>
                  <a:cubicBezTo>
                    <a:pt x="1756167" y="1515493"/>
                    <a:pt x="1801887" y="1541306"/>
                    <a:pt x="1815857" y="1552541"/>
                  </a:cubicBezTo>
                  <a:cubicBezTo>
                    <a:pt x="1841257" y="1572969"/>
                    <a:pt x="1841257" y="1572969"/>
                    <a:pt x="1815857" y="1593013"/>
                  </a:cubicBezTo>
                  <a:cubicBezTo>
                    <a:pt x="1801887" y="1604037"/>
                    <a:pt x="1768793" y="1612687"/>
                    <a:pt x="1742315" y="1612235"/>
                  </a:cubicBezTo>
                  <a:cubicBezTo>
                    <a:pt x="1691196" y="1611362"/>
                    <a:pt x="1682607" y="1617730"/>
                    <a:pt x="1690362" y="1650751"/>
                  </a:cubicBezTo>
                  <a:cubicBezTo>
                    <a:pt x="1696098" y="1675177"/>
                    <a:pt x="1607930" y="1697226"/>
                    <a:pt x="1341634" y="1737960"/>
                  </a:cubicBezTo>
                  <a:cubicBezTo>
                    <a:pt x="1248451" y="1752214"/>
                    <a:pt x="1147366" y="1769444"/>
                    <a:pt x="1116999" y="1776249"/>
                  </a:cubicBezTo>
                  <a:cubicBezTo>
                    <a:pt x="1032329" y="1795224"/>
                    <a:pt x="646580" y="1803472"/>
                    <a:pt x="545857" y="1788460"/>
                  </a:cubicBezTo>
                  <a:cubicBezTo>
                    <a:pt x="496962" y="1781173"/>
                    <a:pt x="365955" y="1772558"/>
                    <a:pt x="254730" y="1769315"/>
                  </a:cubicBezTo>
                  <a:cubicBezTo>
                    <a:pt x="90238" y="1764520"/>
                    <a:pt x="48174" y="1759502"/>
                    <a:pt x="29305" y="1742426"/>
                  </a:cubicBezTo>
                  <a:cubicBezTo>
                    <a:pt x="-7686" y="1708950"/>
                    <a:pt x="-9744" y="1661142"/>
                    <a:pt x="23629" y="1610544"/>
                  </a:cubicBezTo>
                  <a:cubicBezTo>
                    <a:pt x="73229" y="1535341"/>
                    <a:pt x="121240" y="1503788"/>
                    <a:pt x="214170" y="1485316"/>
                  </a:cubicBezTo>
                  <a:cubicBezTo>
                    <a:pt x="294196" y="1469409"/>
                    <a:pt x="301785" y="1469892"/>
                    <a:pt x="327644" y="1492533"/>
                  </a:cubicBezTo>
                  <a:cubicBezTo>
                    <a:pt x="348711" y="1510978"/>
                    <a:pt x="374156" y="1516662"/>
                    <a:pt x="433745" y="1516237"/>
                  </a:cubicBezTo>
                  <a:cubicBezTo>
                    <a:pt x="476858" y="1515929"/>
                    <a:pt x="515897" y="1511912"/>
                    <a:pt x="520499" y="1507311"/>
                  </a:cubicBezTo>
                  <a:cubicBezTo>
                    <a:pt x="525100" y="1502709"/>
                    <a:pt x="518821" y="1482739"/>
                    <a:pt x="506545" y="1462932"/>
                  </a:cubicBezTo>
                  <a:cubicBezTo>
                    <a:pt x="488210" y="1433348"/>
                    <a:pt x="483389" y="1389507"/>
                    <a:pt x="479541" y="1217369"/>
                  </a:cubicBezTo>
                  <a:cubicBezTo>
                    <a:pt x="474297" y="982805"/>
                    <a:pt x="479967" y="951957"/>
                    <a:pt x="549707" y="835622"/>
                  </a:cubicBezTo>
                  <a:lnTo>
                    <a:pt x="596657" y="757305"/>
                  </a:lnTo>
                  <a:lnTo>
                    <a:pt x="596657" y="358211"/>
                  </a:lnTo>
                  <a:lnTo>
                    <a:pt x="691907" y="213526"/>
                  </a:lnTo>
                  <a:cubicBezTo>
                    <a:pt x="744295" y="133949"/>
                    <a:pt x="806323" y="52939"/>
                    <a:pt x="829748" y="33505"/>
                  </a:cubicBezTo>
                  <a:cubicBezTo>
                    <a:pt x="855205" y="12385"/>
                    <a:pt x="875323" y="1458"/>
                    <a:pt x="901999" y="137"/>
                  </a:cubicBezTo>
                  <a:close/>
                  <a:moveTo>
                    <a:pt x="1152603" y="394472"/>
                  </a:moveTo>
                  <a:cubicBezTo>
                    <a:pt x="1147084" y="393674"/>
                    <a:pt x="1146131" y="405390"/>
                    <a:pt x="1146131" y="429098"/>
                  </a:cubicBezTo>
                  <a:cubicBezTo>
                    <a:pt x="1146131" y="452752"/>
                    <a:pt x="1139488" y="459791"/>
                    <a:pt x="1117556" y="459375"/>
                  </a:cubicBezTo>
                  <a:cubicBezTo>
                    <a:pt x="1089153" y="458836"/>
                    <a:pt x="1089159" y="458880"/>
                    <a:pt x="1118592" y="466656"/>
                  </a:cubicBezTo>
                  <a:lnTo>
                    <a:pt x="1148203" y="474479"/>
                  </a:lnTo>
                  <a:lnTo>
                    <a:pt x="1120915" y="518632"/>
                  </a:lnTo>
                  <a:cubicBezTo>
                    <a:pt x="1105906" y="542916"/>
                    <a:pt x="1092581" y="578635"/>
                    <a:pt x="1091304" y="598007"/>
                  </a:cubicBezTo>
                  <a:cubicBezTo>
                    <a:pt x="1090026" y="617383"/>
                    <a:pt x="1078982" y="637912"/>
                    <a:pt x="1066756" y="643637"/>
                  </a:cubicBezTo>
                  <a:cubicBezTo>
                    <a:pt x="1048303" y="652279"/>
                    <a:pt x="1044531" y="647788"/>
                    <a:pt x="1044531" y="617179"/>
                  </a:cubicBezTo>
                  <a:cubicBezTo>
                    <a:pt x="1044531" y="596902"/>
                    <a:pt x="1048731" y="576112"/>
                    <a:pt x="1053864" y="570979"/>
                  </a:cubicBezTo>
                  <a:cubicBezTo>
                    <a:pt x="1067749" y="557095"/>
                    <a:pt x="1070674" y="423679"/>
                    <a:pt x="1057094" y="423679"/>
                  </a:cubicBezTo>
                  <a:cubicBezTo>
                    <a:pt x="1050665" y="423679"/>
                    <a:pt x="1041556" y="452699"/>
                    <a:pt x="1036851" y="488168"/>
                  </a:cubicBezTo>
                  <a:cubicBezTo>
                    <a:pt x="1029333" y="544845"/>
                    <a:pt x="1022381" y="556572"/>
                    <a:pt x="979472" y="584968"/>
                  </a:cubicBezTo>
                  <a:cubicBezTo>
                    <a:pt x="952619" y="602739"/>
                    <a:pt x="933749" y="622296"/>
                    <a:pt x="937539" y="628429"/>
                  </a:cubicBezTo>
                  <a:cubicBezTo>
                    <a:pt x="947401" y="644387"/>
                    <a:pt x="993731" y="642236"/>
                    <a:pt x="993731" y="625821"/>
                  </a:cubicBezTo>
                  <a:cubicBezTo>
                    <a:pt x="993731" y="618254"/>
                    <a:pt x="1000805" y="614421"/>
                    <a:pt x="1009452" y="617303"/>
                  </a:cubicBezTo>
                  <a:cubicBezTo>
                    <a:pt x="1020251" y="620902"/>
                    <a:pt x="1023233" y="641745"/>
                    <a:pt x="1018977" y="683868"/>
                  </a:cubicBezTo>
                  <a:cubicBezTo>
                    <a:pt x="1014095" y="732186"/>
                    <a:pt x="1017234" y="747599"/>
                    <a:pt x="1033774" y="756534"/>
                  </a:cubicBezTo>
                  <a:cubicBezTo>
                    <a:pt x="1052169" y="766471"/>
                    <a:pt x="1053741" y="761901"/>
                    <a:pt x="1046474" y="719602"/>
                  </a:cubicBezTo>
                  <a:cubicBezTo>
                    <a:pt x="1038570" y="673591"/>
                    <a:pt x="1039721" y="671449"/>
                    <a:pt x="1071042" y="673891"/>
                  </a:cubicBezTo>
                  <a:cubicBezTo>
                    <a:pt x="1089116" y="675300"/>
                    <a:pt x="1111247" y="685302"/>
                    <a:pt x="1120222" y="696116"/>
                  </a:cubicBezTo>
                  <a:cubicBezTo>
                    <a:pt x="1145234" y="726254"/>
                    <a:pt x="1160257" y="719531"/>
                    <a:pt x="1150931" y="682373"/>
                  </a:cubicBezTo>
                  <a:cubicBezTo>
                    <a:pt x="1146319" y="664000"/>
                    <a:pt x="1147639" y="648760"/>
                    <a:pt x="1153864" y="648507"/>
                  </a:cubicBezTo>
                  <a:cubicBezTo>
                    <a:pt x="1160088" y="648253"/>
                    <a:pt x="1165181" y="667516"/>
                    <a:pt x="1165181" y="691313"/>
                  </a:cubicBezTo>
                  <a:cubicBezTo>
                    <a:pt x="1165181" y="729219"/>
                    <a:pt x="1160461" y="735528"/>
                    <a:pt x="1127081" y="742234"/>
                  </a:cubicBezTo>
                  <a:cubicBezTo>
                    <a:pt x="1089746" y="749735"/>
                    <a:pt x="1089536" y="750204"/>
                    <a:pt x="1116632" y="765588"/>
                  </a:cubicBezTo>
                  <a:cubicBezTo>
                    <a:pt x="1165058" y="793083"/>
                    <a:pt x="1190581" y="769317"/>
                    <a:pt x="1190581" y="696729"/>
                  </a:cubicBezTo>
                  <a:lnTo>
                    <a:pt x="1190581" y="633229"/>
                  </a:lnTo>
                  <a:lnTo>
                    <a:pt x="1231856" y="635560"/>
                  </a:lnTo>
                  <a:cubicBezTo>
                    <a:pt x="1254557" y="636843"/>
                    <a:pt x="1273131" y="632340"/>
                    <a:pt x="1273131" y="625555"/>
                  </a:cubicBezTo>
                  <a:cubicBezTo>
                    <a:pt x="1273131" y="618769"/>
                    <a:pt x="1254557" y="612005"/>
                    <a:pt x="1231856" y="610523"/>
                  </a:cubicBezTo>
                  <a:cubicBezTo>
                    <a:pt x="1192379" y="607946"/>
                    <a:pt x="1190684" y="605679"/>
                    <a:pt x="1192942" y="558479"/>
                  </a:cubicBezTo>
                  <a:cubicBezTo>
                    <a:pt x="1194240" y="531336"/>
                    <a:pt x="1200963" y="503467"/>
                    <a:pt x="1207881" y="496549"/>
                  </a:cubicBezTo>
                  <a:cubicBezTo>
                    <a:pt x="1216187" y="488243"/>
                    <a:pt x="1208913" y="467310"/>
                    <a:pt x="1186471" y="434931"/>
                  </a:cubicBezTo>
                  <a:cubicBezTo>
                    <a:pt x="1168207" y="408582"/>
                    <a:pt x="1158123" y="395270"/>
                    <a:pt x="1152603" y="394472"/>
                  </a:cubicBezTo>
                  <a:close/>
                  <a:moveTo>
                    <a:pt x="1124812" y="977752"/>
                  </a:moveTo>
                  <a:cubicBezTo>
                    <a:pt x="1115317" y="979807"/>
                    <a:pt x="1106107" y="989816"/>
                    <a:pt x="1098506" y="1007491"/>
                  </a:cubicBezTo>
                  <a:cubicBezTo>
                    <a:pt x="1077028" y="1057434"/>
                    <a:pt x="1078368" y="1068203"/>
                    <a:pt x="1108031" y="1084078"/>
                  </a:cubicBezTo>
                  <a:cubicBezTo>
                    <a:pt x="1140441" y="1101423"/>
                    <a:pt x="1141272" y="1126378"/>
                    <a:pt x="1109100" y="1116167"/>
                  </a:cubicBezTo>
                  <a:cubicBezTo>
                    <a:pt x="1095718" y="1111920"/>
                    <a:pt x="1080921" y="1114670"/>
                    <a:pt x="1076219" y="1122278"/>
                  </a:cubicBezTo>
                  <a:cubicBezTo>
                    <a:pt x="1070129" y="1132132"/>
                    <a:pt x="1062515" y="1131833"/>
                    <a:pt x="1049750" y="1121240"/>
                  </a:cubicBezTo>
                  <a:cubicBezTo>
                    <a:pt x="1035381" y="1109314"/>
                    <a:pt x="1031831" y="1111205"/>
                    <a:pt x="1031831" y="1130783"/>
                  </a:cubicBezTo>
                  <a:cubicBezTo>
                    <a:pt x="1031831" y="1144211"/>
                    <a:pt x="1038743" y="1162110"/>
                    <a:pt x="1047190" y="1170557"/>
                  </a:cubicBezTo>
                  <a:cubicBezTo>
                    <a:pt x="1059203" y="1182570"/>
                    <a:pt x="1046216" y="1202423"/>
                    <a:pt x="987592" y="1261665"/>
                  </a:cubicBezTo>
                  <a:cubicBezTo>
                    <a:pt x="946365" y="1303327"/>
                    <a:pt x="915757" y="1340538"/>
                    <a:pt x="919575" y="1344356"/>
                  </a:cubicBezTo>
                  <a:cubicBezTo>
                    <a:pt x="923393" y="1348174"/>
                    <a:pt x="950330" y="1325463"/>
                    <a:pt x="979436" y="1293888"/>
                  </a:cubicBezTo>
                  <a:cubicBezTo>
                    <a:pt x="1008541" y="1262312"/>
                    <a:pt x="1036887" y="1236478"/>
                    <a:pt x="1042428" y="1236478"/>
                  </a:cubicBezTo>
                  <a:cubicBezTo>
                    <a:pt x="1047969" y="1236478"/>
                    <a:pt x="1050021" y="1270768"/>
                    <a:pt x="1046990" y="1312678"/>
                  </a:cubicBezTo>
                  <a:cubicBezTo>
                    <a:pt x="1043124" y="1366129"/>
                    <a:pt x="1045981" y="1388878"/>
                    <a:pt x="1056560" y="1388878"/>
                  </a:cubicBezTo>
                  <a:cubicBezTo>
                    <a:pt x="1065613" y="1388878"/>
                    <a:pt x="1068572" y="1379205"/>
                    <a:pt x="1063963" y="1364680"/>
                  </a:cubicBezTo>
                  <a:cubicBezTo>
                    <a:pt x="1058414" y="1347198"/>
                    <a:pt x="1066987" y="1332861"/>
                    <a:pt x="1094857" y="1313016"/>
                  </a:cubicBezTo>
                  <a:cubicBezTo>
                    <a:pt x="1116073" y="1297909"/>
                    <a:pt x="1133431" y="1277365"/>
                    <a:pt x="1133431" y="1267363"/>
                  </a:cubicBezTo>
                  <a:cubicBezTo>
                    <a:pt x="1133431" y="1257361"/>
                    <a:pt x="1142004" y="1249178"/>
                    <a:pt x="1152481" y="1249178"/>
                  </a:cubicBezTo>
                  <a:cubicBezTo>
                    <a:pt x="1179027" y="1249178"/>
                    <a:pt x="1176872" y="1255838"/>
                    <a:pt x="1132874" y="1309755"/>
                  </a:cubicBezTo>
                  <a:lnTo>
                    <a:pt x="1094217" y="1357128"/>
                  </a:lnTo>
                  <a:lnTo>
                    <a:pt x="1136974" y="1322203"/>
                  </a:lnTo>
                  <a:cubicBezTo>
                    <a:pt x="1188895" y="1279792"/>
                    <a:pt x="1192229" y="1279516"/>
                    <a:pt x="1201600" y="1316851"/>
                  </a:cubicBezTo>
                  <a:cubicBezTo>
                    <a:pt x="1214187" y="1367003"/>
                    <a:pt x="1310484" y="1374235"/>
                    <a:pt x="1335801" y="1326929"/>
                  </a:cubicBezTo>
                  <a:cubicBezTo>
                    <a:pt x="1352912" y="1294956"/>
                    <a:pt x="1353513" y="1211078"/>
                    <a:pt x="1336631" y="1211078"/>
                  </a:cubicBezTo>
                  <a:cubicBezTo>
                    <a:pt x="1329646" y="1211078"/>
                    <a:pt x="1323931" y="1230756"/>
                    <a:pt x="1323931" y="1254808"/>
                  </a:cubicBezTo>
                  <a:cubicBezTo>
                    <a:pt x="1323931" y="1308287"/>
                    <a:pt x="1283178" y="1344349"/>
                    <a:pt x="1245519" y="1324194"/>
                  </a:cubicBezTo>
                  <a:cubicBezTo>
                    <a:pt x="1224935" y="1313178"/>
                    <a:pt x="1222090" y="1297041"/>
                    <a:pt x="1223795" y="1200973"/>
                  </a:cubicBezTo>
                  <a:cubicBezTo>
                    <a:pt x="1225275" y="1117622"/>
                    <a:pt x="1230372" y="1088125"/>
                    <a:pt x="1244515" y="1081065"/>
                  </a:cubicBezTo>
                  <a:cubicBezTo>
                    <a:pt x="1272214" y="1067238"/>
                    <a:pt x="1253325" y="1033278"/>
                    <a:pt x="1217935" y="1033278"/>
                  </a:cubicBezTo>
                  <a:cubicBezTo>
                    <a:pt x="1201108" y="1033278"/>
                    <a:pt x="1180026" y="1042093"/>
                    <a:pt x="1171084" y="1052866"/>
                  </a:cubicBezTo>
                  <a:cubicBezTo>
                    <a:pt x="1160246" y="1065925"/>
                    <a:pt x="1150594" y="1068221"/>
                    <a:pt x="1142127" y="1059754"/>
                  </a:cubicBezTo>
                  <a:cubicBezTo>
                    <a:pt x="1133661" y="1051288"/>
                    <a:pt x="1134693" y="1040710"/>
                    <a:pt x="1145223" y="1028023"/>
                  </a:cubicBezTo>
                  <a:cubicBezTo>
                    <a:pt x="1153910" y="1017555"/>
                    <a:pt x="1157331" y="1003025"/>
                    <a:pt x="1152825" y="995734"/>
                  </a:cubicBezTo>
                  <a:cubicBezTo>
                    <a:pt x="1144087" y="981596"/>
                    <a:pt x="1134307" y="975697"/>
                    <a:pt x="1124812" y="977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9FEA4A04-6D59-48A0-AE2B-1C2ED0A8099A}"/>
                </a:ext>
              </a:extLst>
            </p:cNvPr>
            <p:cNvSpPr/>
            <p:nvPr/>
          </p:nvSpPr>
          <p:spPr>
            <a:xfrm>
              <a:off x="9517527"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CDF004E-BD27-45D3-AACA-65B8042C5E30}"/>
                </a:ext>
              </a:extLst>
            </p:cNvPr>
            <p:cNvSpPr/>
            <p:nvPr/>
          </p:nvSpPr>
          <p:spPr>
            <a:xfrm>
              <a:off x="9472162" y="4645265"/>
              <a:ext cx="31217" cy="31918"/>
            </a:xfrm>
            <a:custGeom>
              <a:avLst/>
              <a:gdLst>
                <a:gd name="connsiteX0" fmla="*/ 11524 w 31217"/>
                <a:gd name="connsiteY0" fmla="*/ 5 h 31918"/>
                <a:gd name="connsiteX1" fmla="*/ 23727 w 31217"/>
                <a:gd name="connsiteY1" fmla="*/ 7011 h 31918"/>
                <a:gd name="connsiteX2" fmla="*/ 7903 w 31217"/>
                <a:gd name="connsiteY2" fmla="*/ 27773 h 31918"/>
                <a:gd name="connsiteX3" fmla="*/ 2141 w 31217"/>
                <a:gd name="connsiteY3" fmla="*/ 6345 h 31918"/>
                <a:gd name="connsiteX4" fmla="*/ 11524 w 31217"/>
                <a:gd name="connsiteY4" fmla="*/ 5 h 31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7" h="31918">
                  <a:moveTo>
                    <a:pt x="11524" y="5"/>
                  </a:moveTo>
                  <a:cubicBezTo>
                    <a:pt x="15110" y="116"/>
                    <a:pt x="19167" y="2451"/>
                    <a:pt x="23727" y="7011"/>
                  </a:cubicBezTo>
                  <a:cubicBezTo>
                    <a:pt x="40027" y="23311"/>
                    <a:pt x="27429" y="39841"/>
                    <a:pt x="7903" y="27773"/>
                  </a:cubicBezTo>
                  <a:cubicBezTo>
                    <a:pt x="339" y="23099"/>
                    <a:pt x="-2254" y="13456"/>
                    <a:pt x="2141" y="6345"/>
                  </a:cubicBezTo>
                  <a:cubicBezTo>
                    <a:pt x="4821" y="2008"/>
                    <a:pt x="7938" y="-106"/>
                    <a:pt x="11524"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E0999DFD-7F46-417C-AF86-268CE5C892AF}"/>
                </a:ext>
              </a:extLst>
            </p:cNvPr>
            <p:cNvSpPr/>
            <p:nvPr/>
          </p:nvSpPr>
          <p:spPr>
            <a:xfrm>
              <a:off x="9542926" y="51107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46C308ED-0A18-4219-802A-2239D84CCB10}"/>
                </a:ext>
              </a:extLst>
            </p:cNvPr>
            <p:cNvSpPr/>
            <p:nvPr/>
          </p:nvSpPr>
          <p:spPr>
            <a:xfrm>
              <a:off x="9530226" y="5225094"/>
              <a:ext cx="25400" cy="25400"/>
            </a:xfrm>
            <a:custGeom>
              <a:avLst/>
              <a:gdLst>
                <a:gd name="connsiteX0" fmla="*/ 12700 w 25400"/>
                <a:gd name="connsiteY0" fmla="*/ 0 h 25400"/>
                <a:gd name="connsiteX1" fmla="*/ 25400 w 25400"/>
                <a:gd name="connsiteY1" fmla="*/ 12700 h 25400"/>
                <a:gd name="connsiteX2" fmla="*/ 12700 w 25400"/>
                <a:gd name="connsiteY2" fmla="*/ 25400 h 25400"/>
                <a:gd name="connsiteX3" fmla="*/ 0 w 25400"/>
                <a:gd name="connsiteY3" fmla="*/ 12700 h 25400"/>
                <a:gd name="connsiteX4" fmla="*/ 12700 w 25400"/>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 h="25400">
                  <a:moveTo>
                    <a:pt x="12700" y="0"/>
                  </a:moveTo>
                  <a:cubicBezTo>
                    <a:pt x="19685" y="0"/>
                    <a:pt x="25400" y="5715"/>
                    <a:pt x="25400" y="12700"/>
                  </a:cubicBezTo>
                  <a:cubicBezTo>
                    <a:pt x="25400" y="19685"/>
                    <a:pt x="19685" y="25400"/>
                    <a:pt x="12700" y="25400"/>
                  </a:cubicBezTo>
                  <a:cubicBezTo>
                    <a:pt x="5715" y="25400"/>
                    <a:pt x="0" y="19685"/>
                    <a:pt x="0" y="12700"/>
                  </a:cubicBezTo>
                  <a:cubicBezTo>
                    <a:pt x="0" y="5715"/>
                    <a:pt x="5715" y="0"/>
                    <a:pt x="127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8984E93-F5E0-409E-85E6-14CF7AC5A02E}"/>
                </a:ext>
              </a:extLst>
            </p:cNvPr>
            <p:cNvSpPr/>
            <p:nvPr/>
          </p:nvSpPr>
          <p:spPr>
            <a:xfrm>
              <a:off x="9420784" y="5275894"/>
              <a:ext cx="33242" cy="25400"/>
            </a:xfrm>
            <a:custGeom>
              <a:avLst/>
              <a:gdLst>
                <a:gd name="connsiteX0" fmla="*/ 13443 w 33242"/>
                <a:gd name="connsiteY0" fmla="*/ 0 h 25400"/>
                <a:gd name="connsiteX1" fmla="*/ 33242 w 33242"/>
                <a:gd name="connsiteY1" fmla="*/ 12700 h 25400"/>
                <a:gd name="connsiteX2" fmla="*/ 21291 w 33242"/>
                <a:gd name="connsiteY2" fmla="*/ 25400 h 25400"/>
                <a:gd name="connsiteX3" fmla="*/ 1492 w 33242"/>
                <a:gd name="connsiteY3" fmla="*/ 12700 h 25400"/>
                <a:gd name="connsiteX4" fmla="*/ 13443 w 33242"/>
                <a:gd name="connsiteY4" fmla="*/ 0 h 2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2" h="25400">
                  <a:moveTo>
                    <a:pt x="13443" y="0"/>
                  </a:moveTo>
                  <a:cubicBezTo>
                    <a:pt x="24332" y="0"/>
                    <a:pt x="33242" y="5715"/>
                    <a:pt x="33242" y="12700"/>
                  </a:cubicBezTo>
                  <a:cubicBezTo>
                    <a:pt x="33242" y="19685"/>
                    <a:pt x="27864" y="25400"/>
                    <a:pt x="21291" y="25400"/>
                  </a:cubicBezTo>
                  <a:cubicBezTo>
                    <a:pt x="14719" y="25400"/>
                    <a:pt x="5809" y="19685"/>
                    <a:pt x="1492" y="12700"/>
                  </a:cubicBezTo>
                  <a:cubicBezTo>
                    <a:pt x="-2825" y="5715"/>
                    <a:pt x="2553" y="0"/>
                    <a:pt x="134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E3492A04-2A3D-4A79-B0F8-B513DEDDAD96}"/>
                </a:ext>
              </a:extLst>
            </p:cNvPr>
            <p:cNvSpPr/>
            <p:nvPr/>
          </p:nvSpPr>
          <p:spPr>
            <a:xfrm>
              <a:off x="9417878" y="5326694"/>
              <a:ext cx="34197" cy="27305"/>
            </a:xfrm>
            <a:custGeom>
              <a:avLst/>
              <a:gdLst>
                <a:gd name="connsiteX0" fmla="*/ 17099 w 34197"/>
                <a:gd name="connsiteY0" fmla="*/ 0 h 27305"/>
                <a:gd name="connsiteX1" fmla="*/ 33715 w 34197"/>
                <a:gd name="connsiteY1" fmla="*/ 13652 h 27305"/>
                <a:gd name="connsiteX2" fmla="*/ 17099 w 34197"/>
                <a:gd name="connsiteY2" fmla="*/ 27305 h 27305"/>
                <a:gd name="connsiteX3" fmla="*/ 483 w 34197"/>
                <a:gd name="connsiteY3" fmla="*/ 13652 h 27305"/>
                <a:gd name="connsiteX4" fmla="*/ 17099 w 34197"/>
                <a:gd name="connsiteY4" fmla="*/ 0 h 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7" h="27305">
                  <a:moveTo>
                    <a:pt x="17099" y="0"/>
                  </a:moveTo>
                  <a:cubicBezTo>
                    <a:pt x="28741" y="0"/>
                    <a:pt x="36218" y="6144"/>
                    <a:pt x="33715" y="13652"/>
                  </a:cubicBezTo>
                  <a:cubicBezTo>
                    <a:pt x="31212" y="21161"/>
                    <a:pt x="23735" y="27305"/>
                    <a:pt x="17099" y="27305"/>
                  </a:cubicBezTo>
                  <a:cubicBezTo>
                    <a:pt x="10463" y="27305"/>
                    <a:pt x="2986" y="21161"/>
                    <a:pt x="483" y="13652"/>
                  </a:cubicBezTo>
                  <a:cubicBezTo>
                    <a:pt x="-2020" y="6144"/>
                    <a:pt x="5457" y="0"/>
                    <a:pt x="1709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9DCABAA-6D35-401D-840C-598B44570EE0}"/>
                </a:ext>
              </a:extLst>
            </p:cNvPr>
            <p:cNvSpPr/>
            <p:nvPr/>
          </p:nvSpPr>
          <p:spPr>
            <a:xfrm>
              <a:off x="9517526" y="4577395"/>
              <a:ext cx="24129" cy="24129"/>
            </a:xfrm>
            <a:custGeom>
              <a:avLst/>
              <a:gdLst>
                <a:gd name="connsiteX0" fmla="*/ 15240 w 24129"/>
                <a:gd name="connsiteY0" fmla="*/ 0 h 24129"/>
                <a:gd name="connsiteX1" fmla="*/ 15240 w 24129"/>
                <a:gd name="connsiteY1" fmla="*/ 15240 h 24129"/>
                <a:gd name="connsiteX2" fmla="*/ 0 w 24129"/>
                <a:gd name="connsiteY2" fmla="*/ 15240 h 24129"/>
                <a:gd name="connsiteX3" fmla="*/ 15240 w 24129"/>
                <a:gd name="connsiteY3" fmla="*/ 0 h 24129"/>
              </a:gdLst>
              <a:ahLst/>
              <a:cxnLst>
                <a:cxn ang="0">
                  <a:pos x="connsiteX0" y="connsiteY0"/>
                </a:cxn>
                <a:cxn ang="0">
                  <a:pos x="connsiteX1" y="connsiteY1"/>
                </a:cxn>
                <a:cxn ang="0">
                  <a:pos x="connsiteX2" y="connsiteY2"/>
                </a:cxn>
                <a:cxn ang="0">
                  <a:pos x="connsiteX3" y="connsiteY3"/>
                </a:cxn>
              </a:cxnLst>
              <a:rect l="l" t="t" r="r" b="b"/>
              <a:pathLst>
                <a:path w="24129" h="24129">
                  <a:moveTo>
                    <a:pt x="15240" y="0"/>
                  </a:moveTo>
                  <a:cubicBezTo>
                    <a:pt x="27093" y="0"/>
                    <a:pt x="27093" y="3387"/>
                    <a:pt x="15240" y="15240"/>
                  </a:cubicBezTo>
                  <a:cubicBezTo>
                    <a:pt x="3387" y="27093"/>
                    <a:pt x="0" y="27093"/>
                    <a:pt x="0" y="15240"/>
                  </a:cubicBezTo>
                  <a:cubicBezTo>
                    <a:pt x="0" y="6858"/>
                    <a:pt x="6858" y="0"/>
                    <a:pt x="152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FCCC581-AE56-4B5C-84E8-90204217CCDD}"/>
                </a:ext>
              </a:extLst>
            </p:cNvPr>
            <p:cNvSpPr/>
            <p:nvPr/>
          </p:nvSpPr>
          <p:spPr>
            <a:xfrm>
              <a:off x="9479588" y="5177602"/>
              <a:ext cx="41441" cy="98293"/>
            </a:xfrm>
            <a:custGeom>
              <a:avLst/>
              <a:gdLst/>
              <a:ahLst/>
              <a:cxnLst/>
              <a:rect l="0" t="0" r="0" b="0"/>
              <a:pathLst>
                <a:path w="41441" h="98293">
                  <a:moveTo>
                    <a:pt x="8827" y="13445"/>
                  </a:moveTo>
                  <a:cubicBezTo>
                    <a:pt x="0" y="36448"/>
                    <a:pt x="13041" y="98292"/>
                    <a:pt x="26719" y="98292"/>
                  </a:cubicBezTo>
                  <a:cubicBezTo>
                    <a:pt x="41440" y="98292"/>
                    <a:pt x="41305" y="12972"/>
                    <a:pt x="26569" y="3864"/>
                  </a:cubicBezTo>
                  <a:cubicBezTo>
                    <a:pt x="20316" y="0"/>
                    <a:pt x="12332" y="4311"/>
                    <a:pt x="8827" y="134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BA8007A9-0FD5-4A50-827A-9F0B8C76DFCD}"/>
              </a:ext>
            </a:extLst>
          </p:cNvPr>
          <p:cNvGrpSpPr/>
          <p:nvPr userDrawn="1"/>
        </p:nvGrpSpPr>
        <p:grpSpPr>
          <a:xfrm>
            <a:off x="660400" y="831334"/>
            <a:ext cx="2826814" cy="369332"/>
            <a:chOff x="436880" y="831334"/>
            <a:chExt cx="2826814" cy="369332"/>
          </a:xfrm>
        </p:grpSpPr>
        <p:cxnSp>
          <p:nvCxnSpPr>
            <p:cNvPr id="20" name="直接连接符 19">
              <a:extLst>
                <a:ext uri="{FF2B5EF4-FFF2-40B4-BE49-F238E27FC236}">
                  <a16:creationId xmlns:a16="http://schemas.microsoft.com/office/drawing/2014/main" id="{9A73AFD6-7B3E-47F1-A035-87E0F6EC4906}"/>
                </a:ext>
              </a:extLst>
            </p:cNvPr>
            <p:cNvCxnSpPr>
              <a:cxnSpLocks/>
            </p:cNvCxnSpPr>
            <p:nvPr/>
          </p:nvCxnSpPr>
          <p:spPr>
            <a:xfrm flipV="1">
              <a:off x="436880" y="1015522"/>
              <a:ext cx="1173274" cy="47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96655A8-0730-4F3E-93A5-0C01444B0675}"/>
                </a:ext>
              </a:extLst>
            </p:cNvPr>
            <p:cNvCxnSpPr/>
            <p:nvPr/>
          </p:nvCxnSpPr>
          <p:spPr>
            <a:xfrm>
              <a:off x="2328060" y="1016000"/>
              <a:ext cx="93563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2863C6C-C2EF-4005-9516-2ACB7BAD6528}"/>
                </a:ext>
              </a:extLst>
            </p:cNvPr>
            <p:cNvSpPr txBox="1"/>
            <p:nvPr/>
          </p:nvSpPr>
          <p:spPr>
            <a:xfrm>
              <a:off x="1610155" y="831334"/>
              <a:ext cx="717906" cy="369332"/>
            </a:xfrm>
            <a:prstGeom prst="rect">
              <a:avLst/>
            </a:prstGeom>
            <a:noFill/>
          </p:spPr>
          <p:txBody>
            <a:bodyPr wrap="square" rtlCol="0">
              <a:spAutoFit/>
            </a:bodyPr>
            <a:lstStyle/>
            <a:p>
              <a:pPr algn="dist"/>
              <a:r>
                <a:rPr lang="en-US" altLang="zh-CN" dirty="0">
                  <a:solidFill>
                    <a:schemeClr val="accent1"/>
                  </a:solidFill>
                  <a:sym typeface="Wingdings" panose="05000000000000000000" pitchFamily="2" charset="2"/>
                </a:rPr>
                <a:t></a:t>
              </a:r>
              <a:endParaRPr lang="zh-CN" altLang="en-US" dirty="0">
                <a:solidFill>
                  <a:schemeClr val="accent1"/>
                </a:solidFill>
              </a:endParaRPr>
            </a:p>
          </p:txBody>
        </p:sp>
      </p:grpSp>
      <p:cxnSp>
        <p:nvCxnSpPr>
          <p:cNvPr id="23" name="直接连接符 22">
            <a:extLst>
              <a:ext uri="{FF2B5EF4-FFF2-40B4-BE49-F238E27FC236}">
                <a16:creationId xmlns:a16="http://schemas.microsoft.com/office/drawing/2014/main" id="{97C84319-4915-47C9-9EFF-BA73097EC5C0}"/>
              </a:ext>
            </a:extLst>
          </p:cNvPr>
          <p:cNvCxnSpPr>
            <a:cxnSpLocks/>
          </p:cNvCxnSpPr>
          <p:nvPr userDrawn="1"/>
        </p:nvCxnSpPr>
        <p:spPr>
          <a:xfrm>
            <a:off x="3263694" y="1015044"/>
            <a:ext cx="8255206"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4" name="图片占位符 23">
            <a:extLst>
              <a:ext uri="{FF2B5EF4-FFF2-40B4-BE49-F238E27FC236}">
                <a16:creationId xmlns:a16="http://schemas.microsoft.com/office/drawing/2014/main" id="{774F11EB-23D4-4244-925E-FCDE8D2D62BF}"/>
              </a:ext>
            </a:extLst>
          </p:cNvPr>
          <p:cNvSpPr>
            <a:spLocks noGrp="1"/>
          </p:cNvSpPr>
          <p:nvPr>
            <p:ph type="pic" sz="quarter" idx="13"/>
          </p:nvPr>
        </p:nvSpPr>
        <p:spPr>
          <a:xfrm>
            <a:off x="6958333" y="2146425"/>
            <a:ext cx="5233666" cy="4711575"/>
          </a:xfrm>
          <a:custGeom>
            <a:avLst/>
            <a:gdLst>
              <a:gd name="connsiteX0" fmla="*/ 3880512 w 5233666"/>
              <a:gd name="connsiteY0" fmla="*/ 301752 h 4711575"/>
              <a:gd name="connsiteX1" fmla="*/ 4258895 w 5233666"/>
              <a:gd name="connsiteY1" fmla="*/ 465402 h 4711575"/>
              <a:gd name="connsiteX2" fmla="*/ 5233666 w 5233666"/>
              <a:gd name="connsiteY2" fmla="*/ 1470881 h 4711575"/>
              <a:gd name="connsiteX3" fmla="*/ 5233666 w 5233666"/>
              <a:gd name="connsiteY3" fmla="*/ 2930987 h 4711575"/>
              <a:gd name="connsiteX4" fmla="*/ 5196400 w 5233666"/>
              <a:gd name="connsiteY4" fmla="*/ 2919311 h 4711575"/>
              <a:gd name="connsiteX5" fmla="*/ 5020071 w 5233666"/>
              <a:gd name="connsiteY5" fmla="*/ 2798240 h 4711575"/>
              <a:gd name="connsiteX6" fmla="*/ 3485426 w 5233666"/>
              <a:gd name="connsiteY6" fmla="*/ 1215248 h 4711575"/>
              <a:gd name="connsiteX7" fmla="*/ 3497237 w 5233666"/>
              <a:gd name="connsiteY7" fmla="*/ 453590 h 4711575"/>
              <a:gd name="connsiteX8" fmla="*/ 3880512 w 5233666"/>
              <a:gd name="connsiteY8" fmla="*/ 301752 h 4711575"/>
              <a:gd name="connsiteX9" fmla="*/ 1421978 w 5233666"/>
              <a:gd name="connsiteY9" fmla="*/ 85 h 4711575"/>
              <a:gd name="connsiteX10" fmla="*/ 2412035 w 5233666"/>
              <a:gd name="connsiteY10" fmla="*/ 422916 h 4711575"/>
              <a:gd name="connsiteX11" fmla="*/ 5184774 w 5233666"/>
              <a:gd name="connsiteY11" fmla="*/ 3256937 h 4711575"/>
              <a:gd name="connsiteX12" fmla="*/ 5233666 w 5233666"/>
              <a:gd name="connsiteY12" fmla="*/ 3312232 h 4711575"/>
              <a:gd name="connsiteX13" fmla="*/ 5233666 w 5233666"/>
              <a:gd name="connsiteY13" fmla="*/ 4711575 h 4711575"/>
              <a:gd name="connsiteX14" fmla="*/ 2672261 w 5233666"/>
              <a:gd name="connsiteY14" fmla="*/ 4711575 h 4711575"/>
              <a:gd name="connsiteX15" fmla="*/ 401175 w 5233666"/>
              <a:gd name="connsiteY15" fmla="*/ 2390294 h 4711575"/>
              <a:gd name="connsiteX16" fmla="*/ 422916 w 5233666"/>
              <a:gd name="connsiteY16" fmla="*/ 401174 h 4711575"/>
              <a:gd name="connsiteX17" fmla="*/ 422915 w 5233666"/>
              <a:gd name="connsiteY17" fmla="*/ 401174 h 4711575"/>
              <a:gd name="connsiteX18" fmla="*/ 1421978 w 5233666"/>
              <a:gd name="connsiteY18" fmla="*/ 85 h 471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33666" h="4711575">
                <a:moveTo>
                  <a:pt x="3880512" y="301752"/>
                </a:moveTo>
                <a:cubicBezTo>
                  <a:pt x="4018345" y="303889"/>
                  <a:pt x="4155362" y="358608"/>
                  <a:pt x="4258895" y="465402"/>
                </a:cubicBezTo>
                <a:lnTo>
                  <a:pt x="5233666" y="1470881"/>
                </a:lnTo>
                <a:lnTo>
                  <a:pt x="5233666" y="2930987"/>
                </a:lnTo>
                <a:lnTo>
                  <a:pt x="5196400" y="2919311"/>
                </a:lnTo>
                <a:cubicBezTo>
                  <a:pt x="5131975" y="2892015"/>
                  <a:pt x="5071837" y="2851637"/>
                  <a:pt x="5020071" y="2798240"/>
                </a:cubicBezTo>
                <a:lnTo>
                  <a:pt x="3485426" y="1215248"/>
                </a:lnTo>
                <a:cubicBezTo>
                  <a:pt x="3278361" y="1001660"/>
                  <a:pt x="3283649" y="660655"/>
                  <a:pt x="3497237" y="453590"/>
                </a:cubicBezTo>
                <a:cubicBezTo>
                  <a:pt x="3604031" y="350058"/>
                  <a:pt x="3742679" y="299614"/>
                  <a:pt x="3880512" y="301752"/>
                </a:cubicBezTo>
                <a:close/>
                <a:moveTo>
                  <a:pt x="1421978" y="85"/>
                </a:moveTo>
                <a:cubicBezTo>
                  <a:pt x="1781938" y="4020"/>
                  <a:pt x="2140397" y="145274"/>
                  <a:pt x="2412035" y="422916"/>
                </a:cubicBezTo>
                <a:lnTo>
                  <a:pt x="5184774" y="3256937"/>
                </a:lnTo>
                <a:lnTo>
                  <a:pt x="5233666" y="3312232"/>
                </a:lnTo>
                <a:lnTo>
                  <a:pt x="5233666" y="4711575"/>
                </a:lnTo>
                <a:lnTo>
                  <a:pt x="2672261" y="4711575"/>
                </a:lnTo>
                <a:lnTo>
                  <a:pt x="401175" y="2390294"/>
                </a:lnTo>
                <a:cubicBezTo>
                  <a:pt x="-142102" y="1835010"/>
                  <a:pt x="-132368" y="944450"/>
                  <a:pt x="422916" y="401174"/>
                </a:cubicBezTo>
                <a:lnTo>
                  <a:pt x="422915" y="401174"/>
                </a:lnTo>
                <a:cubicBezTo>
                  <a:pt x="700557" y="129536"/>
                  <a:pt x="1062018" y="-3849"/>
                  <a:pt x="1421978" y="8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68400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332E4FFF-A8B9-488F-AA92-E9B7F628DB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473A0C9D-F2F0-4488-B58F-CB728AF9EC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p>
        </p:txBody>
      </p:sp>
      <p:sp>
        <p:nvSpPr>
          <p:cNvPr id="7" name="矩形 6">
            <a:extLst>
              <a:ext uri="{FF2B5EF4-FFF2-40B4-BE49-F238E27FC236}">
                <a16:creationId xmlns:a16="http://schemas.microsoft.com/office/drawing/2014/main" id="{0E50353C-E54F-4B79-9340-8F78B07EEB30}"/>
              </a:ext>
            </a:extLst>
          </p:cNvPr>
          <p:cNvSpPr/>
          <p:nvPr userDrawn="1"/>
        </p:nvSpPr>
        <p:spPr>
          <a:xfrm>
            <a:off x="4724400" y="-21869400"/>
            <a:ext cx="3429000"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0AD05740-3F76-4D33-ABEA-8554B2400F3B}"/>
              </a:ext>
            </a:extLst>
          </p:cNvPr>
          <p:cNvSpPr/>
          <p:nvPr userDrawn="1"/>
        </p:nvSpPr>
        <p:spPr>
          <a:xfrm>
            <a:off x="4724400" y="29489400"/>
            <a:ext cx="3429000"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EA8C6453-A4C7-42A0-A6EA-962ED6145D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B066D-AB8B-46DF-A8C8-50D68C28E732}" type="slidenum">
              <a:rPr lang="zh-CN" altLang="en-US" smtClean="0"/>
              <a:t>‹#›</a:t>
            </a:fld>
            <a:endParaRPr lang="zh-CN" altLang="en-US"/>
          </a:p>
        </p:txBody>
      </p:sp>
    </p:spTree>
    <p:extLst>
      <p:ext uri="{BB962C8B-B14F-4D97-AF65-F5344CB8AC3E}">
        <p14:creationId xmlns:p14="http://schemas.microsoft.com/office/powerpoint/2010/main" val="2956522060"/>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64" r:id="rId3"/>
    <p:sldLayoutId id="2147483662" r:id="rId4"/>
    <p:sldLayoutId id="2147483667" r:id="rId5"/>
    <p:sldLayoutId id="2147483655" r:id="rId6"/>
    <p:sldLayoutId id="2147483668" r:id="rId7"/>
    <p:sldLayoutId id="2147483665" r:id="rId8"/>
    <p:sldLayoutId id="2147483663" r:id="rId9"/>
    <p:sldLayoutId id="2147483660" r:id="rId10"/>
    <p:sldLayoutId id="214748366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0"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007542"/>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1269029"/>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6.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5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52.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5.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ags" Target="../tags/tag5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notesSlide" Target="../notesSlides/notesSlide16.xml"/><Relationship Id="rId7"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57.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6.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9.xml"/><Relationship Id="rId7" Type="http://schemas.openxmlformats.org/officeDocument/2006/relationships/diagramColors" Target="../diagrams/colors2.xml"/><Relationship Id="rId2" Type="http://schemas.openxmlformats.org/officeDocument/2006/relationships/slideLayout" Target="../slideLayouts/slideLayout1.xml"/><Relationship Id="rId1" Type="http://schemas.openxmlformats.org/officeDocument/2006/relationships/tags" Target="../tags/tag5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chart" Target="../charts/chart1.xml"/><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chart" Target="../charts/chart2.xml"/><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chart" Target="../charts/chart3.xml"/><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chart" Target="../charts/chart4.xml"/><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71.xml"/><Relationship Id="rId7" Type="http://schemas.openxmlformats.org/officeDocument/2006/relationships/slideLayout" Target="../slideLayouts/slideLayout9.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9" Type="http://schemas.openxmlformats.org/officeDocument/2006/relationships/image" Target="../media/image33.jp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75.xml"/><Relationship Id="rId4" Type="http://schemas.openxmlformats.org/officeDocument/2006/relationships/chart" Target="../charts/chart5.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76.xml"/><Relationship Id="rId4" Type="http://schemas.openxmlformats.org/officeDocument/2006/relationships/chart" Target="../charts/chart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77.xml"/><Relationship Id="rId4" Type="http://schemas.openxmlformats.org/officeDocument/2006/relationships/chart" Target="../charts/char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78.xml"/><Relationship Id="rId4" Type="http://schemas.openxmlformats.org/officeDocument/2006/relationships/chart" Target="../charts/chart8.xml"/></Relationships>
</file>

<file path=ppt/slides/_rels/slide4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2.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9" Type="http://schemas.openxmlformats.org/officeDocument/2006/relationships/tags" Target="../tags/tag40.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notesSlide" Target="../notesSlides/notesSlide6.xml"/><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41" Type="http://schemas.openxmlformats.org/officeDocument/2006/relationships/slideLayout" Target="../slideLayouts/slideLayout1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image" Target="../media/image17.jpg"/><Relationship Id="rId8" Type="http://schemas.openxmlformats.org/officeDocument/2006/relationships/tags" Target="../tags/tag9.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s>
</file>

<file path=ppt/slides/_rels/slide7.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image" Target="../media/image14.jp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notesSlide" Target="../notesSlides/notesSlide7.xml"/><Relationship Id="rId5" Type="http://schemas.openxmlformats.org/officeDocument/2006/relationships/tags" Target="../tags/tag46.xml"/><Relationship Id="rId10" Type="http://schemas.openxmlformats.org/officeDocument/2006/relationships/slideLayout" Target="../slideLayouts/slideLayout10.xml"/><Relationship Id="rId4" Type="http://schemas.openxmlformats.org/officeDocument/2006/relationships/tags" Target="../tags/tag45.xml"/><Relationship Id="rId9" Type="http://schemas.openxmlformats.org/officeDocument/2006/relationships/tags" Target="../tags/tag50.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0.jpeg"/><Relationship Id="rId5" Type="http://schemas.openxmlformats.org/officeDocument/2006/relationships/image" Target="../media/image19.jp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4E7DD51-1F6A-4816-A025-04DB0E916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7758"/>
            <a:ext cx="12215446" cy="302342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4CA641C7-E1F3-432F-8EAC-719B2ED3A350}"/>
              </a:ext>
            </a:extLst>
          </p:cNvPr>
          <p:cNvSpPr/>
          <p:nvPr/>
        </p:nvSpPr>
        <p:spPr>
          <a:xfrm>
            <a:off x="0" y="2107758"/>
            <a:ext cx="12215446" cy="302342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9EA44713-179E-4096-B67F-5A687DC6B7EE}"/>
              </a:ext>
            </a:extLst>
          </p:cNvPr>
          <p:cNvGrpSpPr/>
          <p:nvPr/>
        </p:nvGrpSpPr>
        <p:grpSpPr>
          <a:xfrm>
            <a:off x="3978812" y="731391"/>
            <a:ext cx="4281268" cy="1423840"/>
            <a:chOff x="6203813" y="1909558"/>
            <a:chExt cx="5508126" cy="1831861"/>
          </a:xfrm>
        </p:grpSpPr>
        <p:pic>
          <p:nvPicPr>
            <p:cNvPr id="7" name="图片 6" descr="图片包含 游戏机, 钟表&#10;&#10;描述已自动生成">
              <a:extLst>
                <a:ext uri="{FF2B5EF4-FFF2-40B4-BE49-F238E27FC236}">
                  <a16:creationId xmlns:a16="http://schemas.microsoft.com/office/drawing/2014/main" id="{2E15B007-4AA9-4A17-B596-015947C724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8" name="图片 7" descr="图片包含 游戏机, 食物&#10;&#10;描述已自动生成">
              <a:extLst>
                <a:ext uri="{FF2B5EF4-FFF2-40B4-BE49-F238E27FC236}">
                  <a16:creationId xmlns:a16="http://schemas.microsoft.com/office/drawing/2014/main" id="{0A975577-8F77-42C9-B063-94FD3AD87BBE}"/>
                </a:ext>
              </a:extLst>
            </p:cNvPr>
            <p:cNvPicPr>
              <a:picLocks noChangeAspect="1"/>
            </p:cNvPicPr>
            <p:nvPr/>
          </p:nvPicPr>
          <p:blipFill rotWithShape="1">
            <a:blip r:embed="rId5">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5" name="文本框 4">
            <a:extLst>
              <a:ext uri="{FF2B5EF4-FFF2-40B4-BE49-F238E27FC236}">
                <a16:creationId xmlns:a16="http://schemas.microsoft.com/office/drawing/2014/main" id="{2FF5E592-0DB3-4E7F-9475-1E69967551DF}"/>
              </a:ext>
            </a:extLst>
          </p:cNvPr>
          <p:cNvSpPr txBox="1"/>
          <p:nvPr/>
        </p:nvSpPr>
        <p:spPr>
          <a:xfrm>
            <a:off x="2477086" y="2505670"/>
            <a:ext cx="7237828" cy="923330"/>
          </a:xfrm>
          <a:prstGeom prst="rect">
            <a:avLst/>
          </a:prstGeom>
          <a:noFill/>
        </p:spPr>
        <p:txBody>
          <a:bodyPr wrap="square" rtlCol="0">
            <a:spAutoFit/>
          </a:bodyPr>
          <a:lstStyle/>
          <a:p>
            <a:pPr algn="dist"/>
            <a:r>
              <a:rPr lang="zh-CN" altLang="en-US" sz="5400" b="1" dirty="0">
                <a:solidFill>
                  <a:schemeClr val="bg1"/>
                </a:solidFill>
                <a:latin typeface="+mj-ea"/>
                <a:ea typeface="+mj-ea"/>
                <a:cs typeface="+mn-ea"/>
                <a:sym typeface="+mn-lt"/>
              </a:rPr>
              <a:t>封面页通用模板</a:t>
            </a:r>
          </a:p>
        </p:txBody>
      </p:sp>
      <p:sp>
        <p:nvSpPr>
          <p:cNvPr id="9" name="文本框 8">
            <a:extLst>
              <a:ext uri="{FF2B5EF4-FFF2-40B4-BE49-F238E27FC236}">
                <a16:creationId xmlns:a16="http://schemas.microsoft.com/office/drawing/2014/main" id="{12769B3E-FEB0-41C4-A1F8-E2B891C18FDE}"/>
              </a:ext>
            </a:extLst>
          </p:cNvPr>
          <p:cNvSpPr txBox="1"/>
          <p:nvPr/>
        </p:nvSpPr>
        <p:spPr>
          <a:xfrm>
            <a:off x="2697479" y="5816517"/>
            <a:ext cx="6780628" cy="338554"/>
          </a:xfrm>
          <a:prstGeom prst="rect">
            <a:avLst/>
          </a:prstGeom>
          <a:noFill/>
        </p:spPr>
        <p:txBody>
          <a:bodyPr wrap="square" rtlCol="0">
            <a:spAutoFit/>
          </a:bodyPr>
          <a:lstStyle/>
          <a:p>
            <a:pPr algn="dist"/>
            <a:r>
              <a:rPr lang="en-US" altLang="zh-CN" sz="1600" dirty="0">
                <a:solidFill>
                  <a:schemeClr val="accent1"/>
                </a:solidFill>
                <a:cs typeface="+mn-ea"/>
                <a:sym typeface="+mn-lt"/>
              </a:rPr>
              <a:t>PPT</a:t>
            </a:r>
            <a:r>
              <a:rPr lang="zh-CN" altLang="en-US" sz="1600" dirty="0">
                <a:solidFill>
                  <a:schemeClr val="accent1"/>
                </a:solidFill>
                <a:cs typeface="+mn-ea"/>
                <a:sym typeface="+mn-lt"/>
              </a:rPr>
              <a:t>模板制作人：四川师范大学 </a:t>
            </a:r>
            <a:r>
              <a:rPr lang="en-US" altLang="zh-CN" sz="1600" dirty="0">
                <a:solidFill>
                  <a:schemeClr val="accent1"/>
                </a:solidFill>
                <a:cs typeface="+mn-ea"/>
                <a:sym typeface="+mn-lt"/>
              </a:rPr>
              <a:t>| 2018</a:t>
            </a:r>
            <a:r>
              <a:rPr lang="zh-CN" altLang="en-US" sz="1600" dirty="0">
                <a:solidFill>
                  <a:schemeClr val="accent1"/>
                </a:solidFill>
                <a:cs typeface="+mn-ea"/>
                <a:sym typeface="+mn-lt"/>
              </a:rPr>
              <a:t>级 </a:t>
            </a:r>
            <a:r>
              <a:rPr lang="en-US" altLang="zh-CN" sz="1600" dirty="0">
                <a:solidFill>
                  <a:schemeClr val="accent1"/>
                </a:solidFill>
                <a:cs typeface="+mn-ea"/>
                <a:sym typeface="+mn-lt"/>
              </a:rPr>
              <a:t>| </a:t>
            </a:r>
            <a:r>
              <a:rPr lang="zh-CN" altLang="en-US" sz="1600" dirty="0">
                <a:solidFill>
                  <a:schemeClr val="accent1"/>
                </a:solidFill>
                <a:cs typeface="+mn-ea"/>
                <a:sym typeface="+mn-lt"/>
              </a:rPr>
              <a:t>商学院 </a:t>
            </a:r>
            <a:r>
              <a:rPr lang="en-US" altLang="zh-CN" sz="1600" dirty="0">
                <a:solidFill>
                  <a:schemeClr val="accent1"/>
                </a:solidFill>
                <a:cs typeface="+mn-ea"/>
                <a:sym typeface="+mn-lt"/>
              </a:rPr>
              <a:t>|</a:t>
            </a:r>
            <a:r>
              <a:rPr lang="zh-CN" altLang="en-US" sz="1600" dirty="0">
                <a:solidFill>
                  <a:schemeClr val="accent1"/>
                </a:solidFill>
                <a:cs typeface="+mn-ea"/>
                <a:sym typeface="+mn-lt"/>
              </a:rPr>
              <a:t> 唐倩</a:t>
            </a:r>
          </a:p>
        </p:txBody>
      </p:sp>
      <p:cxnSp>
        <p:nvCxnSpPr>
          <p:cNvPr id="11" name="直接连接符 10">
            <a:extLst>
              <a:ext uri="{FF2B5EF4-FFF2-40B4-BE49-F238E27FC236}">
                <a16:creationId xmlns:a16="http://schemas.microsoft.com/office/drawing/2014/main" id="{5123199D-80E2-4EB9-97D1-EBD09B38F1D8}"/>
              </a:ext>
            </a:extLst>
          </p:cNvPr>
          <p:cNvCxnSpPr>
            <a:cxnSpLocks/>
            <a:endCxn id="12" idx="1"/>
          </p:cNvCxnSpPr>
          <p:nvPr/>
        </p:nvCxnSpPr>
        <p:spPr>
          <a:xfrm flipV="1">
            <a:off x="-1" y="5573877"/>
            <a:ext cx="5394961" cy="716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E3C1FA9-7BA4-4F05-A5E0-19D38EA499A8}"/>
              </a:ext>
            </a:extLst>
          </p:cNvPr>
          <p:cNvCxnSpPr>
            <a:cxnSpLocks/>
            <a:stCxn id="12" idx="3"/>
          </p:cNvCxnSpPr>
          <p:nvPr/>
        </p:nvCxnSpPr>
        <p:spPr>
          <a:xfrm>
            <a:off x="6797040" y="5573877"/>
            <a:ext cx="5394959" cy="716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17D5EC66-1BDE-451B-A0F7-B119D8658B62}"/>
              </a:ext>
            </a:extLst>
          </p:cNvPr>
          <p:cNvSpPr txBox="1"/>
          <p:nvPr/>
        </p:nvSpPr>
        <p:spPr>
          <a:xfrm>
            <a:off x="5394960" y="5343044"/>
            <a:ext cx="1402080" cy="461666"/>
          </a:xfrm>
          <a:prstGeom prst="rect">
            <a:avLst/>
          </a:prstGeom>
          <a:noFill/>
        </p:spPr>
        <p:txBody>
          <a:bodyPr wrap="square" rtlCol="0">
            <a:spAutoFit/>
          </a:bodyPr>
          <a:lstStyle/>
          <a:p>
            <a:pPr algn="ctr"/>
            <a:r>
              <a:rPr lang="zh-CN" altLang="en-US" sz="2400" dirty="0">
                <a:solidFill>
                  <a:schemeClr val="accent1"/>
                </a:solidFill>
                <a:cs typeface="+mn-ea"/>
                <a:sym typeface="+mn-lt"/>
              </a:rPr>
              <a:t>使用说明</a:t>
            </a:r>
          </a:p>
        </p:txBody>
      </p:sp>
      <p:sp>
        <p:nvSpPr>
          <p:cNvPr id="2" name="文本框 1">
            <a:extLst>
              <a:ext uri="{FF2B5EF4-FFF2-40B4-BE49-F238E27FC236}">
                <a16:creationId xmlns:a16="http://schemas.microsoft.com/office/drawing/2014/main" id="{D16341D8-3D2A-4ABD-8FB1-2FC7AB2208B1}"/>
              </a:ext>
            </a:extLst>
          </p:cNvPr>
          <p:cNvSpPr txBox="1"/>
          <p:nvPr/>
        </p:nvSpPr>
        <p:spPr>
          <a:xfrm>
            <a:off x="825500" y="3428999"/>
            <a:ext cx="10541000" cy="1576072"/>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这里为你准备了三种风格封面页，他们的背景底图分别是孔子像、龙湖图书馆</a:t>
            </a:r>
            <a:endParaRPr lang="en-US" altLang="zh-CN" sz="1600" dirty="0">
              <a:solidFill>
                <a:schemeClr val="bg1"/>
              </a:solidFill>
              <a:cs typeface="+mn-ea"/>
              <a:sym typeface="+mn-lt"/>
            </a:endParaRPr>
          </a:p>
          <a:p>
            <a:pPr algn="ctr">
              <a:lnSpc>
                <a:spcPct val="120000"/>
              </a:lnSpc>
            </a:pPr>
            <a:r>
              <a:rPr lang="zh-CN" altLang="en-US" sz="1600" dirty="0">
                <a:solidFill>
                  <a:schemeClr val="bg1"/>
                </a:solidFill>
                <a:cs typeface="+mn-ea"/>
                <a:sym typeface="+mn-lt"/>
              </a:rPr>
              <a:t>如果你想</a:t>
            </a:r>
            <a:r>
              <a:rPr lang="zh-CN" altLang="en-US" sz="1600" b="1" dirty="0">
                <a:solidFill>
                  <a:schemeClr val="bg1"/>
                </a:solidFill>
                <a:cs typeface="+mn-ea"/>
                <a:sym typeface="+mn-lt"/>
              </a:rPr>
              <a:t>更换图片</a:t>
            </a:r>
            <a:r>
              <a:rPr lang="zh-CN" altLang="en-US" sz="1600" dirty="0">
                <a:solidFill>
                  <a:schemeClr val="bg1"/>
                </a:solidFill>
                <a:cs typeface="+mn-ea"/>
                <a:sym typeface="+mn-lt"/>
              </a:rPr>
              <a:t>以符合你的展讲内容，你需要按以下步骤操作</a:t>
            </a:r>
            <a:endParaRPr lang="en-US" altLang="zh-CN" sz="1600" dirty="0">
              <a:solidFill>
                <a:schemeClr val="bg1"/>
              </a:solidFill>
              <a:cs typeface="+mn-ea"/>
              <a:sym typeface="+mn-lt"/>
            </a:endParaRPr>
          </a:p>
          <a:p>
            <a:pPr algn="ctr">
              <a:lnSpc>
                <a:spcPct val="120000"/>
              </a:lnSpc>
            </a:pPr>
            <a:r>
              <a:rPr lang="zh-CN" altLang="en-US" sz="1600" dirty="0">
                <a:solidFill>
                  <a:schemeClr val="bg1"/>
                </a:solidFill>
                <a:cs typeface="+mn-ea"/>
                <a:sym typeface="+mn-lt"/>
              </a:rPr>
              <a:t>挪走图片上方的绿色蒙版，点击更换图片即可，如果图片的位置大小你不满意，你可以</a:t>
            </a:r>
            <a:endParaRPr lang="en-US" altLang="zh-CN" sz="1600" dirty="0">
              <a:solidFill>
                <a:schemeClr val="bg1"/>
              </a:solidFill>
              <a:cs typeface="+mn-ea"/>
              <a:sym typeface="+mn-lt"/>
            </a:endParaRPr>
          </a:p>
          <a:p>
            <a:pPr algn="ctr">
              <a:lnSpc>
                <a:spcPct val="120000"/>
              </a:lnSpc>
            </a:pPr>
            <a:r>
              <a:rPr lang="zh-CN" altLang="en-US" sz="1600" dirty="0">
                <a:solidFill>
                  <a:schemeClr val="bg1"/>
                </a:solidFill>
                <a:cs typeface="+mn-ea"/>
                <a:sym typeface="+mn-lt"/>
              </a:rPr>
              <a:t>“图片工具</a:t>
            </a:r>
            <a:r>
              <a:rPr lang="en-US" altLang="zh-CN" sz="1600" dirty="0">
                <a:solidFill>
                  <a:schemeClr val="bg1"/>
                </a:solidFill>
                <a:cs typeface="+mn-ea"/>
                <a:sym typeface="+mn-lt"/>
              </a:rPr>
              <a:t>-</a:t>
            </a:r>
            <a:r>
              <a:rPr lang="zh-CN" altLang="en-US" sz="1600" dirty="0">
                <a:solidFill>
                  <a:schemeClr val="bg1"/>
                </a:solidFill>
                <a:cs typeface="+mn-ea"/>
                <a:sym typeface="+mn-lt"/>
              </a:rPr>
              <a:t>格式”</a:t>
            </a:r>
            <a:r>
              <a:rPr lang="en-US" altLang="zh-CN" sz="1600" dirty="0">
                <a:solidFill>
                  <a:schemeClr val="bg1"/>
                </a:solidFill>
                <a:cs typeface="+mn-ea"/>
                <a:sym typeface="+mn-lt"/>
              </a:rPr>
              <a:t>-</a:t>
            </a:r>
            <a:r>
              <a:rPr lang="zh-CN" altLang="en-US" sz="1600" dirty="0">
                <a:solidFill>
                  <a:schemeClr val="bg1"/>
                </a:solidFill>
                <a:cs typeface="+mn-ea"/>
                <a:sym typeface="+mn-lt"/>
              </a:rPr>
              <a:t>“裁剪”，之后你便可以移动你想要露出的图片位置，以及调整图片大小</a:t>
            </a:r>
            <a:endParaRPr lang="en-US" altLang="zh-CN" sz="1600" dirty="0">
              <a:solidFill>
                <a:schemeClr val="bg1"/>
              </a:solidFill>
              <a:cs typeface="+mn-ea"/>
              <a:sym typeface="+mn-lt"/>
            </a:endParaRPr>
          </a:p>
          <a:p>
            <a:pPr algn="ctr">
              <a:lnSpc>
                <a:spcPct val="120000"/>
              </a:lnSpc>
            </a:pP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4140889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河边的城市&#10;&#10;描述已自动生成">
            <a:extLst>
              <a:ext uri="{FF2B5EF4-FFF2-40B4-BE49-F238E27FC236}">
                <a16:creationId xmlns:a16="http://schemas.microsoft.com/office/drawing/2014/main" id="{3C912E94-4F64-4F81-B957-F37466B28D47}"/>
              </a:ext>
            </a:extLst>
          </p:cNvPr>
          <p:cNvPicPr>
            <a:picLocks noChangeAspect="1"/>
          </p:cNvPicPr>
          <p:nvPr/>
        </p:nvPicPr>
        <p:blipFill>
          <a:blip r:embed="rId3">
            <a:alphaModFix amt="50000"/>
            <a:duotone>
              <a:schemeClr val="bg2">
                <a:shade val="45000"/>
                <a:satMod val="135000"/>
              </a:schemeClr>
              <a:prstClr val="white"/>
            </a:duotone>
            <a:extLst>
              <a:ext uri="{28A0092B-C50C-407E-A947-70E740481C1C}">
                <a14:useLocalDpi xmlns:a14="http://schemas.microsoft.com/office/drawing/2010/main" val="0"/>
              </a:ext>
            </a:extLst>
          </a:blip>
          <a:srcRect l="233" t="9615" r="233" b="1573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2" name="任意多边形: 形状 41">
            <a:extLst>
              <a:ext uri="{FF2B5EF4-FFF2-40B4-BE49-F238E27FC236}">
                <a16:creationId xmlns:a16="http://schemas.microsoft.com/office/drawing/2014/main" id="{91FC88BC-61A5-4A56-B74B-72F0E189C031}"/>
              </a:ext>
            </a:extLst>
          </p:cNvPr>
          <p:cNvSpPr/>
          <p:nvPr/>
        </p:nvSpPr>
        <p:spPr>
          <a:xfrm rot="537780">
            <a:off x="-242009" y="5506465"/>
            <a:ext cx="11883359" cy="2236677"/>
          </a:xfrm>
          <a:custGeom>
            <a:avLst/>
            <a:gdLst>
              <a:gd name="connsiteX0" fmla="*/ 132887 w 11883359"/>
              <a:gd name="connsiteY0" fmla="*/ 5563 h 2236677"/>
              <a:gd name="connsiteX1" fmla="*/ 241285 w 11883359"/>
              <a:gd name="connsiteY1" fmla="*/ 0 h 2236677"/>
              <a:gd name="connsiteX2" fmla="*/ 1577163 w 11883359"/>
              <a:gd name="connsiteY2" fmla="*/ 495377 h 2236677"/>
              <a:gd name="connsiteX3" fmla="*/ 2913039 w 11883359"/>
              <a:gd name="connsiteY3" fmla="*/ 0 h 2236677"/>
              <a:gd name="connsiteX4" fmla="*/ 4248917 w 11883359"/>
              <a:gd name="connsiteY4" fmla="*/ 495376 h 2236677"/>
              <a:gd name="connsiteX5" fmla="*/ 5584794 w 11883359"/>
              <a:gd name="connsiteY5" fmla="*/ 0 h 2236677"/>
              <a:gd name="connsiteX6" fmla="*/ 6920672 w 11883359"/>
              <a:gd name="connsiteY6" fmla="*/ 495376 h 2236677"/>
              <a:gd name="connsiteX7" fmla="*/ 8256549 w 11883359"/>
              <a:gd name="connsiteY7" fmla="*/ 0 h 2236677"/>
              <a:gd name="connsiteX8" fmla="*/ 9592427 w 11883359"/>
              <a:gd name="connsiteY8" fmla="*/ 495377 h 2236677"/>
              <a:gd name="connsiteX9" fmla="*/ 10928305 w 11883359"/>
              <a:gd name="connsiteY9" fmla="*/ 0 h 2236677"/>
              <a:gd name="connsiteX10" fmla="*/ 11734762 w 11883359"/>
              <a:gd name="connsiteY10" fmla="*/ 338637 h 2236677"/>
              <a:gd name="connsiteX11" fmla="*/ 11883359 w 11883359"/>
              <a:gd name="connsiteY11" fmla="*/ 417281 h 2236677"/>
              <a:gd name="connsiteX12" fmla="*/ 347940 w 11883359"/>
              <a:gd name="connsiteY12" fmla="*/ 2236677 h 2236677"/>
              <a:gd name="connsiteX13" fmla="*/ 0 w 11883359"/>
              <a:gd name="connsiteY13" fmla="*/ 30649 h 2236677"/>
              <a:gd name="connsiteX14" fmla="*/ 34452 w 11883359"/>
              <a:gd name="connsiteY14" fmla="*/ 21286 h 2236677"/>
              <a:gd name="connsiteX15" fmla="*/ 132887 w 11883359"/>
              <a:gd name="connsiteY15" fmla="*/ 5563 h 223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83359" h="2236677">
                <a:moveTo>
                  <a:pt x="132887" y="5563"/>
                </a:moveTo>
                <a:cubicBezTo>
                  <a:pt x="167280" y="1935"/>
                  <a:pt x="203334" y="0"/>
                  <a:pt x="241285" y="0"/>
                </a:cubicBezTo>
                <a:cubicBezTo>
                  <a:pt x="848501" y="0"/>
                  <a:pt x="969946" y="495376"/>
                  <a:pt x="1577163" y="495377"/>
                </a:cubicBezTo>
                <a:cubicBezTo>
                  <a:pt x="2184378" y="495377"/>
                  <a:pt x="2305823" y="0"/>
                  <a:pt x="2913039" y="0"/>
                </a:cubicBezTo>
                <a:cubicBezTo>
                  <a:pt x="3520255" y="0"/>
                  <a:pt x="3641701" y="495377"/>
                  <a:pt x="4248917" y="495376"/>
                </a:cubicBezTo>
                <a:cubicBezTo>
                  <a:pt x="4856143" y="495377"/>
                  <a:pt x="4977568" y="0"/>
                  <a:pt x="5584794" y="0"/>
                </a:cubicBezTo>
                <a:cubicBezTo>
                  <a:pt x="6192021" y="0"/>
                  <a:pt x="6313445" y="495376"/>
                  <a:pt x="6920672" y="495376"/>
                </a:cubicBezTo>
                <a:cubicBezTo>
                  <a:pt x="7527898" y="495377"/>
                  <a:pt x="7649323" y="0"/>
                  <a:pt x="8256549" y="0"/>
                </a:cubicBezTo>
                <a:cubicBezTo>
                  <a:pt x="8863776" y="0"/>
                  <a:pt x="8985200" y="495377"/>
                  <a:pt x="9592427" y="495377"/>
                </a:cubicBezTo>
                <a:cubicBezTo>
                  <a:pt x="10199653" y="495376"/>
                  <a:pt x="10321077" y="0"/>
                  <a:pt x="10928305" y="0"/>
                </a:cubicBezTo>
                <a:cubicBezTo>
                  <a:pt x="11307821" y="0"/>
                  <a:pt x="11497571" y="193507"/>
                  <a:pt x="11734762" y="338637"/>
                </a:cubicBezTo>
                <a:lnTo>
                  <a:pt x="11883359" y="417281"/>
                </a:lnTo>
                <a:lnTo>
                  <a:pt x="347940" y="2236677"/>
                </a:lnTo>
                <a:lnTo>
                  <a:pt x="0" y="30649"/>
                </a:lnTo>
                <a:lnTo>
                  <a:pt x="34452" y="21286"/>
                </a:lnTo>
                <a:cubicBezTo>
                  <a:pt x="65761" y="14513"/>
                  <a:pt x="98494" y="9192"/>
                  <a:pt x="132887" y="5563"/>
                </a:cubicBezTo>
                <a:close/>
              </a:path>
            </a:pathLst>
          </a:custGeom>
          <a:solidFill>
            <a:schemeClr val="accent1"/>
          </a:solidFill>
          <a:ln w="9525" cap="flat">
            <a:solidFill>
              <a:schemeClr val="accent6"/>
            </a:solidFill>
            <a:prstDash val="solid"/>
            <a:miter/>
          </a:ln>
          <a:effectLst>
            <a:innerShdw blurRad="279400" dist="50800" dir="8100000">
              <a:prstClr val="black">
                <a:alpha val="41000"/>
              </a:prstClr>
            </a:innerShdw>
          </a:effectLst>
        </p:spPr>
        <p:txBody>
          <a:bodyPr wrap="square" rtlCol="0" anchor="ctr">
            <a:noAutofit/>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767F8A13-2761-4E66-8293-51A3C9C11C8C}"/>
              </a:ext>
            </a:extLst>
          </p:cNvPr>
          <p:cNvSpPr/>
          <p:nvPr/>
        </p:nvSpPr>
        <p:spPr>
          <a:xfrm rot="13234801">
            <a:off x="6926215" y="-1034835"/>
            <a:ext cx="6717777" cy="3779592"/>
          </a:xfrm>
          <a:custGeom>
            <a:avLst/>
            <a:gdLst>
              <a:gd name="connsiteX0" fmla="*/ 6717777 w 6717777"/>
              <a:gd name="connsiteY0" fmla="*/ 138606 h 3779592"/>
              <a:gd name="connsiteX1" fmla="*/ 2466765 w 6717777"/>
              <a:gd name="connsiteY1" fmla="*/ 3779592 h 3779592"/>
              <a:gd name="connsiteX2" fmla="*/ 0 w 6717777"/>
              <a:gd name="connsiteY2" fmla="*/ 899536 h 3779592"/>
              <a:gd name="connsiteX3" fmla="*/ 107709 w 6717777"/>
              <a:gd name="connsiteY3" fmla="*/ 906242 h 3779592"/>
              <a:gd name="connsiteX4" fmla="*/ 2122426 w 6717777"/>
              <a:gd name="connsiteY4" fmla="*/ 0 h 3779592"/>
              <a:gd name="connsiteX5" fmla="*/ 4137143 w 6717777"/>
              <a:gd name="connsiteY5" fmla="*/ 906242 h 3779592"/>
              <a:gd name="connsiteX6" fmla="*/ 6151859 w 6717777"/>
              <a:gd name="connsiteY6" fmla="*/ 0 h 3779592"/>
              <a:gd name="connsiteX7" fmla="*/ 6599379 w 6717777"/>
              <a:gd name="connsiteY7" fmla="*/ 83633 h 377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7777" h="3779592">
                <a:moveTo>
                  <a:pt x="6717777" y="138606"/>
                </a:moveTo>
                <a:lnTo>
                  <a:pt x="2466765" y="3779592"/>
                </a:lnTo>
                <a:lnTo>
                  <a:pt x="0" y="899536"/>
                </a:lnTo>
                <a:lnTo>
                  <a:pt x="107709" y="906242"/>
                </a:lnTo>
                <a:cubicBezTo>
                  <a:pt x="1023488" y="906241"/>
                  <a:pt x="1206648" y="0"/>
                  <a:pt x="2122426" y="0"/>
                </a:cubicBezTo>
                <a:cubicBezTo>
                  <a:pt x="3038205" y="0"/>
                  <a:pt x="3221364" y="906241"/>
                  <a:pt x="4137143" y="906242"/>
                </a:cubicBezTo>
                <a:cubicBezTo>
                  <a:pt x="5052936" y="906242"/>
                  <a:pt x="5236065" y="0"/>
                  <a:pt x="6151859" y="0"/>
                </a:cubicBezTo>
                <a:cubicBezTo>
                  <a:pt x="6323570" y="0"/>
                  <a:pt x="6469524" y="31860"/>
                  <a:pt x="6599379" y="83633"/>
                </a:cubicBezTo>
                <a:close/>
              </a:path>
            </a:pathLst>
          </a:custGeom>
          <a:solidFill>
            <a:schemeClr val="accent1"/>
          </a:solidFill>
          <a:ln w="9525" cap="flat">
            <a:solidFill>
              <a:schemeClr val="accent6"/>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C2CC8475-D481-40D9-B6D2-B522AFDE08FD}"/>
              </a:ext>
            </a:extLst>
          </p:cNvPr>
          <p:cNvSpPr/>
          <p:nvPr/>
        </p:nvSpPr>
        <p:spPr>
          <a:xfrm rot="13234801">
            <a:off x="7808196" y="-914092"/>
            <a:ext cx="5493095" cy="3083551"/>
          </a:xfrm>
          <a:custGeom>
            <a:avLst/>
            <a:gdLst>
              <a:gd name="connsiteX0" fmla="*/ 5493095 w 5493095"/>
              <a:gd name="connsiteY0" fmla="*/ 15806 h 3083551"/>
              <a:gd name="connsiteX1" fmla="*/ 1911368 w 5493095"/>
              <a:gd name="connsiteY1" fmla="*/ 3083551 h 3083551"/>
              <a:gd name="connsiteX2" fmla="*/ 0 w 5493095"/>
              <a:gd name="connsiteY2" fmla="*/ 851945 h 3083551"/>
              <a:gd name="connsiteX3" fmla="*/ 88996 w 5493095"/>
              <a:gd name="connsiteY3" fmla="*/ 822609 h 3083551"/>
              <a:gd name="connsiteX4" fmla="*/ 1656197 w 5493095"/>
              <a:gd name="connsiteY4" fmla="*/ 0 h 3083551"/>
              <a:gd name="connsiteX5" fmla="*/ 3670914 w 5493095"/>
              <a:gd name="connsiteY5" fmla="*/ 906241 h 3083551"/>
              <a:gd name="connsiteX6" fmla="*/ 5373689 w 5493095"/>
              <a:gd name="connsiteY6" fmla="*/ 38940 h 308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3095" h="3083551">
                <a:moveTo>
                  <a:pt x="5493095" y="15806"/>
                </a:moveTo>
                <a:lnTo>
                  <a:pt x="1911368" y="3083551"/>
                </a:lnTo>
                <a:lnTo>
                  <a:pt x="0" y="851945"/>
                </a:lnTo>
                <a:lnTo>
                  <a:pt x="88996" y="822609"/>
                </a:lnTo>
                <a:cubicBezTo>
                  <a:pt x="651700" y="598261"/>
                  <a:pt x="912127" y="0"/>
                  <a:pt x="1656197" y="0"/>
                </a:cubicBezTo>
                <a:cubicBezTo>
                  <a:pt x="2571976" y="0"/>
                  <a:pt x="2755135" y="906242"/>
                  <a:pt x="3670914" y="906241"/>
                </a:cubicBezTo>
                <a:cubicBezTo>
                  <a:pt x="4472234" y="906241"/>
                  <a:pt x="4712606" y="212400"/>
                  <a:pt x="5373689" y="38940"/>
                </a:cubicBezTo>
                <a:close/>
              </a:path>
            </a:pathLst>
          </a:custGeom>
          <a:solidFill>
            <a:schemeClr val="accent2"/>
          </a:solidFill>
          <a:ln w="9525" cap="flat">
            <a:solidFill>
              <a:schemeClr val="accent1"/>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CF94FFC9-43D3-45D1-AD31-D54B3825FB14}"/>
              </a:ext>
            </a:extLst>
          </p:cNvPr>
          <p:cNvSpPr/>
          <p:nvPr/>
        </p:nvSpPr>
        <p:spPr>
          <a:xfrm rot="13234801">
            <a:off x="10189934" y="-230211"/>
            <a:ext cx="2717984" cy="2024775"/>
          </a:xfrm>
          <a:custGeom>
            <a:avLst/>
            <a:gdLst>
              <a:gd name="connsiteX0" fmla="*/ 2717984 w 2717984"/>
              <a:gd name="connsiteY0" fmla="*/ 878272 h 2024775"/>
              <a:gd name="connsiteX1" fmla="*/ 1379391 w 2717984"/>
              <a:gd name="connsiteY1" fmla="*/ 2024775 h 2024775"/>
              <a:gd name="connsiteX2" fmla="*/ 0 w 2717984"/>
              <a:gd name="connsiteY2" fmla="*/ 414275 h 2024775"/>
              <a:gd name="connsiteX3" fmla="*/ 160136 w 2717984"/>
              <a:gd name="connsiteY3" fmla="*/ 286741 h 2024775"/>
              <a:gd name="connsiteX4" fmla="*/ 958582 w 2717984"/>
              <a:gd name="connsiteY4" fmla="*/ 0 h 2024775"/>
              <a:gd name="connsiteX5" fmla="*/ 2661361 w 2717984"/>
              <a:gd name="connsiteY5" fmla="*/ 867301 h 20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7984" h="2024775">
                <a:moveTo>
                  <a:pt x="2717984" y="878272"/>
                </a:moveTo>
                <a:lnTo>
                  <a:pt x="1379391" y="2024775"/>
                </a:lnTo>
                <a:lnTo>
                  <a:pt x="0" y="414275"/>
                </a:lnTo>
                <a:lnTo>
                  <a:pt x="160136" y="286741"/>
                </a:lnTo>
                <a:cubicBezTo>
                  <a:pt x="374773" y="127440"/>
                  <a:pt x="615165" y="0"/>
                  <a:pt x="958582" y="0"/>
                </a:cubicBezTo>
                <a:cubicBezTo>
                  <a:pt x="1759888" y="0"/>
                  <a:pt x="2000283" y="693842"/>
                  <a:pt x="2661361" y="867301"/>
                </a:cubicBezTo>
                <a:close/>
              </a:path>
            </a:pathLst>
          </a:custGeom>
          <a:solidFill>
            <a:schemeClr val="accent3">
              <a:lumMod val="75000"/>
            </a:schemeClr>
          </a:solidFill>
          <a:ln w="9525" cap="flat">
            <a:solidFill>
              <a:schemeClr val="accent2"/>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A049B829-4619-458B-8F16-7FA04ADF8EE8}"/>
              </a:ext>
            </a:extLst>
          </p:cNvPr>
          <p:cNvSpPr/>
          <p:nvPr/>
        </p:nvSpPr>
        <p:spPr>
          <a:xfrm rot="13234801">
            <a:off x="11063990" y="-87208"/>
            <a:ext cx="1624158" cy="1158265"/>
          </a:xfrm>
          <a:custGeom>
            <a:avLst/>
            <a:gdLst>
              <a:gd name="connsiteX0" fmla="*/ 1624158 w 1624158"/>
              <a:gd name="connsiteY0" fmla="*/ 531285 h 1158265"/>
              <a:gd name="connsiteX1" fmla="*/ 892131 w 1624158"/>
              <a:gd name="connsiteY1" fmla="*/ 1158265 h 1158265"/>
              <a:gd name="connsiteX2" fmla="*/ 0 w 1624158"/>
              <a:gd name="connsiteY2" fmla="*/ 116663 h 1158265"/>
              <a:gd name="connsiteX3" fmla="*/ 71138 w 1624158"/>
              <a:gd name="connsiteY3" fmla="*/ 83633 h 1158265"/>
              <a:gd name="connsiteX4" fmla="*/ 518654 w 1624158"/>
              <a:gd name="connsiteY4" fmla="*/ 0 h 1158265"/>
              <a:gd name="connsiteX5" fmla="*/ 1526012 w 1624158"/>
              <a:gd name="connsiteY5" fmla="*/ 453121 h 115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158" h="1158265">
                <a:moveTo>
                  <a:pt x="1624158" y="531285"/>
                </a:moveTo>
                <a:lnTo>
                  <a:pt x="892131" y="1158265"/>
                </a:lnTo>
                <a:lnTo>
                  <a:pt x="0" y="116663"/>
                </a:lnTo>
                <a:lnTo>
                  <a:pt x="71138" y="83633"/>
                </a:lnTo>
                <a:cubicBezTo>
                  <a:pt x="200993" y="31860"/>
                  <a:pt x="346945" y="1"/>
                  <a:pt x="518654" y="0"/>
                </a:cubicBezTo>
                <a:cubicBezTo>
                  <a:pt x="976543" y="0"/>
                  <a:pt x="1251278" y="226560"/>
                  <a:pt x="1526012" y="453121"/>
                </a:cubicBezTo>
                <a:close/>
              </a:path>
            </a:pathLst>
          </a:custGeom>
          <a:solidFill>
            <a:schemeClr val="accent4">
              <a:lumMod val="75000"/>
            </a:schemeClr>
          </a:solidFill>
          <a:ln w="9525" cap="flat">
            <a:solidFill>
              <a:schemeClr val="accent3">
                <a:lumMod val="75000"/>
              </a:schemeClr>
            </a:solidFill>
            <a:prstDash val="solid"/>
            <a:miter/>
          </a:ln>
          <a:effectLst>
            <a:innerShdw blurRad="2540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463FEA43-53CE-4B0E-BED7-4CCDC8B547C0}"/>
              </a:ext>
            </a:extLst>
          </p:cNvPr>
          <p:cNvSpPr/>
          <p:nvPr/>
        </p:nvSpPr>
        <p:spPr>
          <a:xfrm rot="13234801">
            <a:off x="11758929" y="-16944"/>
            <a:ext cx="659423" cy="452124"/>
          </a:xfrm>
          <a:custGeom>
            <a:avLst/>
            <a:gdLst>
              <a:gd name="connsiteX0" fmla="*/ 659423 w 659423"/>
              <a:gd name="connsiteY0" fmla="*/ 219003 h 452124"/>
              <a:gd name="connsiteX1" fmla="*/ 387243 w 659423"/>
              <a:gd name="connsiteY1" fmla="*/ 452124 h 452124"/>
              <a:gd name="connsiteX2" fmla="*/ 0 w 659423"/>
              <a:gd name="connsiteY2" fmla="*/ 0 h 452124"/>
              <a:gd name="connsiteX3" fmla="*/ 117534 w 659423"/>
              <a:gd name="connsiteY3" fmla="*/ 7318 h 452124"/>
              <a:gd name="connsiteX4" fmla="*/ 642674 w 659423"/>
              <a:gd name="connsiteY4" fmla="*/ 207328 h 45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23" h="452124">
                <a:moveTo>
                  <a:pt x="659423" y="219003"/>
                </a:moveTo>
                <a:lnTo>
                  <a:pt x="387243" y="452124"/>
                </a:lnTo>
                <a:lnTo>
                  <a:pt x="0" y="0"/>
                </a:lnTo>
                <a:lnTo>
                  <a:pt x="117534" y="7318"/>
                </a:lnTo>
                <a:cubicBezTo>
                  <a:pt x="325015" y="33868"/>
                  <a:pt x="492430" y="109978"/>
                  <a:pt x="642674" y="207328"/>
                </a:cubicBezTo>
                <a:close/>
              </a:path>
            </a:pathLst>
          </a:custGeom>
          <a:solidFill>
            <a:schemeClr val="accent4"/>
          </a:solidFill>
          <a:ln w="9525" cap="flat">
            <a:solidFill>
              <a:schemeClr val="accent4">
                <a:lumMod val="75000"/>
              </a:schemeClr>
            </a:solidFill>
            <a:prstDash val="solid"/>
            <a:miter/>
          </a:ln>
          <a:effectLst>
            <a:innerShdw blurRad="279400" dist="50800" dir="8100000">
              <a:prstClr val="black">
                <a:alpha val="50000"/>
              </a:prstClr>
            </a:innerShdw>
          </a:effectLst>
        </p:spPr>
        <p:txBody>
          <a:bodyPr wrap="square" rtlCol="0" anchor="ctr">
            <a:noAutofit/>
          </a:bodyPr>
          <a:lstStyle/>
          <a:p>
            <a:endParaRPr lang="zh-CN" altLang="en-US">
              <a:cs typeface="+mn-ea"/>
              <a:sym typeface="+mn-lt"/>
            </a:endParaRPr>
          </a:p>
        </p:txBody>
      </p:sp>
      <p:grpSp>
        <p:nvGrpSpPr>
          <p:cNvPr id="2" name="组合 1">
            <a:extLst>
              <a:ext uri="{FF2B5EF4-FFF2-40B4-BE49-F238E27FC236}">
                <a16:creationId xmlns:a16="http://schemas.microsoft.com/office/drawing/2014/main" id="{5254CC11-E39F-43D7-BC64-60F2C9A423A2}"/>
              </a:ext>
            </a:extLst>
          </p:cNvPr>
          <p:cNvGrpSpPr/>
          <p:nvPr/>
        </p:nvGrpSpPr>
        <p:grpSpPr>
          <a:xfrm>
            <a:off x="2796617" y="2948128"/>
            <a:ext cx="576995" cy="504363"/>
            <a:chOff x="2818420" y="2922226"/>
            <a:chExt cx="606627" cy="530265"/>
          </a:xfrm>
        </p:grpSpPr>
        <p:sp>
          <p:nvSpPr>
            <p:cNvPr id="35" name="图形 8">
              <a:extLst>
                <a:ext uri="{FF2B5EF4-FFF2-40B4-BE49-F238E27FC236}">
                  <a16:creationId xmlns:a16="http://schemas.microsoft.com/office/drawing/2014/main" id="{C8D1D192-E59E-4829-9CC7-0007DD19F716}"/>
                </a:ext>
              </a:extLst>
            </p:cNvPr>
            <p:cNvSpPr/>
            <p:nvPr/>
          </p:nvSpPr>
          <p:spPr>
            <a:xfrm>
              <a:off x="2819478" y="2953496"/>
              <a:ext cx="605569" cy="498995"/>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6" name="椭圆 35">
              <a:extLst>
                <a:ext uri="{FF2B5EF4-FFF2-40B4-BE49-F238E27FC236}">
                  <a16:creationId xmlns:a16="http://schemas.microsoft.com/office/drawing/2014/main" id="{9D8671CB-4A24-4F35-B795-885D7210DF9E}"/>
                </a:ext>
              </a:extLst>
            </p:cNvPr>
            <p:cNvSpPr/>
            <p:nvPr/>
          </p:nvSpPr>
          <p:spPr>
            <a:xfrm rot="21324025">
              <a:off x="3054366" y="2922226"/>
              <a:ext cx="98394" cy="47072"/>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a16="http://schemas.microsoft.com/office/drawing/2014/main" id="{95CAC787-476A-4466-A5DD-34F873FF3656}"/>
                </a:ext>
              </a:extLst>
            </p:cNvPr>
            <p:cNvSpPr/>
            <p:nvPr/>
          </p:nvSpPr>
          <p:spPr>
            <a:xfrm rot="21324025">
              <a:off x="2818420" y="3177417"/>
              <a:ext cx="47471" cy="45719"/>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文本框 33">
            <a:extLst>
              <a:ext uri="{FF2B5EF4-FFF2-40B4-BE49-F238E27FC236}">
                <a16:creationId xmlns:a16="http://schemas.microsoft.com/office/drawing/2014/main" id="{C2B0D46A-EDEF-4ABF-BA93-E86AC2A6FB33}"/>
              </a:ext>
            </a:extLst>
          </p:cNvPr>
          <p:cNvSpPr txBox="1"/>
          <p:nvPr/>
        </p:nvSpPr>
        <p:spPr>
          <a:xfrm>
            <a:off x="2720417" y="2176643"/>
            <a:ext cx="766292" cy="1569660"/>
          </a:xfrm>
          <a:prstGeom prst="rect">
            <a:avLst/>
          </a:prstGeom>
          <a:noFill/>
        </p:spPr>
        <p:txBody>
          <a:bodyPr wrap="square" rtlCol="0">
            <a:spAutoFit/>
          </a:bodyPr>
          <a:lstStyle/>
          <a:p>
            <a:pPr algn="l"/>
            <a:r>
              <a:rPr lang="en-US" altLang="zh-CN" sz="9600" b="1" i="1" dirty="0">
                <a:solidFill>
                  <a:schemeClr val="tx2">
                    <a:lumMod val="75000"/>
                  </a:schemeClr>
                </a:solidFill>
                <a:cs typeface="+mn-ea"/>
                <a:sym typeface="+mn-lt"/>
              </a:rPr>
              <a:t>2</a:t>
            </a:r>
            <a:endParaRPr lang="zh-CN" altLang="en-US" sz="9600" b="1" i="1" dirty="0">
              <a:solidFill>
                <a:schemeClr val="tx2">
                  <a:lumMod val="75000"/>
                </a:schemeClr>
              </a:solidFill>
              <a:cs typeface="+mn-ea"/>
              <a:sym typeface="+mn-lt"/>
            </a:endParaRPr>
          </a:p>
        </p:txBody>
      </p:sp>
      <p:sp>
        <p:nvSpPr>
          <p:cNvPr id="38" name="文本框 37">
            <a:extLst>
              <a:ext uri="{FF2B5EF4-FFF2-40B4-BE49-F238E27FC236}">
                <a16:creationId xmlns:a16="http://schemas.microsoft.com/office/drawing/2014/main" id="{0E1A7622-7B4A-4E72-9889-C99399D40D9A}"/>
              </a:ext>
            </a:extLst>
          </p:cNvPr>
          <p:cNvSpPr txBox="1"/>
          <p:nvPr/>
        </p:nvSpPr>
        <p:spPr>
          <a:xfrm>
            <a:off x="3709769" y="2585069"/>
            <a:ext cx="5663810" cy="923330"/>
          </a:xfrm>
          <a:prstGeom prst="rect">
            <a:avLst/>
          </a:prstGeom>
          <a:noFill/>
        </p:spPr>
        <p:txBody>
          <a:bodyPr wrap="square" rtlCol="0">
            <a:spAutoFit/>
          </a:bodyPr>
          <a:lstStyle/>
          <a:p>
            <a:pPr algn="l"/>
            <a:r>
              <a:rPr lang="zh-CN" altLang="en-US" sz="5400" b="1" dirty="0">
                <a:solidFill>
                  <a:schemeClr val="tx2">
                    <a:lumMod val="75000"/>
                  </a:schemeClr>
                </a:solidFill>
                <a:cs typeface="+mn-ea"/>
                <a:sym typeface="+mn-lt"/>
              </a:rPr>
              <a:t>第二章节的标题</a:t>
            </a:r>
          </a:p>
        </p:txBody>
      </p:sp>
      <p:sp>
        <p:nvSpPr>
          <p:cNvPr id="49" name="文本框 48">
            <a:extLst>
              <a:ext uri="{FF2B5EF4-FFF2-40B4-BE49-F238E27FC236}">
                <a16:creationId xmlns:a16="http://schemas.microsoft.com/office/drawing/2014/main" id="{DE5BD421-DAAE-4B07-9135-EA4AC139D91F}"/>
              </a:ext>
            </a:extLst>
          </p:cNvPr>
          <p:cNvSpPr txBox="1"/>
          <p:nvPr/>
        </p:nvSpPr>
        <p:spPr>
          <a:xfrm>
            <a:off x="1319616" y="4009251"/>
            <a:ext cx="9829800" cy="369332"/>
          </a:xfrm>
          <a:prstGeom prst="rect">
            <a:avLst/>
          </a:prstGeom>
          <a:noFill/>
        </p:spPr>
        <p:txBody>
          <a:bodyPr wrap="square" rtlCol="0">
            <a:spAutoFit/>
          </a:bodyPr>
          <a:lstStyle/>
          <a:p>
            <a:pPr algn="dist"/>
            <a:r>
              <a:rPr lang="zh-CN" altLang="en-US" dirty="0">
                <a:solidFill>
                  <a:schemeClr val="tx2">
                    <a:lumMod val="75000"/>
                  </a:schemeClr>
                </a:solidFill>
                <a:cs typeface="+mn-ea"/>
                <a:sym typeface="+mn-lt"/>
              </a:rPr>
              <a:t>这里可以输入子标题</a:t>
            </a:r>
            <a:r>
              <a:rPr lang="en-US" altLang="zh-CN" dirty="0">
                <a:solidFill>
                  <a:schemeClr val="tx2">
                    <a:lumMod val="75000"/>
                  </a:schemeClr>
                </a:solidFill>
                <a:cs typeface="+mn-ea"/>
                <a:sym typeface="+mn-lt"/>
              </a:rPr>
              <a:t> | </a:t>
            </a:r>
            <a:r>
              <a:rPr lang="zh-CN" altLang="en-US" dirty="0">
                <a:solidFill>
                  <a:schemeClr val="tx2">
                    <a:lumMod val="75000"/>
                  </a:schemeClr>
                </a:solidFill>
                <a:cs typeface="+mn-ea"/>
                <a:sym typeface="+mn-lt"/>
              </a:rPr>
              <a:t>这里可以输入子标题 </a:t>
            </a:r>
            <a:r>
              <a:rPr lang="en-US" altLang="zh-CN" dirty="0">
                <a:solidFill>
                  <a:schemeClr val="tx2">
                    <a:lumMod val="75000"/>
                  </a:schemeClr>
                </a:solidFill>
                <a:cs typeface="+mn-ea"/>
                <a:sym typeface="+mn-lt"/>
              </a:rPr>
              <a:t>| </a:t>
            </a:r>
            <a:r>
              <a:rPr lang="zh-CN" altLang="en-US" dirty="0">
                <a:solidFill>
                  <a:schemeClr val="tx2">
                    <a:lumMod val="75000"/>
                  </a:schemeClr>
                </a:solidFill>
                <a:cs typeface="+mn-ea"/>
                <a:sym typeface="+mn-lt"/>
              </a:rPr>
              <a:t>这里可以输入子标题 </a:t>
            </a:r>
            <a:r>
              <a:rPr lang="en-US" altLang="zh-CN" dirty="0">
                <a:solidFill>
                  <a:schemeClr val="tx2">
                    <a:lumMod val="75000"/>
                  </a:schemeClr>
                </a:solidFill>
                <a:cs typeface="+mn-ea"/>
                <a:sym typeface="+mn-lt"/>
              </a:rPr>
              <a:t>| </a:t>
            </a:r>
            <a:r>
              <a:rPr lang="zh-CN" altLang="en-US" dirty="0">
                <a:solidFill>
                  <a:schemeClr val="tx2">
                    <a:lumMod val="75000"/>
                  </a:schemeClr>
                </a:solidFill>
                <a:cs typeface="+mn-ea"/>
                <a:sym typeface="+mn-lt"/>
              </a:rPr>
              <a:t>这里可以输入子标题</a:t>
            </a:r>
            <a:r>
              <a:rPr lang="en-US" altLang="zh-CN" dirty="0">
                <a:solidFill>
                  <a:schemeClr val="tx2">
                    <a:lumMod val="75000"/>
                  </a:schemeClr>
                </a:solidFill>
                <a:cs typeface="+mn-ea"/>
                <a:sym typeface="+mn-lt"/>
              </a:rPr>
              <a:t> </a:t>
            </a:r>
            <a:endParaRPr lang="zh-CN" altLang="en-US" dirty="0">
              <a:solidFill>
                <a:schemeClr val="tx2">
                  <a:lumMod val="75000"/>
                </a:schemeClr>
              </a:solidFill>
              <a:cs typeface="+mn-ea"/>
              <a:sym typeface="+mn-lt"/>
            </a:endParaRPr>
          </a:p>
        </p:txBody>
      </p:sp>
      <p:cxnSp>
        <p:nvCxnSpPr>
          <p:cNvPr id="51" name="直接连接符 50">
            <a:extLst>
              <a:ext uri="{FF2B5EF4-FFF2-40B4-BE49-F238E27FC236}">
                <a16:creationId xmlns:a16="http://schemas.microsoft.com/office/drawing/2014/main" id="{AB9645E6-2B3B-40BA-A656-BD98ED740439}"/>
              </a:ext>
            </a:extLst>
          </p:cNvPr>
          <p:cNvCxnSpPr/>
          <p:nvPr/>
        </p:nvCxnSpPr>
        <p:spPr>
          <a:xfrm>
            <a:off x="2789897" y="3834779"/>
            <a:ext cx="6403537" cy="0"/>
          </a:xfrm>
          <a:prstGeom prst="line">
            <a:avLst/>
          </a:prstGeom>
          <a:ln w="28575">
            <a:gradFill flip="none" rotWithShape="1">
              <a:gsLst>
                <a:gs pos="0">
                  <a:schemeClr val="accent1">
                    <a:lumMod val="5000"/>
                    <a:lumOff val="95000"/>
                    <a:alpha val="0"/>
                  </a:schemeClr>
                </a:gs>
                <a:gs pos="100000">
                  <a:schemeClr val="accent1">
                    <a:lumMod val="5000"/>
                    <a:lumOff val="95000"/>
                    <a:alpha val="0"/>
                  </a:schemeClr>
                </a:gs>
                <a:gs pos="57000">
                  <a:schemeClr val="accent4"/>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41" name="任意多边形: 形状 40">
            <a:extLst>
              <a:ext uri="{FF2B5EF4-FFF2-40B4-BE49-F238E27FC236}">
                <a16:creationId xmlns:a16="http://schemas.microsoft.com/office/drawing/2014/main" id="{2D3E95B3-C7A3-451F-ACF3-5C86C8B16613}"/>
              </a:ext>
            </a:extLst>
          </p:cNvPr>
          <p:cNvSpPr/>
          <p:nvPr/>
        </p:nvSpPr>
        <p:spPr>
          <a:xfrm rot="549874">
            <a:off x="-193784" y="5809990"/>
            <a:ext cx="8925023" cy="1725529"/>
          </a:xfrm>
          <a:custGeom>
            <a:avLst/>
            <a:gdLst>
              <a:gd name="connsiteX0" fmla="*/ 8207330 w 8925023"/>
              <a:gd name="connsiteY0" fmla="*/ 9699 h 1725529"/>
              <a:gd name="connsiteX1" fmla="*/ 8320442 w 8925023"/>
              <a:gd name="connsiteY1" fmla="*/ 0 h 1725529"/>
              <a:gd name="connsiteX2" fmla="*/ 8872881 w 8925023"/>
              <a:gd name="connsiteY2" fmla="*/ 273269 h 1725529"/>
              <a:gd name="connsiteX3" fmla="*/ 8925023 w 8925023"/>
              <a:gd name="connsiteY3" fmla="*/ 330469 h 1725529"/>
              <a:gd name="connsiteX4" fmla="*/ 7507375 w 8925023"/>
              <a:gd name="connsiteY4" fmla="*/ 559178 h 1725529"/>
              <a:gd name="connsiteX5" fmla="*/ 7623460 w 8925023"/>
              <a:gd name="connsiteY5" fmla="*/ 431832 h 1725529"/>
              <a:gd name="connsiteX6" fmla="*/ 8207330 w 8925023"/>
              <a:gd name="connsiteY6" fmla="*/ 9699 h 1725529"/>
              <a:gd name="connsiteX7" fmla="*/ 0 w 8925023"/>
              <a:gd name="connsiteY7" fmla="*/ 3717 h 1725529"/>
              <a:gd name="connsiteX8" fmla="*/ 69769 w 8925023"/>
              <a:gd name="connsiteY8" fmla="*/ 9699 h 1725529"/>
              <a:gd name="connsiteX9" fmla="*/ 1350622 w 8925023"/>
              <a:gd name="connsiteY9" fmla="*/ 863665 h 1725529"/>
              <a:gd name="connsiteX10" fmla="*/ 2744586 w 8925023"/>
              <a:gd name="connsiteY10" fmla="*/ 0 h 1725529"/>
              <a:gd name="connsiteX11" fmla="*/ 4138550 w 8925023"/>
              <a:gd name="connsiteY11" fmla="*/ 863665 h 1725529"/>
              <a:gd name="connsiteX12" fmla="*/ 5532514 w 8925023"/>
              <a:gd name="connsiteY12" fmla="*/ 0 h 1725529"/>
              <a:gd name="connsiteX13" fmla="*/ 6450023 w 8925023"/>
              <a:gd name="connsiteY13" fmla="*/ 663352 h 1725529"/>
              <a:gd name="connsiteX14" fmla="*/ 6518209 w 8925023"/>
              <a:gd name="connsiteY14" fmla="*/ 718760 h 1725529"/>
              <a:gd name="connsiteX15" fmla="*/ 277780 w 8925023"/>
              <a:gd name="connsiteY15" fmla="*/ 1725529 h 172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25023" h="1725529">
                <a:moveTo>
                  <a:pt x="8207330" y="9699"/>
                </a:moveTo>
                <a:cubicBezTo>
                  <a:pt x="8243219" y="3374"/>
                  <a:pt x="8280840" y="0"/>
                  <a:pt x="8320442" y="0"/>
                </a:cubicBezTo>
                <a:cubicBezTo>
                  <a:pt x="8558054" y="0"/>
                  <a:pt x="8724378" y="121453"/>
                  <a:pt x="8872881" y="273269"/>
                </a:cubicBezTo>
                <a:lnTo>
                  <a:pt x="8925023" y="330469"/>
                </a:lnTo>
                <a:lnTo>
                  <a:pt x="7507375" y="559178"/>
                </a:lnTo>
                <a:lnTo>
                  <a:pt x="7623460" y="431832"/>
                </a:lnTo>
                <a:cubicBezTo>
                  <a:pt x="7789783" y="242906"/>
                  <a:pt x="7956106" y="53979"/>
                  <a:pt x="8207330" y="9699"/>
                </a:cubicBezTo>
                <a:close/>
                <a:moveTo>
                  <a:pt x="0" y="3717"/>
                </a:moveTo>
                <a:lnTo>
                  <a:pt x="69769" y="9699"/>
                </a:lnTo>
                <a:cubicBezTo>
                  <a:pt x="608098" y="104584"/>
                  <a:pt x="756604" y="863665"/>
                  <a:pt x="1350622" y="863665"/>
                </a:cubicBezTo>
                <a:cubicBezTo>
                  <a:pt x="1984241" y="863665"/>
                  <a:pt x="2110968" y="0"/>
                  <a:pt x="2744586" y="0"/>
                </a:cubicBezTo>
                <a:cubicBezTo>
                  <a:pt x="3378205" y="0"/>
                  <a:pt x="3504931" y="863665"/>
                  <a:pt x="4138550" y="863665"/>
                </a:cubicBezTo>
                <a:cubicBezTo>
                  <a:pt x="4772180" y="863665"/>
                  <a:pt x="4898884" y="0"/>
                  <a:pt x="5532514" y="0"/>
                </a:cubicBezTo>
                <a:cubicBezTo>
                  <a:pt x="5968134" y="0"/>
                  <a:pt x="6164153" y="408217"/>
                  <a:pt x="6450023" y="663352"/>
                </a:cubicBezTo>
                <a:lnTo>
                  <a:pt x="6518209" y="718760"/>
                </a:lnTo>
                <a:lnTo>
                  <a:pt x="277780" y="1725529"/>
                </a:lnTo>
                <a:close/>
              </a:path>
            </a:pathLst>
          </a:custGeom>
          <a:solidFill>
            <a:schemeClr val="accent2"/>
          </a:solidFill>
          <a:ln w="9525" cap="flat">
            <a:solidFill>
              <a:schemeClr val="accent1"/>
            </a:solidFill>
            <a:prstDash val="solid"/>
            <a:miter/>
          </a:ln>
          <a:effectLst>
            <a:innerShdw blurRad="330200" dist="76200" dir="10800000">
              <a:prstClr val="black">
                <a:alpha val="20000"/>
              </a:prstClr>
            </a:innerShdw>
          </a:effectLst>
        </p:spPr>
        <p:txBody>
          <a:bodyPr wrap="square" rtlCol="0" anchor="ctr">
            <a:noAutofit/>
          </a:bodyPr>
          <a:lstStyle/>
          <a:p>
            <a:endParaRPr lang="zh-CN" altLang="en-US" dirty="0">
              <a:cs typeface="+mn-ea"/>
              <a:sym typeface="+mn-lt"/>
            </a:endParaRPr>
          </a:p>
        </p:txBody>
      </p:sp>
      <p:sp>
        <p:nvSpPr>
          <p:cNvPr id="21" name="波形 20">
            <a:extLst>
              <a:ext uri="{FF2B5EF4-FFF2-40B4-BE49-F238E27FC236}">
                <a16:creationId xmlns:a16="http://schemas.microsoft.com/office/drawing/2014/main" id="{E24202D7-37EE-4FA0-BFDD-07C35BDD5214}"/>
              </a:ext>
            </a:extLst>
          </p:cNvPr>
          <p:cNvSpPr/>
          <p:nvPr/>
        </p:nvSpPr>
        <p:spPr>
          <a:xfrm rot="2504427">
            <a:off x="1725738" y="1039588"/>
            <a:ext cx="1467281" cy="146613"/>
          </a:xfrm>
          <a:prstGeom prst="wave">
            <a:avLst>
              <a:gd name="adj1" fmla="val 20000"/>
              <a:gd name="adj2" fmla="val -10000"/>
            </a:avLst>
          </a:prstGeom>
          <a:gradFill flip="none" rotWithShape="1">
            <a:gsLst>
              <a:gs pos="100000">
                <a:schemeClr val="accent2">
                  <a:alpha val="0"/>
                </a:schemeClr>
              </a:gs>
              <a:gs pos="51000">
                <a:srgbClr val="63AA70">
                  <a:alpha val="51000"/>
                </a:srgbClr>
              </a:gs>
              <a:gs pos="16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波形 22">
            <a:extLst>
              <a:ext uri="{FF2B5EF4-FFF2-40B4-BE49-F238E27FC236}">
                <a16:creationId xmlns:a16="http://schemas.microsoft.com/office/drawing/2014/main" id="{67EDA45E-25C9-423C-9C0C-A908D08A84CC}"/>
              </a:ext>
            </a:extLst>
          </p:cNvPr>
          <p:cNvSpPr/>
          <p:nvPr/>
        </p:nvSpPr>
        <p:spPr>
          <a:xfrm rot="2504427">
            <a:off x="889168" y="3141354"/>
            <a:ext cx="1467281" cy="146613"/>
          </a:xfrm>
          <a:prstGeom prst="wave">
            <a:avLst>
              <a:gd name="adj1" fmla="val 20000"/>
              <a:gd name="adj2" fmla="val -10000"/>
            </a:avLst>
          </a:prstGeom>
          <a:gradFill flip="none" rotWithShape="1">
            <a:gsLst>
              <a:gs pos="0">
                <a:schemeClr val="accent2">
                  <a:alpha val="0"/>
                </a:schemeClr>
              </a:gs>
              <a:gs pos="50000">
                <a:srgbClr val="63AA70">
                  <a:alpha val="25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波形 23">
            <a:extLst>
              <a:ext uri="{FF2B5EF4-FFF2-40B4-BE49-F238E27FC236}">
                <a16:creationId xmlns:a16="http://schemas.microsoft.com/office/drawing/2014/main" id="{BB991417-0BA8-41C9-BF42-F1A03942ADB3}"/>
              </a:ext>
            </a:extLst>
          </p:cNvPr>
          <p:cNvSpPr/>
          <p:nvPr/>
        </p:nvSpPr>
        <p:spPr>
          <a:xfrm rot="2504427" flipV="1">
            <a:off x="5639550" y="1973861"/>
            <a:ext cx="940568" cy="93983"/>
          </a:xfrm>
          <a:prstGeom prst="wave">
            <a:avLst>
              <a:gd name="adj1" fmla="val 20000"/>
              <a:gd name="adj2" fmla="val -10000"/>
            </a:avLst>
          </a:prstGeom>
          <a:gradFill flip="none" rotWithShape="1">
            <a:gsLst>
              <a:gs pos="0">
                <a:srgbClr val="63AA70">
                  <a:alpha val="0"/>
                </a:srgbClr>
              </a:gs>
              <a:gs pos="100000">
                <a:schemeClr val="accent4">
                  <a:alpha val="8100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a:extLst>
              <a:ext uri="{FF2B5EF4-FFF2-40B4-BE49-F238E27FC236}">
                <a16:creationId xmlns:a16="http://schemas.microsoft.com/office/drawing/2014/main" id="{38AB0D23-93BF-4E36-A813-36F652105A57}"/>
              </a:ext>
            </a:extLst>
          </p:cNvPr>
          <p:cNvSpPr/>
          <p:nvPr/>
        </p:nvSpPr>
        <p:spPr>
          <a:xfrm rot="2955063">
            <a:off x="10168189" y="5286062"/>
            <a:ext cx="2305058" cy="230325"/>
          </a:xfrm>
          <a:prstGeom prst="wave">
            <a:avLst>
              <a:gd name="adj1" fmla="val 20000"/>
              <a:gd name="adj2" fmla="val -10000"/>
            </a:avLst>
          </a:prstGeom>
          <a:gradFill flip="none" rotWithShape="1">
            <a:gsLst>
              <a:gs pos="0">
                <a:schemeClr val="accent2">
                  <a:alpha val="0"/>
                </a:schemeClr>
              </a:gs>
              <a:gs pos="51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波形 25">
            <a:extLst>
              <a:ext uri="{FF2B5EF4-FFF2-40B4-BE49-F238E27FC236}">
                <a16:creationId xmlns:a16="http://schemas.microsoft.com/office/drawing/2014/main" id="{80DC2169-8B7D-454D-AD69-3E3B71F4CC13}"/>
              </a:ext>
            </a:extLst>
          </p:cNvPr>
          <p:cNvSpPr/>
          <p:nvPr/>
        </p:nvSpPr>
        <p:spPr>
          <a:xfrm rot="1517224">
            <a:off x="8767973" y="5459138"/>
            <a:ext cx="1467281" cy="146613"/>
          </a:xfrm>
          <a:prstGeom prst="wave">
            <a:avLst>
              <a:gd name="adj1" fmla="val 20000"/>
              <a:gd name="adj2" fmla="val -10000"/>
            </a:avLst>
          </a:prstGeom>
          <a:gradFill flip="none" rotWithShape="1">
            <a:gsLst>
              <a:gs pos="0">
                <a:schemeClr val="accent2">
                  <a:alpha val="0"/>
                </a:schemeClr>
              </a:gs>
              <a:gs pos="51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波形 27">
            <a:extLst>
              <a:ext uri="{FF2B5EF4-FFF2-40B4-BE49-F238E27FC236}">
                <a16:creationId xmlns:a16="http://schemas.microsoft.com/office/drawing/2014/main" id="{3B11E041-FD0C-413D-943E-8FE93590EC3B}"/>
              </a:ext>
            </a:extLst>
          </p:cNvPr>
          <p:cNvSpPr/>
          <p:nvPr/>
        </p:nvSpPr>
        <p:spPr>
          <a:xfrm rot="2504427">
            <a:off x="5584236" y="492226"/>
            <a:ext cx="577205" cy="57675"/>
          </a:xfrm>
          <a:prstGeom prst="wave">
            <a:avLst>
              <a:gd name="adj1" fmla="val 20000"/>
              <a:gd name="adj2" fmla="val -10000"/>
            </a:avLst>
          </a:prstGeom>
          <a:gradFill flip="none" rotWithShape="1">
            <a:gsLst>
              <a:gs pos="0">
                <a:schemeClr val="accent2">
                  <a:alpha val="0"/>
                </a:schemeClr>
              </a:gs>
              <a:gs pos="37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波形 28">
            <a:extLst>
              <a:ext uri="{FF2B5EF4-FFF2-40B4-BE49-F238E27FC236}">
                <a16:creationId xmlns:a16="http://schemas.microsoft.com/office/drawing/2014/main" id="{9EFE116C-1317-4F07-A0C3-D7A2E878E466}"/>
              </a:ext>
            </a:extLst>
          </p:cNvPr>
          <p:cNvSpPr/>
          <p:nvPr/>
        </p:nvSpPr>
        <p:spPr>
          <a:xfrm rot="1200386" flipV="1">
            <a:off x="4544392" y="4664801"/>
            <a:ext cx="1440795" cy="143966"/>
          </a:xfrm>
          <a:prstGeom prst="wave">
            <a:avLst>
              <a:gd name="adj1" fmla="val 20000"/>
              <a:gd name="adj2" fmla="val -10000"/>
            </a:avLst>
          </a:prstGeom>
          <a:gradFill flip="none" rotWithShape="1">
            <a:gsLst>
              <a:gs pos="0">
                <a:schemeClr val="accent2"/>
              </a:gs>
              <a:gs pos="37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0548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4E7DD51-1F6A-4816-A025-04DB0E916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7758"/>
            <a:ext cx="12215446" cy="302342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4CA641C7-E1F3-432F-8EAC-719B2ED3A350}"/>
              </a:ext>
            </a:extLst>
          </p:cNvPr>
          <p:cNvSpPr/>
          <p:nvPr/>
        </p:nvSpPr>
        <p:spPr>
          <a:xfrm>
            <a:off x="0" y="2107758"/>
            <a:ext cx="12215446" cy="302342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9EA44713-179E-4096-B67F-5A687DC6B7EE}"/>
              </a:ext>
            </a:extLst>
          </p:cNvPr>
          <p:cNvGrpSpPr/>
          <p:nvPr/>
        </p:nvGrpSpPr>
        <p:grpSpPr>
          <a:xfrm>
            <a:off x="3978812" y="731391"/>
            <a:ext cx="4281268" cy="1423840"/>
            <a:chOff x="6203813" y="1909558"/>
            <a:chExt cx="5508126" cy="1831861"/>
          </a:xfrm>
        </p:grpSpPr>
        <p:pic>
          <p:nvPicPr>
            <p:cNvPr id="7" name="图片 6" descr="图片包含 游戏机, 钟表&#10;&#10;描述已自动生成">
              <a:extLst>
                <a:ext uri="{FF2B5EF4-FFF2-40B4-BE49-F238E27FC236}">
                  <a16:creationId xmlns:a16="http://schemas.microsoft.com/office/drawing/2014/main" id="{2E15B007-4AA9-4A17-B596-015947C724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8" name="图片 7" descr="图片包含 游戏机, 食物&#10;&#10;描述已自动生成">
              <a:extLst>
                <a:ext uri="{FF2B5EF4-FFF2-40B4-BE49-F238E27FC236}">
                  <a16:creationId xmlns:a16="http://schemas.microsoft.com/office/drawing/2014/main" id="{0A975577-8F77-42C9-B063-94FD3AD87BBE}"/>
                </a:ext>
              </a:extLst>
            </p:cNvPr>
            <p:cNvPicPr>
              <a:picLocks noChangeAspect="1"/>
            </p:cNvPicPr>
            <p:nvPr/>
          </p:nvPicPr>
          <p:blipFill rotWithShape="1">
            <a:blip r:embed="rId5">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5" name="文本框 4">
            <a:extLst>
              <a:ext uri="{FF2B5EF4-FFF2-40B4-BE49-F238E27FC236}">
                <a16:creationId xmlns:a16="http://schemas.microsoft.com/office/drawing/2014/main" id="{2FF5E592-0DB3-4E7F-9475-1E69967551DF}"/>
              </a:ext>
            </a:extLst>
          </p:cNvPr>
          <p:cNvSpPr txBox="1"/>
          <p:nvPr/>
        </p:nvSpPr>
        <p:spPr>
          <a:xfrm>
            <a:off x="2477086" y="2505670"/>
            <a:ext cx="7237828" cy="923330"/>
          </a:xfrm>
          <a:prstGeom prst="rect">
            <a:avLst/>
          </a:prstGeom>
          <a:noFill/>
        </p:spPr>
        <p:txBody>
          <a:bodyPr wrap="square" rtlCol="0">
            <a:spAutoFit/>
          </a:bodyPr>
          <a:lstStyle/>
          <a:p>
            <a:pPr algn="dist"/>
            <a:r>
              <a:rPr lang="zh-CN" altLang="en-US" sz="5400" b="1" dirty="0">
                <a:solidFill>
                  <a:schemeClr val="bg1"/>
                </a:solidFill>
                <a:cs typeface="+mn-ea"/>
                <a:sym typeface="+mn-lt"/>
              </a:rPr>
              <a:t>内容页通用模板</a:t>
            </a:r>
          </a:p>
        </p:txBody>
      </p:sp>
      <p:sp>
        <p:nvSpPr>
          <p:cNvPr id="9" name="文本框 8">
            <a:extLst>
              <a:ext uri="{FF2B5EF4-FFF2-40B4-BE49-F238E27FC236}">
                <a16:creationId xmlns:a16="http://schemas.microsoft.com/office/drawing/2014/main" id="{12769B3E-FEB0-41C4-A1F8-E2B891C18FDE}"/>
              </a:ext>
            </a:extLst>
          </p:cNvPr>
          <p:cNvSpPr txBox="1"/>
          <p:nvPr/>
        </p:nvSpPr>
        <p:spPr>
          <a:xfrm>
            <a:off x="2697479" y="5816517"/>
            <a:ext cx="6780628" cy="338554"/>
          </a:xfrm>
          <a:prstGeom prst="rect">
            <a:avLst/>
          </a:prstGeom>
          <a:noFill/>
        </p:spPr>
        <p:txBody>
          <a:bodyPr wrap="square" rtlCol="0">
            <a:spAutoFit/>
          </a:bodyPr>
          <a:lstStyle/>
          <a:p>
            <a:pPr algn="dist"/>
            <a:r>
              <a:rPr lang="en-US" altLang="zh-CN" sz="1600" dirty="0">
                <a:solidFill>
                  <a:schemeClr val="accent1"/>
                </a:solidFill>
                <a:cs typeface="+mn-ea"/>
                <a:sym typeface="+mn-lt"/>
              </a:rPr>
              <a:t>PPT</a:t>
            </a:r>
            <a:r>
              <a:rPr lang="zh-CN" altLang="en-US" sz="1600" dirty="0">
                <a:solidFill>
                  <a:schemeClr val="accent1"/>
                </a:solidFill>
                <a:cs typeface="+mn-ea"/>
                <a:sym typeface="+mn-lt"/>
              </a:rPr>
              <a:t>模板制作人：四川师范大学 </a:t>
            </a:r>
            <a:r>
              <a:rPr lang="en-US" altLang="zh-CN" sz="1600" dirty="0">
                <a:solidFill>
                  <a:schemeClr val="accent1"/>
                </a:solidFill>
                <a:cs typeface="+mn-ea"/>
                <a:sym typeface="+mn-lt"/>
              </a:rPr>
              <a:t>| 2018</a:t>
            </a:r>
            <a:r>
              <a:rPr lang="zh-CN" altLang="en-US" sz="1600" dirty="0">
                <a:solidFill>
                  <a:schemeClr val="accent1"/>
                </a:solidFill>
                <a:cs typeface="+mn-ea"/>
                <a:sym typeface="+mn-lt"/>
              </a:rPr>
              <a:t>级 </a:t>
            </a:r>
            <a:r>
              <a:rPr lang="en-US" altLang="zh-CN" sz="1600" dirty="0">
                <a:solidFill>
                  <a:schemeClr val="accent1"/>
                </a:solidFill>
                <a:cs typeface="+mn-ea"/>
                <a:sym typeface="+mn-lt"/>
              </a:rPr>
              <a:t>| </a:t>
            </a:r>
            <a:r>
              <a:rPr lang="zh-CN" altLang="en-US" sz="1600" dirty="0">
                <a:solidFill>
                  <a:schemeClr val="accent1"/>
                </a:solidFill>
                <a:cs typeface="+mn-ea"/>
                <a:sym typeface="+mn-lt"/>
              </a:rPr>
              <a:t>商学院 </a:t>
            </a:r>
            <a:r>
              <a:rPr lang="en-US" altLang="zh-CN" sz="1600" dirty="0">
                <a:solidFill>
                  <a:schemeClr val="accent1"/>
                </a:solidFill>
                <a:cs typeface="+mn-ea"/>
                <a:sym typeface="+mn-lt"/>
              </a:rPr>
              <a:t>|</a:t>
            </a:r>
            <a:r>
              <a:rPr lang="zh-CN" altLang="en-US" sz="1600" dirty="0">
                <a:solidFill>
                  <a:schemeClr val="accent1"/>
                </a:solidFill>
                <a:cs typeface="+mn-ea"/>
                <a:sym typeface="+mn-lt"/>
              </a:rPr>
              <a:t> 唐倩</a:t>
            </a:r>
          </a:p>
        </p:txBody>
      </p:sp>
      <p:cxnSp>
        <p:nvCxnSpPr>
          <p:cNvPr id="11" name="直接连接符 10">
            <a:extLst>
              <a:ext uri="{FF2B5EF4-FFF2-40B4-BE49-F238E27FC236}">
                <a16:creationId xmlns:a16="http://schemas.microsoft.com/office/drawing/2014/main" id="{5123199D-80E2-4EB9-97D1-EBD09B38F1D8}"/>
              </a:ext>
            </a:extLst>
          </p:cNvPr>
          <p:cNvCxnSpPr>
            <a:cxnSpLocks/>
            <a:endCxn id="12" idx="1"/>
          </p:cNvCxnSpPr>
          <p:nvPr/>
        </p:nvCxnSpPr>
        <p:spPr>
          <a:xfrm flipV="1">
            <a:off x="-1" y="5573877"/>
            <a:ext cx="5394961" cy="716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E3C1FA9-7BA4-4F05-A5E0-19D38EA499A8}"/>
              </a:ext>
            </a:extLst>
          </p:cNvPr>
          <p:cNvCxnSpPr>
            <a:cxnSpLocks/>
            <a:stCxn id="12" idx="3"/>
          </p:cNvCxnSpPr>
          <p:nvPr/>
        </p:nvCxnSpPr>
        <p:spPr>
          <a:xfrm>
            <a:off x="6797040" y="5573877"/>
            <a:ext cx="5394959" cy="716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17D5EC66-1BDE-451B-A0F7-B119D8658B62}"/>
              </a:ext>
            </a:extLst>
          </p:cNvPr>
          <p:cNvSpPr txBox="1"/>
          <p:nvPr/>
        </p:nvSpPr>
        <p:spPr>
          <a:xfrm>
            <a:off x="5394960" y="5343044"/>
            <a:ext cx="1402080" cy="461666"/>
          </a:xfrm>
          <a:prstGeom prst="rect">
            <a:avLst/>
          </a:prstGeom>
          <a:noFill/>
        </p:spPr>
        <p:txBody>
          <a:bodyPr wrap="square" rtlCol="0">
            <a:spAutoFit/>
          </a:bodyPr>
          <a:lstStyle/>
          <a:p>
            <a:pPr algn="ctr"/>
            <a:r>
              <a:rPr lang="zh-CN" altLang="en-US" sz="2400" dirty="0">
                <a:solidFill>
                  <a:schemeClr val="accent1"/>
                </a:solidFill>
                <a:cs typeface="+mn-ea"/>
                <a:sym typeface="+mn-lt"/>
              </a:rPr>
              <a:t>使用说明</a:t>
            </a:r>
          </a:p>
        </p:txBody>
      </p:sp>
      <p:sp>
        <p:nvSpPr>
          <p:cNvPr id="2" name="文本框 1">
            <a:extLst>
              <a:ext uri="{FF2B5EF4-FFF2-40B4-BE49-F238E27FC236}">
                <a16:creationId xmlns:a16="http://schemas.microsoft.com/office/drawing/2014/main" id="{D16341D8-3D2A-4ABD-8FB1-2FC7AB2208B1}"/>
              </a:ext>
            </a:extLst>
          </p:cNvPr>
          <p:cNvSpPr txBox="1"/>
          <p:nvPr/>
        </p:nvSpPr>
        <p:spPr>
          <a:xfrm>
            <a:off x="673100" y="3428999"/>
            <a:ext cx="10845800" cy="1094659"/>
          </a:xfrm>
          <a:prstGeom prst="rect">
            <a:avLst/>
          </a:prstGeom>
          <a:noFill/>
        </p:spPr>
        <p:txBody>
          <a:bodyPr wrap="square" rtlCol="0">
            <a:spAutoFit/>
          </a:bodyPr>
          <a:lstStyle/>
          <a:p>
            <a:pPr algn="ctr">
              <a:lnSpc>
                <a:spcPct val="120000"/>
              </a:lnSpc>
            </a:pPr>
            <a:r>
              <a:rPr lang="zh-CN" altLang="en-US" dirty="0">
                <a:solidFill>
                  <a:schemeClr val="bg1"/>
                </a:solidFill>
                <a:cs typeface="+mn-ea"/>
                <a:sym typeface="+mn-lt"/>
              </a:rPr>
              <a:t>这里为你准备了两种内容页版式，</a:t>
            </a:r>
            <a:r>
              <a:rPr lang="zh-CN" altLang="en-US" b="1" dirty="0">
                <a:solidFill>
                  <a:schemeClr val="bg1"/>
                </a:solidFill>
                <a:cs typeface="+mn-ea"/>
                <a:sym typeface="+mn-lt"/>
              </a:rPr>
              <a:t>版式</a:t>
            </a:r>
            <a:r>
              <a:rPr lang="en-US" altLang="zh-CN" b="1" dirty="0">
                <a:solidFill>
                  <a:schemeClr val="bg1"/>
                </a:solidFill>
                <a:cs typeface="+mn-ea"/>
                <a:sym typeface="+mn-lt"/>
              </a:rPr>
              <a:t>1</a:t>
            </a:r>
            <a:r>
              <a:rPr lang="zh-CN" altLang="en-US" dirty="0">
                <a:solidFill>
                  <a:schemeClr val="bg1"/>
                </a:solidFill>
                <a:cs typeface="+mn-ea"/>
                <a:sym typeface="+mn-lt"/>
              </a:rPr>
              <a:t>层级固定建议教师备课使用，</a:t>
            </a:r>
            <a:r>
              <a:rPr lang="zh-CN" altLang="en-US" b="1" dirty="0">
                <a:solidFill>
                  <a:schemeClr val="bg1"/>
                </a:solidFill>
                <a:cs typeface="+mn-ea"/>
                <a:sym typeface="+mn-lt"/>
              </a:rPr>
              <a:t>版式</a:t>
            </a:r>
            <a:r>
              <a:rPr lang="en-US" altLang="zh-CN" b="1" dirty="0">
                <a:solidFill>
                  <a:schemeClr val="bg1"/>
                </a:solidFill>
                <a:cs typeface="+mn-ea"/>
                <a:sym typeface="+mn-lt"/>
              </a:rPr>
              <a:t>2</a:t>
            </a:r>
            <a:r>
              <a:rPr lang="zh-CN" altLang="en-US" dirty="0">
                <a:solidFill>
                  <a:schemeClr val="bg1"/>
                </a:solidFill>
                <a:cs typeface="+mn-ea"/>
                <a:sym typeface="+mn-lt"/>
              </a:rPr>
              <a:t>可做答辩模板用。</a:t>
            </a:r>
            <a:endParaRPr lang="en-US" altLang="zh-CN" dirty="0">
              <a:solidFill>
                <a:schemeClr val="bg1"/>
              </a:solidFill>
              <a:cs typeface="+mn-ea"/>
              <a:sym typeface="+mn-lt"/>
            </a:endParaRPr>
          </a:p>
          <a:p>
            <a:pPr algn="ctr">
              <a:lnSpc>
                <a:spcPct val="120000"/>
              </a:lnSpc>
            </a:pPr>
            <a:r>
              <a:rPr lang="zh-CN" altLang="en-US" dirty="0">
                <a:solidFill>
                  <a:schemeClr val="bg1"/>
                </a:solidFill>
                <a:cs typeface="+mn-ea"/>
                <a:sym typeface="+mn-lt"/>
              </a:rPr>
              <a:t>内容页的排版我用版式</a:t>
            </a:r>
            <a:r>
              <a:rPr lang="en-US" altLang="zh-CN" dirty="0">
                <a:solidFill>
                  <a:schemeClr val="bg1"/>
                </a:solidFill>
                <a:cs typeface="+mn-ea"/>
                <a:sym typeface="+mn-lt"/>
              </a:rPr>
              <a:t>2</a:t>
            </a:r>
            <a:r>
              <a:rPr lang="zh-CN" altLang="en-US" dirty="0">
                <a:solidFill>
                  <a:schemeClr val="bg1"/>
                </a:solidFill>
                <a:cs typeface="+mn-ea"/>
                <a:sym typeface="+mn-lt"/>
              </a:rPr>
              <a:t>做了示范，分别包括纯</a:t>
            </a:r>
            <a:r>
              <a:rPr lang="zh-CN" altLang="en-US" b="1" dirty="0">
                <a:solidFill>
                  <a:schemeClr val="bg1"/>
                </a:solidFill>
                <a:cs typeface="+mn-ea"/>
                <a:sym typeface="+mn-lt"/>
              </a:rPr>
              <a:t>文字排版</a:t>
            </a:r>
            <a:r>
              <a:rPr lang="zh-CN" altLang="en-US" dirty="0">
                <a:solidFill>
                  <a:schemeClr val="bg1"/>
                </a:solidFill>
                <a:cs typeface="+mn-ea"/>
                <a:sym typeface="+mn-lt"/>
              </a:rPr>
              <a:t>、</a:t>
            </a:r>
            <a:r>
              <a:rPr lang="zh-CN" altLang="en-US" b="1" dirty="0">
                <a:solidFill>
                  <a:schemeClr val="bg1"/>
                </a:solidFill>
                <a:cs typeface="+mn-ea"/>
                <a:sym typeface="+mn-lt"/>
              </a:rPr>
              <a:t>纯图片排版</a:t>
            </a:r>
            <a:r>
              <a:rPr lang="zh-CN" altLang="en-US" dirty="0">
                <a:solidFill>
                  <a:schemeClr val="bg1"/>
                </a:solidFill>
                <a:cs typeface="+mn-ea"/>
                <a:sym typeface="+mn-lt"/>
              </a:rPr>
              <a:t>、</a:t>
            </a:r>
            <a:r>
              <a:rPr lang="zh-CN" altLang="en-US" b="1" dirty="0">
                <a:solidFill>
                  <a:schemeClr val="bg1"/>
                </a:solidFill>
                <a:cs typeface="+mn-ea"/>
                <a:sym typeface="+mn-lt"/>
              </a:rPr>
              <a:t>图文排版</a:t>
            </a:r>
            <a:r>
              <a:rPr lang="zh-CN" altLang="en-US" dirty="0">
                <a:solidFill>
                  <a:schemeClr val="bg1"/>
                </a:solidFill>
                <a:cs typeface="+mn-ea"/>
                <a:sym typeface="+mn-lt"/>
              </a:rPr>
              <a:t>、</a:t>
            </a:r>
            <a:r>
              <a:rPr lang="zh-CN" altLang="en-US" b="1" dirty="0">
                <a:solidFill>
                  <a:schemeClr val="bg1"/>
                </a:solidFill>
                <a:cs typeface="+mn-ea"/>
                <a:sym typeface="+mn-lt"/>
              </a:rPr>
              <a:t>图表排版</a:t>
            </a:r>
            <a:r>
              <a:rPr lang="zh-CN" altLang="en-US" dirty="0">
                <a:solidFill>
                  <a:schemeClr val="bg1"/>
                </a:solidFill>
                <a:cs typeface="+mn-ea"/>
                <a:sym typeface="+mn-lt"/>
              </a:rPr>
              <a:t>、</a:t>
            </a:r>
            <a:r>
              <a:rPr lang="zh-CN" altLang="en-US" b="1" dirty="0">
                <a:solidFill>
                  <a:schemeClr val="bg1"/>
                </a:solidFill>
                <a:cs typeface="+mn-ea"/>
                <a:sym typeface="+mn-lt"/>
              </a:rPr>
              <a:t>图示排版</a:t>
            </a:r>
            <a:endParaRPr lang="en-US" altLang="zh-CN" b="1" dirty="0">
              <a:solidFill>
                <a:schemeClr val="bg1"/>
              </a:solidFill>
              <a:cs typeface="+mn-ea"/>
              <a:sym typeface="+mn-lt"/>
            </a:endParaRPr>
          </a:p>
          <a:p>
            <a:pPr algn="ctr">
              <a:lnSpc>
                <a:spcPct val="120000"/>
              </a:lnSpc>
            </a:pPr>
            <a:r>
              <a:rPr lang="zh-CN" altLang="en-US" dirty="0">
                <a:solidFill>
                  <a:schemeClr val="bg1"/>
                </a:solidFill>
                <a:cs typeface="+mn-ea"/>
                <a:sym typeface="+mn-lt"/>
              </a:rPr>
              <a:t>如果你想</a:t>
            </a:r>
            <a:r>
              <a:rPr lang="zh-CN" altLang="en-US" sz="2000" b="1" dirty="0">
                <a:solidFill>
                  <a:schemeClr val="bg1"/>
                </a:solidFill>
                <a:cs typeface="+mn-ea"/>
                <a:sym typeface="+mn-lt"/>
              </a:rPr>
              <a:t>更换版式</a:t>
            </a:r>
            <a:r>
              <a:rPr lang="zh-CN" altLang="en-US" dirty="0">
                <a:solidFill>
                  <a:schemeClr val="bg1"/>
                </a:solidFill>
                <a:cs typeface="+mn-ea"/>
                <a:sym typeface="+mn-lt"/>
              </a:rPr>
              <a:t>，可直接</a:t>
            </a:r>
            <a:r>
              <a:rPr lang="zh-CN" altLang="en-US" u="sng" dirty="0">
                <a:solidFill>
                  <a:schemeClr val="bg1"/>
                </a:solidFill>
                <a:cs typeface="+mn-ea"/>
                <a:sym typeface="+mn-lt"/>
              </a:rPr>
              <a:t>选中</a:t>
            </a:r>
            <a:r>
              <a:rPr lang="zh-CN" altLang="en-US" dirty="0">
                <a:solidFill>
                  <a:schemeClr val="bg1"/>
                </a:solidFill>
                <a:cs typeface="+mn-ea"/>
                <a:sym typeface="+mn-lt"/>
              </a:rPr>
              <a:t>所有想更换版式的</a:t>
            </a:r>
            <a:r>
              <a:rPr lang="zh-CN" altLang="en-US" u="sng" dirty="0">
                <a:solidFill>
                  <a:schemeClr val="bg1"/>
                </a:solidFill>
                <a:cs typeface="+mn-ea"/>
                <a:sym typeface="+mn-lt"/>
              </a:rPr>
              <a:t>幻灯片</a:t>
            </a:r>
            <a:r>
              <a:rPr lang="zh-CN" altLang="en-US" dirty="0">
                <a:solidFill>
                  <a:schemeClr val="bg1"/>
                </a:solidFill>
                <a:cs typeface="+mn-ea"/>
                <a:sym typeface="+mn-lt"/>
              </a:rPr>
              <a:t>，</a:t>
            </a:r>
            <a:r>
              <a:rPr lang="zh-CN" altLang="en-US" sz="2000" dirty="0">
                <a:solidFill>
                  <a:schemeClr val="bg1"/>
                </a:solidFill>
                <a:cs typeface="+mn-ea"/>
                <a:sym typeface="+mn-lt"/>
              </a:rPr>
              <a:t>“右键”</a:t>
            </a:r>
            <a:r>
              <a:rPr lang="en-US" altLang="zh-CN" sz="2000" dirty="0">
                <a:solidFill>
                  <a:schemeClr val="bg1"/>
                </a:solidFill>
                <a:cs typeface="+mn-ea"/>
                <a:sym typeface="+mn-lt"/>
              </a:rPr>
              <a:t>-</a:t>
            </a:r>
            <a:r>
              <a:rPr lang="zh-CN" altLang="en-US" sz="2000" dirty="0">
                <a:solidFill>
                  <a:schemeClr val="bg1"/>
                </a:solidFill>
                <a:cs typeface="+mn-ea"/>
                <a:sym typeface="+mn-lt"/>
              </a:rPr>
              <a:t>“版式”</a:t>
            </a:r>
            <a:r>
              <a:rPr lang="en-US" altLang="zh-CN" sz="2000" dirty="0">
                <a:solidFill>
                  <a:schemeClr val="bg1"/>
                </a:solidFill>
                <a:cs typeface="+mn-ea"/>
                <a:sym typeface="+mn-lt"/>
              </a:rPr>
              <a:t>-</a:t>
            </a:r>
            <a:r>
              <a:rPr lang="zh-CN" altLang="en-US" sz="2000" dirty="0">
                <a:solidFill>
                  <a:schemeClr val="bg1"/>
                </a:solidFill>
                <a:cs typeface="+mn-ea"/>
                <a:sym typeface="+mn-lt"/>
              </a:rPr>
              <a:t>“选择版式”</a:t>
            </a:r>
            <a:endParaRPr lang="zh-CN" altLang="en-US" dirty="0">
              <a:solidFill>
                <a:schemeClr val="bg1"/>
              </a:solidFill>
              <a:cs typeface="+mn-ea"/>
              <a:sym typeface="+mn-lt"/>
            </a:endParaRPr>
          </a:p>
        </p:txBody>
      </p:sp>
    </p:spTree>
    <p:extLst>
      <p:ext uri="{BB962C8B-B14F-4D97-AF65-F5344CB8AC3E}">
        <p14:creationId xmlns:p14="http://schemas.microsoft.com/office/powerpoint/2010/main" val="3334708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D1FF66ED-3AEA-479C-9074-3E7B77ED7517}"/>
              </a:ext>
            </a:extLst>
          </p:cNvPr>
          <p:cNvSpPr/>
          <p:nvPr/>
        </p:nvSpPr>
        <p:spPr>
          <a:xfrm>
            <a:off x="864532" y="1765616"/>
            <a:ext cx="10654367" cy="2746423"/>
          </a:xfrm>
          <a:prstGeom prst="roundRect">
            <a:avLst>
              <a:gd name="adj" fmla="val 12257"/>
            </a:avLst>
          </a:pr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05431B19-BAD4-44B6-8409-B1C7A705A31B}"/>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15" name="文本框 14">
            <a:extLst>
              <a:ext uri="{FF2B5EF4-FFF2-40B4-BE49-F238E27FC236}">
                <a16:creationId xmlns:a16="http://schemas.microsoft.com/office/drawing/2014/main" id="{C0704E67-9E29-4498-966A-17C9210C8115}"/>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这里可以输入二级标题</a:t>
            </a:r>
          </a:p>
        </p:txBody>
      </p:sp>
      <p:sp>
        <p:nvSpPr>
          <p:cNvPr id="7" name="文本框 6">
            <a:extLst>
              <a:ext uri="{FF2B5EF4-FFF2-40B4-BE49-F238E27FC236}">
                <a16:creationId xmlns:a16="http://schemas.microsoft.com/office/drawing/2014/main" id="{3E27A2F7-1B7C-4BFD-8856-4B1119BC5DEB}"/>
              </a:ext>
            </a:extLst>
          </p:cNvPr>
          <p:cNvSpPr txBox="1"/>
          <p:nvPr/>
        </p:nvSpPr>
        <p:spPr>
          <a:xfrm>
            <a:off x="1204139" y="1943564"/>
            <a:ext cx="9975152" cy="2390526"/>
          </a:xfrm>
          <a:prstGeom prst="rect">
            <a:avLst/>
          </a:prstGeom>
          <a:noFill/>
        </p:spPr>
        <p:txBody>
          <a:bodyPr wrap="square" rtlCol="0">
            <a:spAutoFit/>
          </a:bodyPr>
          <a:lstStyle/>
          <a:p>
            <a:pPr indent="468000" algn="just">
              <a:lnSpc>
                <a:spcPct val="120000"/>
              </a:lnSpc>
            </a:pPr>
            <a:r>
              <a:rPr lang="zh-CN" altLang="en-US" dirty="0">
                <a:solidFill>
                  <a:schemeClr val="tx2"/>
                </a:solidFill>
                <a:cs typeface="+mn-ea"/>
                <a:sym typeface="+mn-lt"/>
              </a:rPr>
              <a:t>四川师范大学是四川省人民政府举办的全日制综合性省属重点大学，是四川省举办师范类本科专业</a:t>
            </a:r>
            <a:r>
              <a:rPr lang="zh-CN" altLang="en-US" b="1" dirty="0">
                <a:solidFill>
                  <a:schemeClr val="accent2"/>
                </a:solidFill>
                <a:cs typeface="+mn-ea"/>
                <a:sym typeface="+mn-lt"/>
              </a:rPr>
              <a:t>最早</a:t>
            </a:r>
            <a:r>
              <a:rPr lang="zh-CN" altLang="en-US" dirty="0">
                <a:solidFill>
                  <a:schemeClr val="tx2"/>
                </a:solidFill>
                <a:cs typeface="+mn-ea"/>
                <a:sym typeface="+mn-lt"/>
              </a:rPr>
              <a:t>、师范类院校中办学历史</a:t>
            </a:r>
            <a:r>
              <a:rPr lang="zh-CN" altLang="en-US" b="1" dirty="0">
                <a:solidFill>
                  <a:schemeClr val="accent2"/>
                </a:solidFill>
                <a:cs typeface="+mn-ea"/>
                <a:sym typeface="+mn-lt"/>
              </a:rPr>
              <a:t>最为悠久</a:t>
            </a:r>
            <a:r>
              <a:rPr lang="zh-CN" altLang="en-US" dirty="0">
                <a:solidFill>
                  <a:schemeClr val="tx2"/>
                </a:solidFill>
                <a:cs typeface="+mn-ea"/>
                <a:sym typeface="+mn-lt"/>
              </a:rPr>
              <a:t>的大学。四川师范大学现已发展成为文理渗透，理工、经管结合，师范与非师范并重的多学科协调发展的教学研究型大学。目前，全校师生员工团结和谐，朝气蓬勃，正为把学校建设成为“国内一流的教师培养培训基地和特色鲜明的教学研究型大学”而努力奋斗。学校创建于</a:t>
            </a:r>
            <a:r>
              <a:rPr lang="en-US" altLang="zh-CN" b="1" dirty="0">
                <a:solidFill>
                  <a:schemeClr val="accent2"/>
                </a:solidFill>
                <a:cs typeface="+mn-ea"/>
                <a:sym typeface="+mn-lt"/>
              </a:rPr>
              <a:t>1946</a:t>
            </a:r>
            <a:r>
              <a:rPr lang="zh-CN" altLang="en-US" b="1" dirty="0">
                <a:solidFill>
                  <a:schemeClr val="accent2"/>
                </a:solidFill>
                <a:cs typeface="+mn-ea"/>
                <a:sym typeface="+mn-lt"/>
              </a:rPr>
              <a:t>年</a:t>
            </a:r>
            <a:r>
              <a:rPr lang="zh-CN" altLang="en-US" dirty="0">
                <a:solidFill>
                  <a:schemeClr val="tx2"/>
                </a:solidFill>
                <a:cs typeface="+mn-ea"/>
                <a:sym typeface="+mn-lt"/>
              </a:rPr>
              <a:t>，其诞生与东北大学有直接的历史渊源。抗战初期，东北大学内迁到四川省三台县办学。抗战胜利后，东北大学迁回沈阳，留川师生在原校址上创建了私立川北农工学院。</a:t>
            </a:r>
            <a:r>
              <a:rPr lang="en-US" altLang="zh-CN" dirty="0">
                <a:solidFill>
                  <a:schemeClr val="tx2"/>
                </a:solidFill>
                <a:cs typeface="+mn-ea"/>
                <a:sym typeface="+mn-lt"/>
              </a:rPr>
              <a:t>1949</a:t>
            </a:r>
            <a:r>
              <a:rPr lang="zh-CN" altLang="en-US" dirty="0">
                <a:solidFill>
                  <a:schemeClr val="tx2"/>
                </a:solidFill>
                <a:cs typeface="+mn-ea"/>
                <a:sym typeface="+mn-lt"/>
              </a:rPr>
              <a:t>年，学校吸纳</a:t>
            </a:r>
            <a:r>
              <a:rPr lang="zh-CN" altLang="en-US" b="1" dirty="0">
                <a:solidFill>
                  <a:schemeClr val="accent2"/>
                </a:solidFill>
                <a:cs typeface="+mn-ea"/>
                <a:sym typeface="+mn-lt"/>
              </a:rPr>
              <a:t>西山书院</a:t>
            </a:r>
            <a:r>
              <a:rPr lang="zh-CN" altLang="en-US" dirty="0">
                <a:solidFill>
                  <a:schemeClr val="tx2"/>
                </a:solidFill>
                <a:cs typeface="+mn-ea"/>
                <a:sym typeface="+mn-lt"/>
              </a:rPr>
              <a:t>，更名为私立</a:t>
            </a:r>
            <a:r>
              <a:rPr lang="zh-CN" altLang="en-US" b="1" dirty="0">
                <a:solidFill>
                  <a:schemeClr val="accent2"/>
                </a:solidFill>
                <a:cs typeface="+mn-ea"/>
                <a:sym typeface="+mn-lt"/>
              </a:rPr>
              <a:t>川北大学</a:t>
            </a:r>
            <a:r>
              <a:rPr lang="zh-CN" altLang="en-US" dirty="0">
                <a:solidFill>
                  <a:schemeClr val="tx2"/>
                </a:solidFill>
                <a:cs typeface="+mn-ea"/>
                <a:sym typeface="+mn-lt"/>
              </a:rPr>
              <a:t>。</a:t>
            </a:r>
          </a:p>
        </p:txBody>
      </p:sp>
      <p:sp>
        <p:nvSpPr>
          <p:cNvPr id="8" name="PA-文本框 9">
            <a:extLst>
              <a:ext uri="{FF2B5EF4-FFF2-40B4-BE49-F238E27FC236}">
                <a16:creationId xmlns:a16="http://schemas.microsoft.com/office/drawing/2014/main" id="{750DD994-9BB3-41FA-B00A-68755485ED6D}"/>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E50C9291-A9FA-43FE-BAC6-5B843B8D8ABF}"/>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pic>
        <p:nvPicPr>
          <p:cNvPr id="4" name="图片 3">
            <a:extLst>
              <a:ext uri="{FF2B5EF4-FFF2-40B4-BE49-F238E27FC236}">
                <a16:creationId xmlns:a16="http://schemas.microsoft.com/office/drawing/2014/main" id="{06D3D91B-EF7E-4AF1-82F9-3AAD16A5EE16}"/>
              </a:ext>
            </a:extLst>
          </p:cNvPr>
          <p:cNvPicPr>
            <a:picLocks noChangeAspect="1"/>
          </p:cNvPicPr>
          <p:nvPr/>
        </p:nvPicPr>
        <p:blipFill>
          <a:blip r:embed="rId4"/>
          <a:stretch>
            <a:fillRect/>
          </a:stretch>
        </p:blipFill>
        <p:spPr>
          <a:xfrm>
            <a:off x="8486486" y="3923168"/>
            <a:ext cx="2840982" cy="2798307"/>
          </a:xfrm>
          <a:prstGeom prst="rect">
            <a:avLst/>
          </a:prstGeom>
        </p:spPr>
      </p:pic>
    </p:spTree>
    <p:extLst>
      <p:ext uri="{BB962C8B-B14F-4D97-AF65-F5344CB8AC3E}">
        <p14:creationId xmlns:p14="http://schemas.microsoft.com/office/powerpoint/2010/main" val="1674425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E1DB34D-6BE5-4B62-929E-1F2596E36D86}"/>
              </a:ext>
            </a:extLst>
          </p:cNvPr>
          <p:cNvSpPr txBox="1"/>
          <p:nvPr/>
        </p:nvSpPr>
        <p:spPr>
          <a:xfrm>
            <a:off x="6173842" y="1658704"/>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段落标题</a:t>
            </a:r>
          </a:p>
        </p:txBody>
      </p:sp>
      <p:sp>
        <p:nvSpPr>
          <p:cNvPr id="18" name="文本框 17">
            <a:extLst>
              <a:ext uri="{FF2B5EF4-FFF2-40B4-BE49-F238E27FC236}">
                <a16:creationId xmlns:a16="http://schemas.microsoft.com/office/drawing/2014/main" id="{CF2A5954-ED16-46D5-8206-17704FE5B3D4}"/>
              </a:ext>
            </a:extLst>
          </p:cNvPr>
          <p:cNvSpPr txBox="1"/>
          <p:nvPr/>
        </p:nvSpPr>
        <p:spPr>
          <a:xfrm>
            <a:off x="6452197" y="2145813"/>
            <a:ext cx="4265558" cy="2031325"/>
          </a:xfrm>
          <a:prstGeom prst="rect">
            <a:avLst/>
          </a:prstGeom>
          <a:noFill/>
        </p:spPr>
        <p:txBody>
          <a:bodyPr wrap="square" rtlCol="0">
            <a:spAutoFit/>
          </a:bodyPr>
          <a:lstStyle/>
          <a:p>
            <a:pPr algn="just"/>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1" name="椭圆 10">
            <a:extLst>
              <a:ext uri="{FF2B5EF4-FFF2-40B4-BE49-F238E27FC236}">
                <a16:creationId xmlns:a16="http://schemas.microsoft.com/office/drawing/2014/main" id="{943CCDBB-A059-4EFC-B91C-856A9E0DCEFF}"/>
              </a:ext>
            </a:extLst>
          </p:cNvPr>
          <p:cNvSpPr/>
          <p:nvPr/>
        </p:nvSpPr>
        <p:spPr>
          <a:xfrm>
            <a:off x="6378137"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id="{6609F2E7-BC2A-44D8-B628-562994CD208A}"/>
              </a:ext>
            </a:extLst>
          </p:cNvPr>
          <p:cNvSpPr/>
          <p:nvPr/>
        </p:nvSpPr>
        <p:spPr>
          <a:xfrm>
            <a:off x="6498524" y="4509094"/>
            <a:ext cx="591249" cy="5912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E40F8408-5C67-4D5A-B3CD-9F59A02AEE3D}"/>
              </a:ext>
            </a:extLst>
          </p:cNvPr>
          <p:cNvSpPr txBox="1"/>
          <p:nvPr/>
        </p:nvSpPr>
        <p:spPr>
          <a:xfrm>
            <a:off x="6096000"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1</a:t>
            </a:r>
            <a:endParaRPr lang="zh-CN" altLang="en-US" dirty="0">
              <a:solidFill>
                <a:schemeClr val="tx2"/>
              </a:solidFill>
              <a:cs typeface="+mn-ea"/>
              <a:sym typeface="+mn-lt"/>
            </a:endParaRPr>
          </a:p>
        </p:txBody>
      </p:sp>
      <p:sp>
        <p:nvSpPr>
          <p:cNvPr id="15" name="椭圆 14">
            <a:extLst>
              <a:ext uri="{FF2B5EF4-FFF2-40B4-BE49-F238E27FC236}">
                <a16:creationId xmlns:a16="http://schemas.microsoft.com/office/drawing/2014/main" id="{85F7A368-D088-416A-A972-8229549BF246}"/>
              </a:ext>
            </a:extLst>
          </p:cNvPr>
          <p:cNvSpPr/>
          <p:nvPr/>
        </p:nvSpPr>
        <p:spPr>
          <a:xfrm>
            <a:off x="8233759"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989899E9-15AA-4305-B238-246200F690D6}"/>
              </a:ext>
            </a:extLst>
          </p:cNvPr>
          <p:cNvSpPr/>
          <p:nvPr/>
        </p:nvSpPr>
        <p:spPr>
          <a:xfrm>
            <a:off x="8354146" y="4509094"/>
            <a:ext cx="591249" cy="591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a:extLst>
              <a:ext uri="{FF2B5EF4-FFF2-40B4-BE49-F238E27FC236}">
                <a16:creationId xmlns:a16="http://schemas.microsoft.com/office/drawing/2014/main" id="{6FEE7435-6ED6-406E-9A6D-07620D955737}"/>
              </a:ext>
            </a:extLst>
          </p:cNvPr>
          <p:cNvSpPr txBox="1"/>
          <p:nvPr/>
        </p:nvSpPr>
        <p:spPr>
          <a:xfrm flipH="1">
            <a:off x="7951622"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2</a:t>
            </a:r>
            <a:endParaRPr lang="zh-CN" altLang="en-US" dirty="0">
              <a:solidFill>
                <a:schemeClr val="tx2"/>
              </a:solidFill>
              <a:cs typeface="+mn-ea"/>
              <a:sym typeface="+mn-lt"/>
            </a:endParaRPr>
          </a:p>
        </p:txBody>
      </p:sp>
      <p:sp>
        <p:nvSpPr>
          <p:cNvPr id="22" name="椭圆 21">
            <a:extLst>
              <a:ext uri="{FF2B5EF4-FFF2-40B4-BE49-F238E27FC236}">
                <a16:creationId xmlns:a16="http://schemas.microsoft.com/office/drawing/2014/main" id="{70651A77-02BF-44E8-81EE-BB2C5EDC67E7}"/>
              </a:ext>
            </a:extLst>
          </p:cNvPr>
          <p:cNvSpPr/>
          <p:nvPr/>
        </p:nvSpPr>
        <p:spPr>
          <a:xfrm>
            <a:off x="10089381"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a:extLst>
              <a:ext uri="{FF2B5EF4-FFF2-40B4-BE49-F238E27FC236}">
                <a16:creationId xmlns:a16="http://schemas.microsoft.com/office/drawing/2014/main" id="{0C8B146E-4014-4D55-A28D-B3CE980F573D}"/>
              </a:ext>
            </a:extLst>
          </p:cNvPr>
          <p:cNvSpPr/>
          <p:nvPr/>
        </p:nvSpPr>
        <p:spPr>
          <a:xfrm>
            <a:off x="10209769" y="4509094"/>
            <a:ext cx="591249" cy="591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a:extLst>
              <a:ext uri="{FF2B5EF4-FFF2-40B4-BE49-F238E27FC236}">
                <a16:creationId xmlns:a16="http://schemas.microsoft.com/office/drawing/2014/main" id="{B73AF3EF-FFB3-4D62-856A-2866B08F0B92}"/>
              </a:ext>
            </a:extLst>
          </p:cNvPr>
          <p:cNvSpPr txBox="1"/>
          <p:nvPr/>
        </p:nvSpPr>
        <p:spPr>
          <a:xfrm>
            <a:off x="9807244"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3</a:t>
            </a:r>
            <a:endParaRPr lang="zh-CN" altLang="en-US" dirty="0">
              <a:solidFill>
                <a:schemeClr val="tx2"/>
              </a:solidFill>
              <a:cs typeface="+mn-ea"/>
              <a:sym typeface="+mn-lt"/>
            </a:endParaRPr>
          </a:p>
        </p:txBody>
      </p:sp>
      <p:sp>
        <p:nvSpPr>
          <p:cNvPr id="19" name="文本框 18">
            <a:extLst>
              <a:ext uri="{FF2B5EF4-FFF2-40B4-BE49-F238E27FC236}">
                <a16:creationId xmlns:a16="http://schemas.microsoft.com/office/drawing/2014/main" id="{F21C6021-EBA2-4A2C-A20E-71D342AF721B}"/>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25" name="文本框 24">
            <a:extLst>
              <a:ext uri="{FF2B5EF4-FFF2-40B4-BE49-F238E27FC236}">
                <a16:creationId xmlns:a16="http://schemas.microsoft.com/office/drawing/2014/main" id="{BAC0AA2B-195B-4197-BF83-07F12909B952}"/>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纯图片页排版</a:t>
            </a:r>
          </a:p>
        </p:txBody>
      </p:sp>
      <p:sp>
        <p:nvSpPr>
          <p:cNvPr id="17" name="PA-文本框 9">
            <a:extLst>
              <a:ext uri="{FF2B5EF4-FFF2-40B4-BE49-F238E27FC236}">
                <a16:creationId xmlns:a16="http://schemas.microsoft.com/office/drawing/2014/main" id="{2BC9BA2A-16E8-4AE8-99D2-EF30564A6384}"/>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09D25E98-A8C8-4767-AA38-7823665CCE1D}"/>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pic>
        <p:nvPicPr>
          <p:cNvPr id="6" name="图片占位符 5" descr="桌子上摆放着一些电子产品&#10;&#10;描述已自动生成">
            <a:extLst>
              <a:ext uri="{FF2B5EF4-FFF2-40B4-BE49-F238E27FC236}">
                <a16:creationId xmlns:a16="http://schemas.microsoft.com/office/drawing/2014/main" id="{AB417FD6-6CF0-4ABA-BBBC-698AD85CEDBF}"/>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5492" r="5492"/>
          <a:stretch>
            <a:fillRect/>
          </a:stretch>
        </p:blipFill>
        <p:spPr/>
      </p:pic>
      <p:sp>
        <p:nvSpPr>
          <p:cNvPr id="21" name="iconfont-1187-868319">
            <a:extLst>
              <a:ext uri="{FF2B5EF4-FFF2-40B4-BE49-F238E27FC236}">
                <a16:creationId xmlns:a16="http://schemas.microsoft.com/office/drawing/2014/main" id="{1E790AA5-CE03-45FF-8821-20CD91A31154}"/>
              </a:ext>
            </a:extLst>
          </p:cNvPr>
          <p:cNvSpPr>
            <a:spLocks noChangeAspect="1"/>
          </p:cNvSpPr>
          <p:nvPr/>
        </p:nvSpPr>
        <p:spPr bwMode="auto">
          <a:xfrm>
            <a:off x="10327545" y="4627017"/>
            <a:ext cx="355696" cy="355402"/>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txBody>
          <a:bodyPr/>
          <a:lstStyle/>
          <a:p>
            <a:endParaRPr lang="zh-CN" altLang="en-US"/>
          </a:p>
        </p:txBody>
      </p:sp>
      <p:sp>
        <p:nvSpPr>
          <p:cNvPr id="26" name="iconfont-11899-5650873">
            <a:extLst>
              <a:ext uri="{FF2B5EF4-FFF2-40B4-BE49-F238E27FC236}">
                <a16:creationId xmlns:a16="http://schemas.microsoft.com/office/drawing/2014/main" id="{148FE732-C4CD-4839-9B90-24D7DB34FFD9}"/>
              </a:ext>
            </a:extLst>
          </p:cNvPr>
          <p:cNvSpPr>
            <a:spLocks noChangeAspect="1"/>
          </p:cNvSpPr>
          <p:nvPr/>
        </p:nvSpPr>
        <p:spPr bwMode="auto">
          <a:xfrm>
            <a:off x="6638549" y="4626871"/>
            <a:ext cx="311198" cy="355694"/>
          </a:xfrm>
          <a:custGeom>
            <a:avLst/>
            <a:gdLst>
              <a:gd name="T0" fmla="*/ 8582 w 9077"/>
              <a:gd name="T1" fmla="*/ 4538 h 10373"/>
              <a:gd name="T2" fmla="*/ 9077 w 9077"/>
              <a:gd name="T3" fmla="*/ 4538 h 10373"/>
              <a:gd name="T4" fmla="*/ 9077 w 9077"/>
              <a:gd name="T5" fmla="*/ 9151 h 10373"/>
              <a:gd name="T6" fmla="*/ 7855 w 9077"/>
              <a:gd name="T7" fmla="*/ 10373 h 10373"/>
              <a:gd name="T8" fmla="*/ 4789 w 9077"/>
              <a:gd name="T9" fmla="*/ 10373 h 10373"/>
              <a:gd name="T10" fmla="*/ 4539 w 9077"/>
              <a:gd name="T11" fmla="*/ 10123 h 10373"/>
              <a:gd name="T12" fmla="*/ 4539 w 9077"/>
              <a:gd name="T13" fmla="*/ 9562 h 10373"/>
              <a:gd name="T14" fmla="*/ 4789 w 9077"/>
              <a:gd name="T15" fmla="*/ 9312 h 10373"/>
              <a:gd name="T16" fmla="*/ 7532 w 9077"/>
              <a:gd name="T17" fmla="*/ 9312 h 10373"/>
              <a:gd name="T18" fmla="*/ 8106 w 9077"/>
              <a:gd name="T19" fmla="*/ 8738 h 10373"/>
              <a:gd name="T20" fmla="*/ 8106 w 9077"/>
              <a:gd name="T21" fmla="*/ 7780 h 10373"/>
              <a:gd name="T22" fmla="*/ 6734 w 9077"/>
              <a:gd name="T23" fmla="*/ 7780 h 10373"/>
              <a:gd name="T24" fmla="*/ 6484 w 9077"/>
              <a:gd name="T25" fmla="*/ 7530 h 10373"/>
              <a:gd name="T26" fmla="*/ 6484 w 9077"/>
              <a:gd name="T27" fmla="*/ 4788 h 10373"/>
              <a:gd name="T28" fmla="*/ 6734 w 9077"/>
              <a:gd name="T29" fmla="*/ 4538 h 10373"/>
              <a:gd name="T30" fmla="*/ 8582 w 9077"/>
              <a:gd name="T31" fmla="*/ 4538 h 10373"/>
              <a:gd name="T32" fmla="*/ 8087 w 9077"/>
              <a:gd name="T33" fmla="*/ 4538 h 10373"/>
              <a:gd name="T34" fmla="*/ 8087 w 9077"/>
              <a:gd name="T35" fmla="*/ 4520 h 10373"/>
              <a:gd name="T36" fmla="*/ 4521 w 9077"/>
              <a:gd name="T37" fmla="*/ 972 h 10373"/>
              <a:gd name="T38" fmla="*/ 955 w 9077"/>
              <a:gd name="T39" fmla="*/ 4520 h 10373"/>
              <a:gd name="T40" fmla="*/ 955 w 9077"/>
              <a:gd name="T41" fmla="*/ 4538 h 10373"/>
              <a:gd name="T42" fmla="*/ 0 w 9077"/>
              <a:gd name="T43" fmla="*/ 4538 h 10373"/>
              <a:gd name="T44" fmla="*/ 0 w 9077"/>
              <a:gd name="T45" fmla="*/ 6558 h 10373"/>
              <a:gd name="T46" fmla="*/ 1222 w 9077"/>
              <a:gd name="T47" fmla="*/ 7781 h 10373"/>
              <a:gd name="T48" fmla="*/ 2343 w 9077"/>
              <a:gd name="T49" fmla="*/ 7781 h 10373"/>
              <a:gd name="T50" fmla="*/ 2593 w 9077"/>
              <a:gd name="T51" fmla="*/ 7531 h 10373"/>
              <a:gd name="T52" fmla="*/ 2593 w 9077"/>
              <a:gd name="T53" fmla="*/ 4788 h 10373"/>
              <a:gd name="T54" fmla="*/ 2343 w 9077"/>
              <a:gd name="T55" fmla="*/ 4538 h 10373"/>
              <a:gd name="T56" fmla="*/ 0 w 9077"/>
              <a:gd name="T57" fmla="*/ 4538 h 10373"/>
              <a:gd name="T58" fmla="*/ 0 w 9077"/>
              <a:gd name="T59" fmla="*/ 4516 h 10373"/>
              <a:gd name="T60" fmla="*/ 4539 w 9077"/>
              <a:gd name="T61" fmla="*/ 0 h 10373"/>
              <a:gd name="T62" fmla="*/ 9077 w 9077"/>
              <a:gd name="T63" fmla="*/ 4516 h 10373"/>
              <a:gd name="T64" fmla="*/ 9077 w 9077"/>
              <a:gd name="T65" fmla="*/ 4538 h 10373"/>
              <a:gd name="T66" fmla="*/ 8582 w 9077"/>
              <a:gd name="T67" fmla="*/ 4538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77" h="10373">
                <a:moveTo>
                  <a:pt x="8582" y="4538"/>
                </a:moveTo>
                <a:lnTo>
                  <a:pt x="9077" y="4538"/>
                </a:lnTo>
                <a:lnTo>
                  <a:pt x="9077" y="9151"/>
                </a:lnTo>
                <a:cubicBezTo>
                  <a:pt x="9077" y="9826"/>
                  <a:pt x="8530" y="10373"/>
                  <a:pt x="7855" y="10373"/>
                </a:cubicBezTo>
                <a:lnTo>
                  <a:pt x="4789" y="10373"/>
                </a:lnTo>
                <a:cubicBezTo>
                  <a:pt x="4651" y="10373"/>
                  <a:pt x="4539" y="10261"/>
                  <a:pt x="4539" y="10123"/>
                </a:cubicBezTo>
                <a:lnTo>
                  <a:pt x="4539" y="9562"/>
                </a:lnTo>
                <a:cubicBezTo>
                  <a:pt x="4539" y="9425"/>
                  <a:pt x="4651" y="9312"/>
                  <a:pt x="4789" y="9312"/>
                </a:cubicBezTo>
                <a:lnTo>
                  <a:pt x="7532" y="9312"/>
                </a:lnTo>
                <a:cubicBezTo>
                  <a:pt x="7850" y="9312"/>
                  <a:pt x="8106" y="9055"/>
                  <a:pt x="8106" y="8738"/>
                </a:cubicBezTo>
                <a:lnTo>
                  <a:pt x="8106" y="7780"/>
                </a:lnTo>
                <a:lnTo>
                  <a:pt x="6734" y="7780"/>
                </a:lnTo>
                <a:cubicBezTo>
                  <a:pt x="6596" y="7780"/>
                  <a:pt x="6484" y="7667"/>
                  <a:pt x="6484" y="7530"/>
                </a:cubicBezTo>
                <a:lnTo>
                  <a:pt x="6484" y="4788"/>
                </a:lnTo>
                <a:cubicBezTo>
                  <a:pt x="6484" y="4651"/>
                  <a:pt x="6596" y="4538"/>
                  <a:pt x="6734" y="4538"/>
                </a:cubicBezTo>
                <a:lnTo>
                  <a:pt x="8582" y="4538"/>
                </a:lnTo>
                <a:lnTo>
                  <a:pt x="8087" y="4538"/>
                </a:lnTo>
                <a:lnTo>
                  <a:pt x="8087" y="4520"/>
                </a:lnTo>
                <a:cubicBezTo>
                  <a:pt x="8087" y="2560"/>
                  <a:pt x="6491" y="972"/>
                  <a:pt x="4521" y="972"/>
                </a:cubicBezTo>
                <a:cubicBezTo>
                  <a:pt x="2552" y="972"/>
                  <a:pt x="955" y="2561"/>
                  <a:pt x="955" y="4520"/>
                </a:cubicBezTo>
                <a:lnTo>
                  <a:pt x="955" y="4538"/>
                </a:lnTo>
                <a:lnTo>
                  <a:pt x="0" y="4538"/>
                </a:lnTo>
                <a:lnTo>
                  <a:pt x="0" y="6558"/>
                </a:lnTo>
                <a:cubicBezTo>
                  <a:pt x="0" y="7233"/>
                  <a:pt x="547" y="7781"/>
                  <a:pt x="1222" y="7781"/>
                </a:cubicBezTo>
                <a:lnTo>
                  <a:pt x="2343" y="7781"/>
                </a:lnTo>
                <a:cubicBezTo>
                  <a:pt x="2481" y="7781"/>
                  <a:pt x="2593" y="7668"/>
                  <a:pt x="2593" y="7531"/>
                </a:cubicBezTo>
                <a:lnTo>
                  <a:pt x="2593" y="4788"/>
                </a:lnTo>
                <a:cubicBezTo>
                  <a:pt x="2593" y="4651"/>
                  <a:pt x="2481" y="4538"/>
                  <a:pt x="2343" y="4538"/>
                </a:cubicBezTo>
                <a:lnTo>
                  <a:pt x="0" y="4538"/>
                </a:lnTo>
                <a:lnTo>
                  <a:pt x="0" y="4516"/>
                </a:lnTo>
                <a:cubicBezTo>
                  <a:pt x="0" y="2022"/>
                  <a:pt x="2032" y="0"/>
                  <a:pt x="4539" y="0"/>
                </a:cubicBezTo>
                <a:cubicBezTo>
                  <a:pt x="7045" y="0"/>
                  <a:pt x="9077" y="2021"/>
                  <a:pt x="9077" y="4516"/>
                </a:cubicBezTo>
                <a:lnTo>
                  <a:pt x="9077" y="4538"/>
                </a:lnTo>
                <a:lnTo>
                  <a:pt x="8582" y="4538"/>
                </a:lnTo>
                <a:close/>
              </a:path>
            </a:pathLst>
          </a:custGeom>
          <a:solidFill>
            <a:schemeClr val="bg1"/>
          </a:solidFill>
          <a:ln>
            <a:noFill/>
          </a:ln>
        </p:spPr>
        <p:txBody>
          <a:bodyPr/>
          <a:lstStyle/>
          <a:p>
            <a:endParaRPr lang="zh-CN" altLang="en-US"/>
          </a:p>
        </p:txBody>
      </p:sp>
      <p:sp>
        <p:nvSpPr>
          <p:cNvPr id="27" name="iconfont-1191-801506">
            <a:extLst>
              <a:ext uri="{FF2B5EF4-FFF2-40B4-BE49-F238E27FC236}">
                <a16:creationId xmlns:a16="http://schemas.microsoft.com/office/drawing/2014/main" id="{7DEF56FD-30CA-4258-8C13-BB0580B72621}"/>
              </a:ext>
            </a:extLst>
          </p:cNvPr>
          <p:cNvSpPr>
            <a:spLocks noChangeAspect="1"/>
          </p:cNvSpPr>
          <p:nvPr/>
        </p:nvSpPr>
        <p:spPr bwMode="auto">
          <a:xfrm>
            <a:off x="8485451" y="4626871"/>
            <a:ext cx="328638" cy="355694"/>
          </a:xfrm>
          <a:custGeom>
            <a:avLst/>
            <a:gdLst>
              <a:gd name="T0" fmla="*/ 5844 w 7439"/>
              <a:gd name="T1" fmla="*/ 8051 h 8051"/>
              <a:gd name="T2" fmla="*/ 5844 w 7439"/>
              <a:gd name="T3" fmla="*/ 8051 h 8051"/>
              <a:gd name="T4" fmla="*/ 5803 w 7439"/>
              <a:gd name="T5" fmla="*/ 8050 h 8051"/>
              <a:gd name="T6" fmla="*/ 2311 w 7439"/>
              <a:gd name="T7" fmla="*/ 5617 h 8051"/>
              <a:gd name="T8" fmla="*/ 1860 w 7439"/>
              <a:gd name="T9" fmla="*/ 5072 h 8051"/>
              <a:gd name="T10" fmla="*/ 150 w 7439"/>
              <a:gd name="T11" fmla="*/ 1220 h 8051"/>
              <a:gd name="T12" fmla="*/ 1801 w 7439"/>
              <a:gd name="T13" fmla="*/ 0 h 8051"/>
              <a:gd name="T14" fmla="*/ 2213 w 7439"/>
              <a:gd name="T15" fmla="*/ 220 h 8051"/>
              <a:gd name="T16" fmla="*/ 2927 w 7439"/>
              <a:gd name="T17" fmla="*/ 2121 h 8051"/>
              <a:gd name="T18" fmla="*/ 2927 w 7439"/>
              <a:gd name="T19" fmla="*/ 2146 h 8051"/>
              <a:gd name="T20" fmla="*/ 2918 w 7439"/>
              <a:gd name="T21" fmla="*/ 2170 h 8051"/>
              <a:gd name="T22" fmla="*/ 2552 w 7439"/>
              <a:gd name="T23" fmla="*/ 2522 h 8051"/>
              <a:gd name="T24" fmla="*/ 2253 w 7439"/>
              <a:gd name="T25" fmla="*/ 2888 h 8051"/>
              <a:gd name="T26" fmla="*/ 3106 w 7439"/>
              <a:gd name="T27" fmla="*/ 4209 h 8051"/>
              <a:gd name="T28" fmla="*/ 3450 w 7439"/>
              <a:gd name="T29" fmla="*/ 4624 h 8051"/>
              <a:gd name="T30" fmla="*/ 4571 w 7439"/>
              <a:gd name="T31" fmla="*/ 5688 h 8051"/>
              <a:gd name="T32" fmla="*/ 4997 w 7439"/>
              <a:gd name="T33" fmla="*/ 5476 h 8051"/>
              <a:gd name="T34" fmla="*/ 5424 w 7439"/>
              <a:gd name="T35" fmla="*/ 5198 h 8051"/>
              <a:gd name="T36" fmla="*/ 5449 w 7439"/>
              <a:gd name="T37" fmla="*/ 5194 h 8051"/>
              <a:gd name="T38" fmla="*/ 5474 w 7439"/>
              <a:gd name="T39" fmla="*/ 5199 h 8051"/>
              <a:gd name="T40" fmla="*/ 7236 w 7439"/>
              <a:gd name="T41" fmla="*/ 6284 h 8051"/>
              <a:gd name="T42" fmla="*/ 7337 w 7439"/>
              <a:gd name="T43" fmla="*/ 6799 h 8051"/>
              <a:gd name="T44" fmla="*/ 5844 w 7439"/>
              <a:gd name="T45" fmla="*/ 8051 h 8051"/>
              <a:gd name="T46" fmla="*/ 5844 w 7439"/>
              <a:gd name="T47" fmla="*/ 8051 h 8051"/>
              <a:gd name="T48" fmla="*/ 5844 w 7439"/>
              <a:gd name="T49" fmla="*/ 8051 h 8051"/>
              <a:gd name="T50" fmla="*/ 5844 w 7439"/>
              <a:gd name="T51" fmla="*/ 8051 h 8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39" h="8051">
                <a:moveTo>
                  <a:pt x="5844" y="8051"/>
                </a:moveTo>
                <a:lnTo>
                  <a:pt x="5844" y="8051"/>
                </a:lnTo>
                <a:lnTo>
                  <a:pt x="5803" y="8050"/>
                </a:lnTo>
                <a:cubicBezTo>
                  <a:pt x="4836" y="8001"/>
                  <a:pt x="3531" y="7091"/>
                  <a:pt x="2311" y="5617"/>
                </a:cubicBezTo>
                <a:lnTo>
                  <a:pt x="1860" y="5072"/>
                </a:lnTo>
                <a:cubicBezTo>
                  <a:pt x="640" y="3598"/>
                  <a:pt x="0" y="2157"/>
                  <a:pt x="150" y="1220"/>
                </a:cubicBezTo>
                <a:cubicBezTo>
                  <a:pt x="255" y="558"/>
                  <a:pt x="1239" y="0"/>
                  <a:pt x="1801" y="0"/>
                </a:cubicBezTo>
                <a:cubicBezTo>
                  <a:pt x="2078" y="0"/>
                  <a:pt x="2178" y="137"/>
                  <a:pt x="2213" y="220"/>
                </a:cubicBezTo>
                <a:cubicBezTo>
                  <a:pt x="2531" y="785"/>
                  <a:pt x="2925" y="1768"/>
                  <a:pt x="2927" y="2121"/>
                </a:cubicBezTo>
                <a:lnTo>
                  <a:pt x="2927" y="2146"/>
                </a:lnTo>
                <a:lnTo>
                  <a:pt x="2918" y="2170"/>
                </a:lnTo>
                <a:cubicBezTo>
                  <a:pt x="2848" y="2355"/>
                  <a:pt x="2691" y="2444"/>
                  <a:pt x="2552" y="2522"/>
                </a:cubicBezTo>
                <a:cubicBezTo>
                  <a:pt x="2370" y="2625"/>
                  <a:pt x="2266" y="2693"/>
                  <a:pt x="2253" y="2888"/>
                </a:cubicBezTo>
                <a:cubicBezTo>
                  <a:pt x="2250" y="2947"/>
                  <a:pt x="2301" y="3216"/>
                  <a:pt x="3106" y="4209"/>
                </a:cubicBezTo>
                <a:lnTo>
                  <a:pt x="3450" y="4624"/>
                </a:lnTo>
                <a:cubicBezTo>
                  <a:pt x="4257" y="5577"/>
                  <a:pt x="4511" y="5680"/>
                  <a:pt x="4571" y="5688"/>
                </a:cubicBezTo>
                <a:cubicBezTo>
                  <a:pt x="4765" y="5715"/>
                  <a:pt x="4857" y="5630"/>
                  <a:pt x="4997" y="5476"/>
                </a:cubicBezTo>
                <a:cubicBezTo>
                  <a:pt x="5104" y="5359"/>
                  <a:pt x="5224" y="5227"/>
                  <a:pt x="5424" y="5198"/>
                </a:cubicBezTo>
                <a:lnTo>
                  <a:pt x="5449" y="5194"/>
                </a:lnTo>
                <a:lnTo>
                  <a:pt x="5474" y="5199"/>
                </a:lnTo>
                <a:cubicBezTo>
                  <a:pt x="5826" y="5273"/>
                  <a:pt x="6725" y="5853"/>
                  <a:pt x="7236" y="6284"/>
                </a:cubicBezTo>
                <a:cubicBezTo>
                  <a:pt x="7310" y="6333"/>
                  <a:pt x="7439" y="6478"/>
                  <a:pt x="7337" y="6799"/>
                </a:cubicBezTo>
                <a:cubicBezTo>
                  <a:pt x="7177" y="7303"/>
                  <a:pt x="6480" y="8051"/>
                  <a:pt x="5844" y="8051"/>
                </a:cubicBezTo>
                <a:lnTo>
                  <a:pt x="5844" y="8051"/>
                </a:lnTo>
                <a:lnTo>
                  <a:pt x="5844" y="8051"/>
                </a:lnTo>
                <a:close/>
                <a:moveTo>
                  <a:pt x="5844" y="8051"/>
                </a:moveTo>
                <a:close/>
              </a:path>
            </a:pathLst>
          </a:custGeom>
          <a:solidFill>
            <a:schemeClr val="bg1"/>
          </a:solidFill>
          <a:ln>
            <a:noFill/>
          </a:ln>
        </p:spPr>
        <p:txBody>
          <a:bodyPr/>
          <a:lstStyle/>
          <a:p>
            <a:endParaRPr lang="zh-CN" altLang="en-US"/>
          </a:p>
        </p:txBody>
      </p:sp>
      <p:sp>
        <p:nvSpPr>
          <p:cNvPr id="7" name="直角三角形 6">
            <a:extLst>
              <a:ext uri="{FF2B5EF4-FFF2-40B4-BE49-F238E27FC236}">
                <a16:creationId xmlns:a16="http://schemas.microsoft.com/office/drawing/2014/main" id="{C21E8D89-6585-4B25-AB26-D3142BD10521}"/>
              </a:ext>
            </a:extLst>
          </p:cNvPr>
          <p:cNvSpPr/>
          <p:nvPr/>
        </p:nvSpPr>
        <p:spPr>
          <a:xfrm>
            <a:off x="660400" y="3963119"/>
            <a:ext cx="2183681" cy="2183681"/>
          </a:xfrm>
          <a:prstGeom prst="rtTriangle">
            <a:avLst/>
          </a:prstGeom>
          <a:solidFill>
            <a:schemeClr val="accent4"/>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8" name="直角三角形 27">
            <a:extLst>
              <a:ext uri="{FF2B5EF4-FFF2-40B4-BE49-F238E27FC236}">
                <a16:creationId xmlns:a16="http://schemas.microsoft.com/office/drawing/2014/main" id="{C0C33E45-6B8C-47D0-822C-BE73936374DB}"/>
              </a:ext>
            </a:extLst>
          </p:cNvPr>
          <p:cNvSpPr/>
          <p:nvPr/>
        </p:nvSpPr>
        <p:spPr>
          <a:xfrm rot="13518936" flipH="1">
            <a:off x="1307327" y="5292118"/>
            <a:ext cx="1709363" cy="1709363"/>
          </a:xfrm>
          <a:prstGeom prst="rtTriangle">
            <a:avLst/>
          </a:prstGeom>
          <a:solidFill>
            <a:schemeClr val="accent2"/>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Tree>
    <p:extLst>
      <p:ext uri="{BB962C8B-B14F-4D97-AF65-F5344CB8AC3E}">
        <p14:creationId xmlns:p14="http://schemas.microsoft.com/office/powerpoint/2010/main" val="1784737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E1DB34D-6BE5-4B62-929E-1F2596E36D86}"/>
              </a:ext>
            </a:extLst>
          </p:cNvPr>
          <p:cNvSpPr txBox="1"/>
          <p:nvPr/>
        </p:nvSpPr>
        <p:spPr>
          <a:xfrm>
            <a:off x="1114163" y="1716632"/>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段落标题</a:t>
            </a:r>
          </a:p>
        </p:txBody>
      </p:sp>
      <p:sp>
        <p:nvSpPr>
          <p:cNvPr id="18" name="文本框 17">
            <a:extLst>
              <a:ext uri="{FF2B5EF4-FFF2-40B4-BE49-F238E27FC236}">
                <a16:creationId xmlns:a16="http://schemas.microsoft.com/office/drawing/2014/main" id="{CF2A5954-ED16-46D5-8206-17704FE5B3D4}"/>
              </a:ext>
            </a:extLst>
          </p:cNvPr>
          <p:cNvSpPr txBox="1"/>
          <p:nvPr/>
        </p:nvSpPr>
        <p:spPr>
          <a:xfrm>
            <a:off x="1114163" y="2138330"/>
            <a:ext cx="9963674" cy="923330"/>
          </a:xfrm>
          <a:prstGeom prst="rect">
            <a:avLst/>
          </a:prstGeom>
          <a:noFill/>
        </p:spPr>
        <p:txBody>
          <a:bodyPr wrap="square" rtlCol="0">
            <a:spAutoFit/>
          </a:bodyPr>
          <a:lstStyle/>
          <a:p>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9" name="矩形 18">
            <a:extLst>
              <a:ext uri="{FF2B5EF4-FFF2-40B4-BE49-F238E27FC236}">
                <a16:creationId xmlns:a16="http://schemas.microsoft.com/office/drawing/2014/main" id="{45E114C9-AFBA-4F3D-88B0-B234C53957B6}"/>
              </a:ext>
            </a:extLst>
          </p:cNvPr>
          <p:cNvSpPr/>
          <p:nvPr/>
        </p:nvSpPr>
        <p:spPr>
          <a:xfrm>
            <a:off x="1114163" y="3208294"/>
            <a:ext cx="4875157" cy="2925806"/>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矩形 26">
            <a:extLst>
              <a:ext uri="{FF2B5EF4-FFF2-40B4-BE49-F238E27FC236}">
                <a16:creationId xmlns:a16="http://schemas.microsoft.com/office/drawing/2014/main" id="{FA88A636-1FFB-4B74-9F3E-D716D188DDD8}"/>
              </a:ext>
            </a:extLst>
          </p:cNvPr>
          <p:cNvSpPr/>
          <p:nvPr/>
        </p:nvSpPr>
        <p:spPr>
          <a:xfrm>
            <a:off x="6202680" y="3208294"/>
            <a:ext cx="4875157" cy="2925806"/>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AF328451-E3D6-4F06-AAF7-A6CE9B9E72E0}"/>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10" name="PA-文本框 9">
            <a:extLst>
              <a:ext uri="{FF2B5EF4-FFF2-40B4-BE49-F238E27FC236}">
                <a16:creationId xmlns:a16="http://schemas.microsoft.com/office/drawing/2014/main" id="{769D1AC1-D783-493A-A738-B1CA80AC3801}"/>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11" name="文本框 10">
            <a:extLst>
              <a:ext uri="{FF2B5EF4-FFF2-40B4-BE49-F238E27FC236}">
                <a16:creationId xmlns:a16="http://schemas.microsoft.com/office/drawing/2014/main" id="{DE537452-0791-46CA-9590-76D611EF338D}"/>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图文页排版</a:t>
            </a:r>
          </a:p>
        </p:txBody>
      </p:sp>
      <p:sp>
        <p:nvSpPr>
          <p:cNvPr id="2" name="文本框 1">
            <a:extLst>
              <a:ext uri="{FF2B5EF4-FFF2-40B4-BE49-F238E27FC236}">
                <a16:creationId xmlns:a16="http://schemas.microsoft.com/office/drawing/2014/main" id="{7A5B3B8D-BD46-4D7B-A8D2-4C213B0F9C48}"/>
              </a:ext>
            </a:extLst>
          </p:cNvPr>
          <p:cNvSpPr txBox="1"/>
          <p:nvPr/>
        </p:nvSpPr>
        <p:spPr>
          <a:xfrm>
            <a:off x="660400" y="6451405"/>
            <a:ext cx="2588261" cy="230832"/>
          </a:xfrm>
          <a:prstGeom prst="rect">
            <a:avLst/>
          </a:prstGeom>
          <a:noFill/>
        </p:spPr>
        <p:txBody>
          <a:bodyPr wrap="square" rtlCol="0">
            <a:spAutoFit/>
          </a:bodyPr>
          <a:lstStyle/>
          <a:p>
            <a:pPr algn="dist"/>
            <a:r>
              <a:rPr lang="zh-CN" altLang="en-US" sz="900" dirty="0">
                <a:solidFill>
                  <a:schemeClr val="bg1">
                    <a:lumMod val="65000"/>
                  </a:schemeClr>
                </a:solidFill>
                <a:sym typeface="Wingdings" panose="05000000000000000000" pitchFamily="2" charset="2"/>
              </a:rPr>
              <a:t>重德</a:t>
            </a:r>
            <a:r>
              <a:rPr lang="en-US" altLang="zh-CN" sz="900" dirty="0">
                <a:solidFill>
                  <a:schemeClr val="bg1">
                    <a:lumMod val="65000"/>
                  </a:schemeClr>
                </a:solidFill>
                <a:sym typeface="Wingdings" panose="05000000000000000000" pitchFamily="2" charset="2"/>
              </a:rPr>
              <a:t> </a:t>
            </a:r>
            <a:r>
              <a:rPr lang="zh-CN" altLang="en-US" sz="900" dirty="0">
                <a:solidFill>
                  <a:schemeClr val="bg1">
                    <a:lumMod val="65000"/>
                  </a:schemeClr>
                </a:solidFill>
                <a:sym typeface="Wingdings" panose="05000000000000000000" pitchFamily="2" charset="2"/>
              </a:rPr>
              <a:t>博学</a:t>
            </a:r>
            <a:r>
              <a:rPr lang="en-US" altLang="zh-CN" sz="900" dirty="0">
                <a:solidFill>
                  <a:schemeClr val="bg1">
                    <a:lumMod val="65000"/>
                  </a:schemeClr>
                </a:solidFill>
                <a:sym typeface="Wingdings" panose="05000000000000000000" pitchFamily="2" charset="2"/>
              </a:rPr>
              <a:t> </a:t>
            </a:r>
            <a:r>
              <a:rPr lang="zh-CN" altLang="en-US" sz="900" dirty="0">
                <a:solidFill>
                  <a:schemeClr val="bg1">
                    <a:lumMod val="65000"/>
                  </a:schemeClr>
                </a:solidFill>
                <a:sym typeface="Wingdings" panose="05000000000000000000" pitchFamily="2" charset="2"/>
              </a:rPr>
              <a:t>务实</a:t>
            </a:r>
            <a:r>
              <a:rPr lang="en-US" altLang="zh-CN" sz="900" dirty="0">
                <a:solidFill>
                  <a:schemeClr val="bg1">
                    <a:lumMod val="65000"/>
                  </a:schemeClr>
                </a:solidFill>
                <a:sym typeface="Wingdings" panose="05000000000000000000" pitchFamily="2" charset="2"/>
              </a:rPr>
              <a:t> </a:t>
            </a:r>
            <a:r>
              <a:rPr lang="zh-CN" altLang="en-US" sz="900" dirty="0">
                <a:solidFill>
                  <a:schemeClr val="bg1">
                    <a:lumMod val="65000"/>
                  </a:schemeClr>
                </a:solidFill>
                <a:sym typeface="Wingdings" panose="05000000000000000000" pitchFamily="2" charset="2"/>
              </a:rPr>
              <a:t>尚美</a:t>
            </a:r>
          </a:p>
        </p:txBody>
      </p:sp>
      <p:sp>
        <p:nvSpPr>
          <p:cNvPr id="4" name="页脚占位符 3">
            <a:extLst>
              <a:ext uri="{FF2B5EF4-FFF2-40B4-BE49-F238E27FC236}">
                <a16:creationId xmlns:a16="http://schemas.microsoft.com/office/drawing/2014/main" id="{BC5D9006-7B33-4D23-B90B-5B3FCB5712DE}"/>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extLst>
      <p:ext uri="{BB962C8B-B14F-4D97-AF65-F5344CB8AC3E}">
        <p14:creationId xmlns:p14="http://schemas.microsoft.com/office/powerpoint/2010/main" val="1619285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563F7B76-429F-421B-8BB5-73C581DA990A}"/>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11" name="文本框 10">
            <a:extLst>
              <a:ext uri="{FF2B5EF4-FFF2-40B4-BE49-F238E27FC236}">
                <a16:creationId xmlns:a16="http://schemas.microsoft.com/office/drawing/2014/main" id="{47FB38E7-1474-4857-9E4F-DF794767C49C}"/>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纯图片页排版</a:t>
            </a:r>
          </a:p>
        </p:txBody>
      </p:sp>
      <p:sp>
        <p:nvSpPr>
          <p:cNvPr id="12" name="PA-文本框 9">
            <a:extLst>
              <a:ext uri="{FF2B5EF4-FFF2-40B4-BE49-F238E27FC236}">
                <a16:creationId xmlns:a16="http://schemas.microsoft.com/office/drawing/2014/main" id="{63B774CD-F419-4D29-96E0-01A047FE454D}"/>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对话气泡: 圆角矩形 2">
            <a:extLst>
              <a:ext uri="{FF2B5EF4-FFF2-40B4-BE49-F238E27FC236}">
                <a16:creationId xmlns:a16="http://schemas.microsoft.com/office/drawing/2014/main" id="{E3313808-C440-4A3E-AB79-8F7CFBFD6682}"/>
              </a:ext>
            </a:extLst>
          </p:cNvPr>
          <p:cNvSpPr/>
          <p:nvPr/>
        </p:nvSpPr>
        <p:spPr>
          <a:xfrm flipH="1">
            <a:off x="5712803" y="2249223"/>
            <a:ext cx="5575306" cy="3331341"/>
          </a:xfrm>
          <a:prstGeom prst="wedgeRoundRectCallout">
            <a:avLst>
              <a:gd name="adj1" fmla="val 54689"/>
              <a:gd name="adj2" fmla="val 10168"/>
              <a:gd name="adj3" fmla="val 16667"/>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2000" dirty="0">
                <a:solidFill>
                  <a:schemeClr val="tx2"/>
                </a:solidFill>
              </a:rPr>
              <a:t>点击此处输入内容介绍，点击此处输入内容介绍，点击此处输入内容介绍，点击此处输入内容介绍，点击此处输入内容介绍，点击此处输入内容介绍，点击此处输入内容介绍，点击此处输入内容介绍</a:t>
            </a:r>
          </a:p>
        </p:txBody>
      </p:sp>
      <p:graphicFrame>
        <p:nvGraphicFramePr>
          <p:cNvPr id="2" name="图示 1">
            <a:extLst>
              <a:ext uri="{FF2B5EF4-FFF2-40B4-BE49-F238E27FC236}">
                <a16:creationId xmlns:a16="http://schemas.microsoft.com/office/drawing/2014/main" id="{DE33F774-E085-41C6-BEF8-B59654E47623}"/>
              </a:ext>
            </a:extLst>
          </p:cNvPr>
          <p:cNvGraphicFramePr/>
          <p:nvPr>
            <p:extLst>
              <p:ext uri="{D42A27DB-BD31-4B8C-83A1-F6EECF244321}">
                <p14:modId xmlns:p14="http://schemas.microsoft.com/office/powerpoint/2010/main" val="3095614335"/>
              </p:ext>
            </p:extLst>
          </p:nvPr>
        </p:nvGraphicFramePr>
        <p:xfrm>
          <a:off x="750833" y="1716632"/>
          <a:ext cx="5267433" cy="38639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页脚占位符 4">
            <a:extLst>
              <a:ext uri="{FF2B5EF4-FFF2-40B4-BE49-F238E27FC236}">
                <a16:creationId xmlns:a16="http://schemas.microsoft.com/office/drawing/2014/main" id="{C5C387F7-F482-422A-8B3E-E79956498691}"/>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extLst>
      <p:ext uri="{BB962C8B-B14F-4D97-AF65-F5344CB8AC3E}">
        <p14:creationId xmlns:p14="http://schemas.microsoft.com/office/powerpoint/2010/main" val="1028872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a:extLst>
              <a:ext uri="{FF2B5EF4-FFF2-40B4-BE49-F238E27FC236}">
                <a16:creationId xmlns:a16="http://schemas.microsoft.com/office/drawing/2014/main" id="{66286D95-910D-4EA4-B0EC-67E37CD7DC55}"/>
              </a:ext>
            </a:extLst>
          </p:cNvPr>
          <p:cNvSpPr/>
          <p:nvPr/>
        </p:nvSpPr>
        <p:spPr>
          <a:xfrm>
            <a:off x="2314222" y="3007578"/>
            <a:ext cx="1945645" cy="1946551"/>
          </a:xfrm>
          <a:prstGeom prst="triangle">
            <a:avLst/>
          </a:prstGeom>
          <a:pattFill prst="pct40">
            <a:fgClr>
              <a:schemeClr val="bg1">
                <a:lumMod val="75000"/>
              </a:schemeClr>
            </a:fgClr>
            <a:bgClr>
              <a:schemeClr val="bg1"/>
            </a:bgClr>
          </a:pattFill>
          <a:ln w="111125" cap="flat">
            <a:solidFill>
              <a:schemeClr val="accent1"/>
            </a:solidFill>
            <a:round/>
          </a:ln>
          <a:effectLst>
            <a:outerShdw blurRad="177800" sx="102000" sy="102000" algn="c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4" name="等腰三角形 13">
            <a:extLst>
              <a:ext uri="{FF2B5EF4-FFF2-40B4-BE49-F238E27FC236}">
                <a16:creationId xmlns:a16="http://schemas.microsoft.com/office/drawing/2014/main" id="{A4062516-3101-4BC5-BB72-D373015B5EA2}"/>
              </a:ext>
            </a:extLst>
          </p:cNvPr>
          <p:cNvSpPr/>
          <p:nvPr/>
        </p:nvSpPr>
        <p:spPr>
          <a:xfrm>
            <a:off x="5123178" y="3007578"/>
            <a:ext cx="1945645" cy="1946551"/>
          </a:xfrm>
          <a:prstGeom prst="triangle">
            <a:avLst/>
          </a:prstGeom>
          <a:pattFill prst="pct40">
            <a:fgClr>
              <a:schemeClr val="bg1">
                <a:lumMod val="75000"/>
              </a:schemeClr>
            </a:fgClr>
            <a:bgClr>
              <a:schemeClr val="bg1"/>
            </a:bgClr>
          </a:pattFill>
          <a:ln w="111125" cap="rnd">
            <a:solidFill>
              <a:schemeClr val="accent1"/>
            </a:solidFill>
            <a:round/>
          </a:ln>
          <a:effectLst>
            <a:outerShdw blurRad="203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5" name="等腰三角形 14">
            <a:extLst>
              <a:ext uri="{FF2B5EF4-FFF2-40B4-BE49-F238E27FC236}">
                <a16:creationId xmlns:a16="http://schemas.microsoft.com/office/drawing/2014/main" id="{BA08CCD9-006E-4A87-A445-035B78E26895}"/>
              </a:ext>
            </a:extLst>
          </p:cNvPr>
          <p:cNvSpPr/>
          <p:nvPr/>
        </p:nvSpPr>
        <p:spPr>
          <a:xfrm>
            <a:off x="7932133" y="3007578"/>
            <a:ext cx="1945645" cy="1946551"/>
          </a:xfrm>
          <a:prstGeom prst="triangle">
            <a:avLst/>
          </a:prstGeom>
          <a:pattFill prst="pct40">
            <a:fgClr>
              <a:schemeClr val="bg1">
                <a:lumMod val="75000"/>
              </a:schemeClr>
            </a:fgClr>
            <a:bgClr>
              <a:schemeClr val="bg1"/>
            </a:bgClr>
          </a:pattFill>
          <a:ln w="111125" cap="rnd">
            <a:solidFill>
              <a:schemeClr val="accent1"/>
            </a:solidFill>
            <a:round/>
          </a:ln>
          <a:effectLst>
            <a:outerShdw blurRad="177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6" name="等腰三角形 15">
            <a:extLst>
              <a:ext uri="{FF2B5EF4-FFF2-40B4-BE49-F238E27FC236}">
                <a16:creationId xmlns:a16="http://schemas.microsoft.com/office/drawing/2014/main" id="{586365FF-514A-4BE6-999D-0C87D826352D}"/>
              </a:ext>
            </a:extLst>
          </p:cNvPr>
          <p:cNvSpPr/>
          <p:nvPr/>
        </p:nvSpPr>
        <p:spPr>
          <a:xfrm rot="10800000">
            <a:off x="6527656" y="3007578"/>
            <a:ext cx="1945645" cy="1946551"/>
          </a:xfrm>
          <a:prstGeom prst="triangle">
            <a:avLst/>
          </a:prstGeom>
          <a:pattFill prst="pct40">
            <a:fgClr>
              <a:schemeClr val="bg1">
                <a:lumMod val="75000"/>
              </a:schemeClr>
            </a:fgClr>
            <a:bgClr>
              <a:schemeClr val="bg1"/>
            </a:bgClr>
          </a:pattFill>
          <a:ln w="111125" cap="rnd">
            <a:solidFill>
              <a:schemeClr val="accent3"/>
            </a:solidFill>
            <a:round/>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id="{4694022B-2DF2-452F-A5DA-63A58ADB9790}"/>
              </a:ext>
            </a:extLst>
          </p:cNvPr>
          <p:cNvSpPr/>
          <p:nvPr/>
        </p:nvSpPr>
        <p:spPr>
          <a:xfrm rot="10800000">
            <a:off x="3718700" y="3007578"/>
            <a:ext cx="1945645" cy="1946551"/>
          </a:xfrm>
          <a:prstGeom prst="triangle">
            <a:avLst/>
          </a:prstGeom>
          <a:pattFill prst="pct40">
            <a:fgClr>
              <a:schemeClr val="bg1">
                <a:lumMod val="75000"/>
              </a:schemeClr>
            </a:fgClr>
            <a:bgClr>
              <a:schemeClr val="bg1"/>
            </a:bgClr>
          </a:pattFill>
          <a:ln w="111125" cap="rnd">
            <a:solidFill>
              <a:schemeClr val="accent3"/>
            </a:solidFill>
            <a:round/>
          </a:ln>
          <a:effectLst>
            <a:outerShdw blurRad="177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70A34B2D-BE6E-40BC-A3DE-DEEA9521F720}"/>
              </a:ext>
            </a:extLst>
          </p:cNvPr>
          <p:cNvSpPr txBox="1"/>
          <p:nvPr/>
        </p:nvSpPr>
        <p:spPr>
          <a:xfrm>
            <a:off x="2497227" y="1891269"/>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7" name="文本框 6">
            <a:extLst>
              <a:ext uri="{FF2B5EF4-FFF2-40B4-BE49-F238E27FC236}">
                <a16:creationId xmlns:a16="http://schemas.microsoft.com/office/drawing/2014/main" id="{63BE5872-ECF7-47BB-A245-847BE1FA60C1}"/>
              </a:ext>
            </a:extLst>
          </p:cNvPr>
          <p:cNvSpPr txBox="1"/>
          <p:nvPr/>
        </p:nvSpPr>
        <p:spPr>
          <a:xfrm>
            <a:off x="2106511" y="2260601"/>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18" name="文本框 17">
            <a:extLst>
              <a:ext uri="{FF2B5EF4-FFF2-40B4-BE49-F238E27FC236}">
                <a16:creationId xmlns:a16="http://schemas.microsoft.com/office/drawing/2014/main" id="{3E6DB6D1-C436-4791-B48C-7F4410A61D42}"/>
              </a:ext>
            </a:extLst>
          </p:cNvPr>
          <p:cNvSpPr txBox="1"/>
          <p:nvPr/>
        </p:nvSpPr>
        <p:spPr>
          <a:xfrm>
            <a:off x="3901704" y="5241548"/>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19" name="文本框 18">
            <a:extLst>
              <a:ext uri="{FF2B5EF4-FFF2-40B4-BE49-F238E27FC236}">
                <a16:creationId xmlns:a16="http://schemas.microsoft.com/office/drawing/2014/main" id="{A9357AB0-7E27-4D9A-B853-46D93D052FA9}"/>
              </a:ext>
            </a:extLst>
          </p:cNvPr>
          <p:cNvSpPr txBox="1"/>
          <p:nvPr/>
        </p:nvSpPr>
        <p:spPr>
          <a:xfrm>
            <a:off x="3510988" y="5610880"/>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20" name="文本框 19">
            <a:extLst>
              <a:ext uri="{FF2B5EF4-FFF2-40B4-BE49-F238E27FC236}">
                <a16:creationId xmlns:a16="http://schemas.microsoft.com/office/drawing/2014/main" id="{417D8311-C8F4-4F35-B24E-CB030365B0A8}"/>
              </a:ext>
            </a:extLst>
          </p:cNvPr>
          <p:cNvSpPr txBox="1"/>
          <p:nvPr/>
        </p:nvSpPr>
        <p:spPr>
          <a:xfrm>
            <a:off x="5306182" y="1891269"/>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21" name="文本框 20">
            <a:extLst>
              <a:ext uri="{FF2B5EF4-FFF2-40B4-BE49-F238E27FC236}">
                <a16:creationId xmlns:a16="http://schemas.microsoft.com/office/drawing/2014/main" id="{B3BB15FE-88B5-41DE-A11D-3856E1230AB7}"/>
              </a:ext>
            </a:extLst>
          </p:cNvPr>
          <p:cNvSpPr txBox="1"/>
          <p:nvPr/>
        </p:nvSpPr>
        <p:spPr>
          <a:xfrm>
            <a:off x="4915466" y="2260601"/>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22" name="文本框 21">
            <a:extLst>
              <a:ext uri="{FF2B5EF4-FFF2-40B4-BE49-F238E27FC236}">
                <a16:creationId xmlns:a16="http://schemas.microsoft.com/office/drawing/2014/main" id="{8A2C6381-2F5B-4B63-AD9E-D599B4F59D2D}"/>
              </a:ext>
            </a:extLst>
          </p:cNvPr>
          <p:cNvSpPr txBox="1"/>
          <p:nvPr/>
        </p:nvSpPr>
        <p:spPr>
          <a:xfrm>
            <a:off x="6684978" y="5241548"/>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23" name="文本框 22">
            <a:extLst>
              <a:ext uri="{FF2B5EF4-FFF2-40B4-BE49-F238E27FC236}">
                <a16:creationId xmlns:a16="http://schemas.microsoft.com/office/drawing/2014/main" id="{B58CCDCD-1D7D-4C19-87D9-A8EC0561A2E4}"/>
              </a:ext>
            </a:extLst>
          </p:cNvPr>
          <p:cNvSpPr txBox="1"/>
          <p:nvPr/>
        </p:nvSpPr>
        <p:spPr>
          <a:xfrm>
            <a:off x="6319945" y="5610880"/>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24" name="文本框 23">
            <a:extLst>
              <a:ext uri="{FF2B5EF4-FFF2-40B4-BE49-F238E27FC236}">
                <a16:creationId xmlns:a16="http://schemas.microsoft.com/office/drawing/2014/main" id="{F42F11AB-C2DC-48FB-83C0-375568B6439D}"/>
              </a:ext>
            </a:extLst>
          </p:cNvPr>
          <p:cNvSpPr txBox="1"/>
          <p:nvPr/>
        </p:nvSpPr>
        <p:spPr>
          <a:xfrm>
            <a:off x="8115137" y="1891269"/>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25" name="文本框 24">
            <a:extLst>
              <a:ext uri="{FF2B5EF4-FFF2-40B4-BE49-F238E27FC236}">
                <a16:creationId xmlns:a16="http://schemas.microsoft.com/office/drawing/2014/main" id="{D97326A8-03E3-43D5-B15F-32C84E480099}"/>
              </a:ext>
            </a:extLst>
          </p:cNvPr>
          <p:cNvSpPr txBox="1"/>
          <p:nvPr/>
        </p:nvSpPr>
        <p:spPr>
          <a:xfrm>
            <a:off x="7724421" y="2260601"/>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26" name="等腰三角形 25">
            <a:extLst>
              <a:ext uri="{FF2B5EF4-FFF2-40B4-BE49-F238E27FC236}">
                <a16:creationId xmlns:a16="http://schemas.microsoft.com/office/drawing/2014/main" id="{67E5056D-47F9-4CA1-848E-EB0969CED4C3}"/>
              </a:ext>
            </a:extLst>
          </p:cNvPr>
          <p:cNvSpPr/>
          <p:nvPr/>
        </p:nvSpPr>
        <p:spPr>
          <a:xfrm>
            <a:off x="3259694" y="3027018"/>
            <a:ext cx="53034" cy="45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等腰三角形 26">
            <a:extLst>
              <a:ext uri="{FF2B5EF4-FFF2-40B4-BE49-F238E27FC236}">
                <a16:creationId xmlns:a16="http://schemas.microsoft.com/office/drawing/2014/main" id="{7D604F8E-0BDA-4D77-AAA7-4E6FF52C0865}"/>
              </a:ext>
            </a:extLst>
          </p:cNvPr>
          <p:cNvSpPr/>
          <p:nvPr/>
        </p:nvSpPr>
        <p:spPr>
          <a:xfrm>
            <a:off x="6069483" y="3027018"/>
            <a:ext cx="53034" cy="45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等腰三角形 27">
            <a:extLst>
              <a:ext uri="{FF2B5EF4-FFF2-40B4-BE49-F238E27FC236}">
                <a16:creationId xmlns:a16="http://schemas.microsoft.com/office/drawing/2014/main" id="{756DE22B-9817-4EB3-ADC8-F655AE8DFE0A}"/>
              </a:ext>
            </a:extLst>
          </p:cNvPr>
          <p:cNvSpPr/>
          <p:nvPr/>
        </p:nvSpPr>
        <p:spPr>
          <a:xfrm>
            <a:off x="8878440" y="3027018"/>
            <a:ext cx="53034" cy="45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a:extLst>
              <a:ext uri="{FF2B5EF4-FFF2-40B4-BE49-F238E27FC236}">
                <a16:creationId xmlns:a16="http://schemas.microsoft.com/office/drawing/2014/main" id="{CE6B6726-90FC-4558-BD17-A0929EE8F0DF}"/>
              </a:ext>
            </a:extLst>
          </p:cNvPr>
          <p:cNvSpPr/>
          <p:nvPr/>
        </p:nvSpPr>
        <p:spPr>
          <a:xfrm flipV="1">
            <a:off x="7473961" y="4908410"/>
            <a:ext cx="53034" cy="45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等腰三角形 29">
            <a:extLst>
              <a:ext uri="{FF2B5EF4-FFF2-40B4-BE49-F238E27FC236}">
                <a16:creationId xmlns:a16="http://schemas.microsoft.com/office/drawing/2014/main" id="{4CAA98D7-3F5F-4EAB-8D27-4CE32B7A2ACE}"/>
              </a:ext>
            </a:extLst>
          </p:cNvPr>
          <p:cNvSpPr/>
          <p:nvPr/>
        </p:nvSpPr>
        <p:spPr>
          <a:xfrm flipV="1">
            <a:off x="4670532" y="4908410"/>
            <a:ext cx="53034" cy="4571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a:extLst>
              <a:ext uri="{FF2B5EF4-FFF2-40B4-BE49-F238E27FC236}">
                <a16:creationId xmlns:a16="http://schemas.microsoft.com/office/drawing/2014/main" id="{9D74B0B4-5617-4637-9FA5-A0BD60DF2DAD}"/>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34" name="文本框 33">
            <a:extLst>
              <a:ext uri="{FF2B5EF4-FFF2-40B4-BE49-F238E27FC236}">
                <a16:creationId xmlns:a16="http://schemas.microsoft.com/office/drawing/2014/main" id="{8B4FB66D-DE1E-4077-B12F-167B7854D3CA}"/>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图文页排版</a:t>
            </a:r>
          </a:p>
        </p:txBody>
      </p:sp>
      <p:sp>
        <p:nvSpPr>
          <p:cNvPr id="31" name="PA-文本框 9">
            <a:extLst>
              <a:ext uri="{FF2B5EF4-FFF2-40B4-BE49-F238E27FC236}">
                <a16:creationId xmlns:a16="http://schemas.microsoft.com/office/drawing/2014/main" id="{169D852F-357D-4085-8CCF-89D191D86E09}"/>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A6566B66-C2CA-4196-ACD9-8AA581B3B9D1}"/>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pic>
        <p:nvPicPr>
          <p:cNvPr id="13" name="图片占位符 12" descr="图片包含 室内, 天花板, 房间, 桌子&#10;&#10;描述已自动生成">
            <a:extLst>
              <a:ext uri="{FF2B5EF4-FFF2-40B4-BE49-F238E27FC236}">
                <a16:creationId xmlns:a16="http://schemas.microsoft.com/office/drawing/2014/main" id="{842BD7A8-68F7-46DF-9494-F680D8320C64}"/>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709" r="16709"/>
          <a:stretch>
            <a:fillRect/>
          </a:stretch>
        </p:blipFill>
        <p:spPr/>
      </p:pic>
      <p:pic>
        <p:nvPicPr>
          <p:cNvPr id="40" name="图片占位符 39" descr="图片包含 室内, 桌子, 白色, 房间&#10;&#10;描述已自动生成">
            <a:extLst>
              <a:ext uri="{FF2B5EF4-FFF2-40B4-BE49-F238E27FC236}">
                <a16:creationId xmlns:a16="http://schemas.microsoft.com/office/drawing/2014/main" id="{6D6CDD88-0943-4563-8A29-CF4E38AE5556}"/>
              </a:ext>
            </a:extLst>
          </p:cNvPr>
          <p:cNvPicPr>
            <a:picLocks noGrp="1" noChangeAspect="1"/>
          </p:cNvPicPr>
          <p:nvPr>
            <p:ph type="pic" sz="quarter" idx="14"/>
          </p:nvPr>
        </p:nvPicPr>
        <p:blipFill rotWithShape="1">
          <a:blip r:embed="rId5" cstate="print">
            <a:extLst>
              <a:ext uri="{28A0092B-C50C-407E-A947-70E740481C1C}">
                <a14:useLocalDpi xmlns:a14="http://schemas.microsoft.com/office/drawing/2010/main" val="0"/>
              </a:ext>
            </a:extLst>
          </a:blip>
          <a:srcRect l="34073" r="-713"/>
          <a:stretch/>
        </p:blipFill>
        <p:spPr>
          <a:xfrm>
            <a:off x="3793247" y="3049877"/>
            <a:ext cx="1799426" cy="1800264"/>
          </a:xfrm>
        </p:spPr>
      </p:pic>
      <p:pic>
        <p:nvPicPr>
          <p:cNvPr id="42" name="图片占位符 41" descr="桌子上的手机&#10;&#10;描述已自动生成">
            <a:extLst>
              <a:ext uri="{FF2B5EF4-FFF2-40B4-BE49-F238E27FC236}">
                <a16:creationId xmlns:a16="http://schemas.microsoft.com/office/drawing/2014/main" id="{D465A89C-1130-49EC-B554-CC220248023A}"/>
              </a:ext>
            </a:extLst>
          </p:cNvPr>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1875" r="21875"/>
          <a:stretch>
            <a:fillRect/>
          </a:stretch>
        </p:blipFill>
        <p:spPr/>
      </p:pic>
      <p:pic>
        <p:nvPicPr>
          <p:cNvPr id="44" name="图片占位符 43" descr="图片包含 桌子, 游戏机&#10;&#10;描述已自动生成">
            <a:extLst>
              <a:ext uri="{FF2B5EF4-FFF2-40B4-BE49-F238E27FC236}">
                <a16:creationId xmlns:a16="http://schemas.microsoft.com/office/drawing/2014/main" id="{1824A3DD-2162-4550-BA71-0D8E4DEA25FB}"/>
              </a:ext>
            </a:extLst>
          </p:cNvPr>
          <p:cNvPicPr>
            <a:picLocks noGrp="1" noChangeAspect="1"/>
          </p:cNvPicPr>
          <p:nvPr>
            <p:ph type="pic" sz="quarter" idx="16"/>
          </p:nvPr>
        </p:nvPicPr>
        <p:blipFill>
          <a:blip r:embed="rId7" cstate="print">
            <a:extLst>
              <a:ext uri="{28A0092B-C50C-407E-A947-70E740481C1C}">
                <a14:useLocalDpi xmlns:a14="http://schemas.microsoft.com/office/drawing/2010/main" val="0"/>
              </a:ext>
            </a:extLst>
          </a:blip>
          <a:srcRect l="16709" r="16709"/>
          <a:stretch>
            <a:fillRect/>
          </a:stretch>
        </p:blipFill>
        <p:spPr/>
      </p:pic>
      <p:pic>
        <p:nvPicPr>
          <p:cNvPr id="46" name="图片占位符 45" descr="桌子上摆放着一些电子产品&#10;&#10;描述已自动生成">
            <a:extLst>
              <a:ext uri="{FF2B5EF4-FFF2-40B4-BE49-F238E27FC236}">
                <a16:creationId xmlns:a16="http://schemas.microsoft.com/office/drawing/2014/main" id="{1C34A702-467C-4A6D-A064-42702810BF78}"/>
              </a:ext>
            </a:extLst>
          </p:cNvPr>
          <p:cNvPicPr>
            <a:picLocks noGrp="1" noChangeAspect="1"/>
          </p:cNvPicPr>
          <p:nvPr>
            <p:ph type="pic" sz="quarter" idx="17"/>
          </p:nvPr>
        </p:nvPicPr>
        <p:blipFill>
          <a:blip r:embed="rId8" cstate="print">
            <a:extLst>
              <a:ext uri="{28A0092B-C50C-407E-A947-70E740481C1C}">
                <a14:useLocalDpi xmlns:a14="http://schemas.microsoft.com/office/drawing/2010/main" val="0"/>
              </a:ext>
            </a:extLst>
          </a:blip>
          <a:srcRect l="12494" r="12494"/>
          <a:stretch>
            <a:fillRect/>
          </a:stretch>
        </p:blipFill>
        <p:spPr/>
      </p:pic>
    </p:spTree>
    <p:extLst>
      <p:ext uri="{BB962C8B-B14F-4D97-AF65-F5344CB8AC3E}">
        <p14:creationId xmlns:p14="http://schemas.microsoft.com/office/powerpoint/2010/main" val="3694184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id="{BA1C895C-67BB-4E9E-97EB-8CF543A095CC}"/>
              </a:ext>
            </a:extLst>
          </p:cNvPr>
          <p:cNvGrpSpPr/>
          <p:nvPr/>
        </p:nvGrpSpPr>
        <p:grpSpPr>
          <a:xfrm>
            <a:off x="8708863" y="1362159"/>
            <a:ext cx="2059734" cy="4328948"/>
            <a:chOff x="8708863" y="1362159"/>
            <a:chExt cx="2059734" cy="4328948"/>
          </a:xfrm>
          <a:effectLst>
            <a:reflection blurRad="6350" stA="60000" endPos="22000" dir="5400000" sy="-100000" algn="bl" rotWithShape="0"/>
          </a:effectLst>
        </p:grpSpPr>
        <p:sp>
          <p:nvSpPr>
            <p:cNvPr id="22" name="ïṧļïḋê">
              <a:extLst>
                <a:ext uri="{FF2B5EF4-FFF2-40B4-BE49-F238E27FC236}">
                  <a16:creationId xmlns:a16="http://schemas.microsoft.com/office/drawing/2014/main" id="{B0E4FBD9-07FF-4F17-9A14-262E0ED0A382}"/>
                </a:ext>
              </a:extLst>
            </p:cNvPr>
            <p:cNvSpPr/>
            <p:nvPr/>
          </p:nvSpPr>
          <p:spPr bwMode="auto">
            <a:xfrm rot="1446117">
              <a:off x="8708863" y="1362159"/>
              <a:ext cx="2059734" cy="4328948"/>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tx1">
                <a:lumMod val="75000"/>
                <a:lumOff val="25000"/>
              </a:schemeClr>
            </a:solidFill>
            <a:ln w="31750">
              <a:solidFill>
                <a:schemeClr val="bg1">
                  <a:lumMod val="75000"/>
                </a:schemeClr>
              </a:solidFill>
            </a:ln>
            <a:extLst>
              <a:ext uri="{91240B29-F687-4f45-9708-019B960494DF}"/>
            </a:extLst>
          </p:spPr>
          <p:txBody>
            <a:bodyPr wrap="square" lIns="91440" tIns="45720" rIns="91440" bIns="45720" anchor="ctr">
              <a:normAutofit/>
            </a:bodyPr>
            <a:lstStyle/>
            <a:p>
              <a:pPr algn="ctr"/>
              <a:endParaRPr/>
            </a:p>
          </p:txBody>
        </p:sp>
        <p:sp>
          <p:nvSpPr>
            <p:cNvPr id="23" name="iṧ1ïdê">
              <a:extLst>
                <a:ext uri="{FF2B5EF4-FFF2-40B4-BE49-F238E27FC236}">
                  <a16:creationId xmlns:a16="http://schemas.microsoft.com/office/drawing/2014/main" id="{FB51A7C2-EE50-4B06-8495-15690A28F2D6}"/>
                </a:ext>
              </a:extLst>
            </p:cNvPr>
            <p:cNvSpPr/>
            <p:nvPr/>
          </p:nvSpPr>
          <p:spPr bwMode="auto">
            <a:xfrm rot="1446117">
              <a:off x="10505816" y="1717578"/>
              <a:ext cx="61828" cy="61829"/>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4" name="ïşlîḍè">
              <a:extLst>
                <a:ext uri="{FF2B5EF4-FFF2-40B4-BE49-F238E27FC236}">
                  <a16:creationId xmlns:a16="http://schemas.microsoft.com/office/drawing/2014/main" id="{29D26080-A88C-4924-B427-1BA308DD6D8E}"/>
                </a:ext>
              </a:extLst>
            </p:cNvPr>
            <p:cNvSpPr/>
            <p:nvPr/>
          </p:nvSpPr>
          <p:spPr bwMode="auto">
            <a:xfrm rot="1446117">
              <a:off x="10528184" y="1738061"/>
              <a:ext cx="14765" cy="14765"/>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5" name="íŝlïďè">
              <a:extLst>
                <a:ext uri="{FF2B5EF4-FFF2-40B4-BE49-F238E27FC236}">
                  <a16:creationId xmlns:a16="http://schemas.microsoft.com/office/drawing/2014/main" id="{C666D559-0FA4-49AD-94DB-88E7DB4877BE}"/>
                </a:ext>
              </a:extLst>
            </p:cNvPr>
            <p:cNvSpPr/>
            <p:nvPr/>
          </p:nvSpPr>
          <p:spPr bwMode="auto">
            <a:xfrm rot="1446117">
              <a:off x="10507700" y="1713366"/>
              <a:ext cx="61828" cy="61830"/>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6" name="íṣļíḍé">
              <a:extLst>
                <a:ext uri="{FF2B5EF4-FFF2-40B4-BE49-F238E27FC236}">
                  <a16:creationId xmlns:a16="http://schemas.microsoft.com/office/drawing/2014/main" id="{402CC5AB-C92E-448C-9E44-A93E7A1931C9}"/>
                </a:ext>
              </a:extLst>
            </p:cNvPr>
            <p:cNvSpPr/>
            <p:nvPr/>
          </p:nvSpPr>
          <p:spPr bwMode="auto">
            <a:xfrm rot="1446117">
              <a:off x="10530256" y="1732966"/>
              <a:ext cx="14765" cy="15688"/>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7" name="íśḻiḑè">
              <a:extLst>
                <a:ext uri="{FF2B5EF4-FFF2-40B4-BE49-F238E27FC236}">
                  <a16:creationId xmlns:a16="http://schemas.microsoft.com/office/drawing/2014/main" id="{0E3B36F4-204F-4F15-AC70-3295CE49B743}"/>
                </a:ext>
              </a:extLst>
            </p:cNvPr>
            <p:cNvSpPr/>
            <p:nvPr/>
          </p:nvSpPr>
          <p:spPr bwMode="auto">
            <a:xfrm rot="1446117">
              <a:off x="10518922" y="1723746"/>
              <a:ext cx="40604" cy="40605"/>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8" name="is1iḋê">
              <a:extLst>
                <a:ext uri="{FF2B5EF4-FFF2-40B4-BE49-F238E27FC236}">
                  <a16:creationId xmlns:a16="http://schemas.microsoft.com/office/drawing/2014/main" id="{BAD7C903-4BD8-44A1-B4D8-A6111D8A8F4A}"/>
                </a:ext>
              </a:extLst>
            </p:cNvPr>
            <p:cNvSpPr/>
            <p:nvPr/>
          </p:nvSpPr>
          <p:spPr bwMode="auto">
            <a:xfrm rot="1446117">
              <a:off x="10518922" y="1723746"/>
              <a:ext cx="40604" cy="40605"/>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29" name="îśḻíḑê">
              <a:extLst>
                <a:ext uri="{FF2B5EF4-FFF2-40B4-BE49-F238E27FC236}">
                  <a16:creationId xmlns:a16="http://schemas.microsoft.com/office/drawing/2014/main" id="{D83D1847-B62C-402D-A842-CDE5ACB7D6DD}"/>
                </a:ext>
              </a:extLst>
            </p:cNvPr>
            <p:cNvSpPr/>
            <p:nvPr/>
          </p:nvSpPr>
          <p:spPr bwMode="auto">
            <a:xfrm rot="1446117">
              <a:off x="10529073" y="1733896"/>
              <a:ext cx="20302" cy="20303"/>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0" name="îšḻîďé">
              <a:extLst>
                <a:ext uri="{FF2B5EF4-FFF2-40B4-BE49-F238E27FC236}">
                  <a16:creationId xmlns:a16="http://schemas.microsoft.com/office/drawing/2014/main" id="{1E5C01B7-9654-4EE5-AE2C-7B075B6BBBA8}"/>
                </a:ext>
              </a:extLst>
            </p:cNvPr>
            <p:cNvSpPr/>
            <p:nvPr/>
          </p:nvSpPr>
          <p:spPr bwMode="auto">
            <a:xfrm rot="1446117">
              <a:off x="10529073" y="1733896"/>
              <a:ext cx="20302" cy="20303"/>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1" name="íşḻiḑé">
              <a:extLst>
                <a:ext uri="{FF2B5EF4-FFF2-40B4-BE49-F238E27FC236}">
                  <a16:creationId xmlns:a16="http://schemas.microsoft.com/office/drawing/2014/main" id="{7157D47F-D977-4B32-A67A-B8A28AED017B}"/>
                </a:ext>
              </a:extLst>
            </p:cNvPr>
            <p:cNvSpPr/>
            <p:nvPr/>
          </p:nvSpPr>
          <p:spPr bwMode="auto">
            <a:xfrm rot="1446117">
              <a:off x="10534871" y="1738503"/>
              <a:ext cx="5538" cy="4614"/>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2" name="íṧľíḍê">
              <a:extLst>
                <a:ext uri="{FF2B5EF4-FFF2-40B4-BE49-F238E27FC236}">
                  <a16:creationId xmlns:a16="http://schemas.microsoft.com/office/drawing/2014/main" id="{1A0F69AC-ADEE-464A-A5A2-732F6E4B11B7}"/>
                </a:ext>
              </a:extLst>
            </p:cNvPr>
            <p:cNvSpPr/>
            <p:nvPr/>
          </p:nvSpPr>
          <p:spPr bwMode="auto">
            <a:xfrm rot="1446117">
              <a:off x="10534871" y="1738503"/>
              <a:ext cx="5538" cy="4614"/>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3" name="išľiḍè">
              <a:extLst>
                <a:ext uri="{FF2B5EF4-FFF2-40B4-BE49-F238E27FC236}">
                  <a16:creationId xmlns:a16="http://schemas.microsoft.com/office/drawing/2014/main" id="{0194C6DD-DE81-4A8C-9DD5-5813F6679AEA}"/>
                </a:ext>
              </a:extLst>
            </p:cNvPr>
            <p:cNvSpPr/>
            <p:nvPr/>
          </p:nvSpPr>
          <p:spPr bwMode="auto">
            <a:xfrm rot="1446117">
              <a:off x="8797850" y="5089406"/>
              <a:ext cx="334061" cy="334061"/>
            </a:xfrm>
            <a:prstGeom prst="ellipse">
              <a:avLst/>
            </a:prstGeom>
            <a:noFill/>
            <a:ln>
              <a:solidFill>
                <a:schemeClr val="bg1">
                  <a:lumMod val="95000"/>
                </a:schemeClr>
              </a:solidFill>
            </a:ln>
            <a:extLst>
              <a:ext uri="{91240B29-F687-4f45-9708-019B960494DF}"/>
            </a:extLst>
          </p:spPr>
          <p:txBody>
            <a:bodyPr wrap="square" lIns="91440" tIns="45720" rIns="91440" bIns="45720" anchor="ctr">
              <a:normAutofit fontScale="62500" lnSpcReduction="20000"/>
            </a:bodyPr>
            <a:lstStyle/>
            <a:p>
              <a:pPr algn="ctr"/>
              <a:endParaRPr/>
            </a:p>
          </p:txBody>
        </p:sp>
        <p:sp>
          <p:nvSpPr>
            <p:cNvPr id="34" name="íśľíḍé">
              <a:extLst>
                <a:ext uri="{FF2B5EF4-FFF2-40B4-BE49-F238E27FC236}">
                  <a16:creationId xmlns:a16="http://schemas.microsoft.com/office/drawing/2014/main" id="{0C5C7122-0330-44D9-BB8C-D403BF9CCDBB}"/>
                </a:ext>
              </a:extLst>
            </p:cNvPr>
            <p:cNvSpPr/>
            <p:nvPr/>
          </p:nvSpPr>
          <p:spPr bwMode="auto">
            <a:xfrm rot="1446117">
              <a:off x="8820164" y="1980578"/>
              <a:ext cx="1807803" cy="3168964"/>
            </a:xfrm>
            <a:prstGeom prst="rect">
              <a:avLst/>
            </a:prstGeom>
            <a:solidFill>
              <a:schemeClr val="bg1">
                <a:lumMod val="95000"/>
              </a:schemeClr>
            </a:solidFill>
            <a:ln>
              <a:noFill/>
            </a:ln>
            <a:extLst>
              <a:ext uri="{91240B29-F687-4f45-9708-019B960494DF}"/>
            </a:extLst>
          </p:spPr>
          <p:txBody>
            <a:bodyPr wrap="square" lIns="91440" tIns="45720" rIns="91440" bIns="45720" anchor="ctr">
              <a:normAutofit/>
            </a:bodyPr>
            <a:lstStyle/>
            <a:p>
              <a:pPr algn="ctr"/>
              <a:endParaRPr/>
            </a:p>
          </p:txBody>
        </p:sp>
        <p:sp>
          <p:nvSpPr>
            <p:cNvPr id="35" name="îşḻîḓé">
              <a:extLst>
                <a:ext uri="{FF2B5EF4-FFF2-40B4-BE49-F238E27FC236}">
                  <a16:creationId xmlns:a16="http://schemas.microsoft.com/office/drawing/2014/main" id="{21851163-F103-469D-9930-1B8D0B567A24}"/>
                </a:ext>
              </a:extLst>
            </p:cNvPr>
            <p:cNvSpPr/>
            <p:nvPr/>
          </p:nvSpPr>
          <p:spPr bwMode="auto">
            <a:xfrm rot="1446117">
              <a:off x="10308913" y="1864638"/>
              <a:ext cx="375588" cy="86745"/>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6" name="îṧlíḑé">
              <a:extLst>
                <a:ext uri="{FF2B5EF4-FFF2-40B4-BE49-F238E27FC236}">
                  <a16:creationId xmlns:a16="http://schemas.microsoft.com/office/drawing/2014/main" id="{2317CF31-7FF9-41A1-AAB0-2BCE563AC910}"/>
                </a:ext>
              </a:extLst>
            </p:cNvPr>
            <p:cNvSpPr/>
            <p:nvPr/>
          </p:nvSpPr>
          <p:spPr bwMode="auto">
            <a:xfrm rot="1446117">
              <a:off x="10329255" y="1890289"/>
              <a:ext cx="334061" cy="35068"/>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tx1">
                <a:lumMod val="75000"/>
                <a:lumOff val="2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sp>
          <p:nvSpPr>
            <p:cNvPr id="37" name="íSļíḑé">
              <a:extLst>
                <a:ext uri="{FF2B5EF4-FFF2-40B4-BE49-F238E27FC236}">
                  <a16:creationId xmlns:a16="http://schemas.microsoft.com/office/drawing/2014/main" id="{B3026F3C-66A2-4C63-A192-151FBD7B2930}"/>
                </a:ext>
              </a:extLst>
            </p:cNvPr>
            <p:cNvSpPr/>
            <p:nvPr/>
          </p:nvSpPr>
          <p:spPr bwMode="auto">
            <a:xfrm rot="1446117">
              <a:off x="10210797" y="1764089"/>
              <a:ext cx="56292" cy="57214"/>
            </a:xfrm>
            <a:prstGeom prst="ellipse">
              <a:avLst/>
            </a:prstGeom>
            <a:solidFill>
              <a:schemeClr val="bg1">
                <a:lumMod val="95000"/>
              </a:schemeClr>
            </a:solidFill>
            <a:ln>
              <a:noFill/>
            </a:ln>
            <a:extLst>
              <a:ext uri="{91240B29-F687-4f45-9708-019B960494DF}"/>
            </a:extLst>
          </p:spPr>
          <p:txBody>
            <a:bodyPr wrap="square" lIns="91440" tIns="45720" rIns="91440" bIns="45720" anchor="ctr">
              <a:normAutofit fontScale="25000" lnSpcReduction="20000"/>
            </a:bodyPr>
            <a:lstStyle/>
            <a:p>
              <a:pPr algn="ctr"/>
              <a:endParaRPr/>
            </a:p>
          </p:txBody>
        </p:sp>
      </p:grpSp>
      <p:sp>
        <p:nvSpPr>
          <p:cNvPr id="43" name="等腰三角形 42">
            <a:extLst>
              <a:ext uri="{FF2B5EF4-FFF2-40B4-BE49-F238E27FC236}">
                <a16:creationId xmlns:a16="http://schemas.microsoft.com/office/drawing/2014/main" id="{D968B874-95BF-437C-88EF-0230F9C0F869}"/>
              </a:ext>
            </a:extLst>
          </p:cNvPr>
          <p:cNvSpPr/>
          <p:nvPr/>
        </p:nvSpPr>
        <p:spPr>
          <a:xfrm rot="16200000" flipH="1">
            <a:off x="-2501018" y="2113759"/>
            <a:ext cx="7155402" cy="3647945"/>
          </a:xfrm>
          <a:prstGeom prst="triangle">
            <a:avLst>
              <a:gd name="adj" fmla="val 50637"/>
            </a:avLst>
          </a:prstGeom>
          <a:gradFill>
            <a:gsLst>
              <a:gs pos="0">
                <a:schemeClr val="accent3">
                  <a:alpha val="0"/>
                </a:schemeClr>
              </a:gs>
              <a:gs pos="100000">
                <a:schemeClr val="accent4">
                  <a:lumMod val="60000"/>
                  <a:lumOff val="40000"/>
                  <a:alpha val="25000"/>
                </a:schemeClr>
              </a:gs>
            </a:gsLst>
            <a:lin ang="16200000" scaled="0"/>
          </a:gradFill>
          <a:ln>
            <a:gradFill>
              <a:gsLst>
                <a:gs pos="100000">
                  <a:schemeClr val="accent1">
                    <a:lumMod val="5000"/>
                    <a:lumOff val="95000"/>
                    <a:alpha val="0"/>
                  </a:schemeClr>
                </a:gs>
                <a:gs pos="0">
                  <a:schemeClr val="accent1">
                    <a:lumMod val="30000"/>
                    <a:lumOff val="70000"/>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9" name="文本框 38">
            <a:extLst>
              <a:ext uri="{FF2B5EF4-FFF2-40B4-BE49-F238E27FC236}">
                <a16:creationId xmlns:a16="http://schemas.microsoft.com/office/drawing/2014/main" id="{CC6E64AD-1F71-433C-B6B6-6A727AB71541}"/>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40" name="文本框 39">
            <a:extLst>
              <a:ext uri="{FF2B5EF4-FFF2-40B4-BE49-F238E27FC236}">
                <a16:creationId xmlns:a16="http://schemas.microsoft.com/office/drawing/2014/main" id="{EF1FDBDA-C0F9-4940-9784-D40083FC899F}"/>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图文页排版</a:t>
            </a:r>
          </a:p>
        </p:txBody>
      </p:sp>
      <p:sp>
        <p:nvSpPr>
          <p:cNvPr id="41" name="PA-文本框 9">
            <a:extLst>
              <a:ext uri="{FF2B5EF4-FFF2-40B4-BE49-F238E27FC236}">
                <a16:creationId xmlns:a16="http://schemas.microsoft.com/office/drawing/2014/main" id="{B09D4B24-00B3-49A5-A48E-00B3260228E8}"/>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42" name="页脚占位符 3">
            <a:extLst>
              <a:ext uri="{FF2B5EF4-FFF2-40B4-BE49-F238E27FC236}">
                <a16:creationId xmlns:a16="http://schemas.microsoft.com/office/drawing/2014/main" id="{2B4BD0CF-63F3-4CBB-824F-AFC314EDECA6}"/>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pic>
        <p:nvPicPr>
          <p:cNvPr id="64" name="图片占位符 63" descr="水上的桥&#10;&#10;描述已自动生成">
            <a:extLst>
              <a:ext uri="{FF2B5EF4-FFF2-40B4-BE49-F238E27FC236}">
                <a16:creationId xmlns:a16="http://schemas.microsoft.com/office/drawing/2014/main" id="{D1925951-D392-4808-AE60-D1DACD58586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1003" r="31003"/>
          <a:stretch>
            <a:fillRect/>
          </a:stretch>
        </p:blipFill>
        <p:spPr>
          <a:xfrm rot="1444613">
            <a:off x="8818105" y="1975076"/>
            <a:ext cx="1811864" cy="3179626"/>
          </a:xfrm>
          <a:effectLst>
            <a:reflection blurRad="12700" stA="45000" endPos="32000" dist="990600" dir="5400000" sy="-100000" algn="bl" rotWithShape="0"/>
          </a:effectLst>
        </p:spPr>
      </p:pic>
      <p:sp>
        <p:nvSpPr>
          <p:cNvPr id="45" name="平行四边形 44">
            <a:extLst>
              <a:ext uri="{FF2B5EF4-FFF2-40B4-BE49-F238E27FC236}">
                <a16:creationId xmlns:a16="http://schemas.microsoft.com/office/drawing/2014/main" id="{9A098502-44C6-4394-9A49-EE8E6E7AF01F}"/>
              </a:ext>
            </a:extLst>
          </p:cNvPr>
          <p:cNvSpPr/>
          <p:nvPr/>
        </p:nvSpPr>
        <p:spPr>
          <a:xfrm>
            <a:off x="1443161" y="1902680"/>
            <a:ext cx="2673742" cy="466370"/>
          </a:xfrm>
          <a:prstGeom prst="parallelogram">
            <a:avLst>
              <a:gd name="adj" fmla="val 93871"/>
            </a:avLst>
          </a:prstGeom>
          <a:solidFill>
            <a:schemeClr val="accent4">
              <a:alpha val="50000"/>
            </a:schemeClr>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4" name="平行四边形 43">
            <a:extLst>
              <a:ext uri="{FF2B5EF4-FFF2-40B4-BE49-F238E27FC236}">
                <a16:creationId xmlns:a16="http://schemas.microsoft.com/office/drawing/2014/main" id="{3875443A-1993-478D-A43B-CFB2E4A67AAB}"/>
              </a:ext>
            </a:extLst>
          </p:cNvPr>
          <p:cNvSpPr/>
          <p:nvPr/>
        </p:nvSpPr>
        <p:spPr>
          <a:xfrm>
            <a:off x="1510527" y="1973416"/>
            <a:ext cx="2347962" cy="384060"/>
          </a:xfrm>
          <a:prstGeom prst="parallelogram">
            <a:avLst>
              <a:gd name="adj" fmla="val 89786"/>
            </a:avLst>
          </a:prstGeom>
          <a:solidFill>
            <a:schemeClr val="bg1">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2000" dirty="0">
                <a:gradFill>
                  <a:gsLst>
                    <a:gs pos="100000">
                      <a:schemeClr val="accent1">
                        <a:lumMod val="60000"/>
                        <a:lumOff val="40000"/>
                      </a:schemeClr>
                    </a:gs>
                    <a:gs pos="0">
                      <a:schemeClr val="accent6"/>
                    </a:gs>
                  </a:gsLst>
                  <a:lin ang="13800000" scaled="0"/>
                </a:gradFill>
              </a:rPr>
              <a:t>关键词</a:t>
            </a:r>
          </a:p>
        </p:txBody>
      </p:sp>
      <p:sp>
        <p:nvSpPr>
          <p:cNvPr id="46" name="平行四边形 45">
            <a:extLst>
              <a:ext uri="{FF2B5EF4-FFF2-40B4-BE49-F238E27FC236}">
                <a16:creationId xmlns:a16="http://schemas.microsoft.com/office/drawing/2014/main" id="{E5650EEF-B42E-4732-ACB1-E9F379E12A7C}"/>
              </a:ext>
            </a:extLst>
          </p:cNvPr>
          <p:cNvSpPr/>
          <p:nvPr/>
        </p:nvSpPr>
        <p:spPr>
          <a:xfrm>
            <a:off x="5033716" y="1905171"/>
            <a:ext cx="2673742" cy="466370"/>
          </a:xfrm>
          <a:prstGeom prst="parallelogram">
            <a:avLst>
              <a:gd name="adj" fmla="val 93871"/>
            </a:avLst>
          </a:prstGeom>
          <a:solidFill>
            <a:schemeClr val="accent4">
              <a:alpha val="50000"/>
            </a:schemeClr>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7" name="平行四边形 46">
            <a:extLst>
              <a:ext uri="{FF2B5EF4-FFF2-40B4-BE49-F238E27FC236}">
                <a16:creationId xmlns:a16="http://schemas.microsoft.com/office/drawing/2014/main" id="{1CC94646-82E9-4BD9-9D01-85E86B20CAB2}"/>
              </a:ext>
            </a:extLst>
          </p:cNvPr>
          <p:cNvSpPr/>
          <p:nvPr/>
        </p:nvSpPr>
        <p:spPr>
          <a:xfrm>
            <a:off x="5045247" y="1987480"/>
            <a:ext cx="2347962" cy="384060"/>
          </a:xfrm>
          <a:prstGeom prst="parallelogram">
            <a:avLst>
              <a:gd name="adj" fmla="val 99707"/>
            </a:avLst>
          </a:prstGeom>
          <a:solidFill>
            <a:schemeClr val="bg1">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indent="504000" algn="just">
              <a:lnSpc>
                <a:spcPct val="120000"/>
              </a:lnSpc>
            </a:pPr>
            <a:r>
              <a:rPr lang="zh-CN" altLang="en-US" sz="2000" dirty="0">
                <a:gradFill>
                  <a:gsLst>
                    <a:gs pos="100000">
                      <a:schemeClr val="accent1">
                        <a:lumMod val="60000"/>
                        <a:lumOff val="40000"/>
                      </a:schemeClr>
                    </a:gs>
                    <a:gs pos="0">
                      <a:schemeClr val="accent6"/>
                    </a:gs>
                  </a:gsLst>
                  <a:lin ang="13800000" scaled="0"/>
                </a:gradFill>
              </a:rPr>
              <a:t>关键词</a:t>
            </a:r>
          </a:p>
        </p:txBody>
      </p:sp>
      <p:sp>
        <p:nvSpPr>
          <p:cNvPr id="6" name="i$1íḓé">
            <a:extLst>
              <a:ext uri="{FF2B5EF4-FFF2-40B4-BE49-F238E27FC236}">
                <a16:creationId xmlns:a16="http://schemas.microsoft.com/office/drawing/2014/main" id="{18634875-6C00-4F60-AFF8-9408194928F3}"/>
              </a:ext>
            </a:extLst>
          </p:cNvPr>
          <p:cNvSpPr/>
          <p:nvPr/>
        </p:nvSpPr>
        <p:spPr bwMode="auto">
          <a:xfrm>
            <a:off x="1842702" y="2013046"/>
            <a:ext cx="382587" cy="304800"/>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accent2"/>
          </a:solidFill>
          <a:ln>
            <a:solidFill>
              <a:schemeClr val="accent2"/>
            </a:solidFill>
          </a:ln>
          <a:effectLst/>
        </p:spPr>
        <p:txBody>
          <a:bodyPr wrap="square" lIns="91440" tIns="45720" rIns="91440" bIns="45720" anchor="ctr">
            <a:normAutofit fontScale="92500" lnSpcReduction="20000"/>
          </a:bodyPr>
          <a:lstStyle/>
          <a:p>
            <a:pPr algn="ctr"/>
            <a:endParaRPr/>
          </a:p>
        </p:txBody>
      </p:sp>
      <p:sp>
        <p:nvSpPr>
          <p:cNvPr id="8" name="íṩ1íḋé">
            <a:extLst>
              <a:ext uri="{FF2B5EF4-FFF2-40B4-BE49-F238E27FC236}">
                <a16:creationId xmlns:a16="http://schemas.microsoft.com/office/drawing/2014/main" id="{F8ED7146-2939-4C18-B9A8-A3B5D3C5E816}"/>
              </a:ext>
            </a:extLst>
          </p:cNvPr>
          <p:cNvSpPr/>
          <p:nvPr/>
        </p:nvSpPr>
        <p:spPr bwMode="auto">
          <a:xfrm>
            <a:off x="5528781" y="2023141"/>
            <a:ext cx="366712" cy="312737"/>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accent2"/>
          </a:solidFill>
          <a:ln>
            <a:solidFill>
              <a:schemeClr val="accent2"/>
            </a:solidFill>
          </a:ln>
          <a:effectLst/>
        </p:spPr>
        <p:txBody>
          <a:bodyPr wrap="square" lIns="91440" tIns="45720" rIns="91440" bIns="45720" anchor="ctr">
            <a:normAutofit fontScale="92500" lnSpcReduction="20000"/>
          </a:bodyPr>
          <a:lstStyle/>
          <a:p>
            <a:pPr algn="ctr"/>
            <a:endParaRPr/>
          </a:p>
        </p:txBody>
      </p:sp>
      <p:sp>
        <p:nvSpPr>
          <p:cNvPr id="50" name="文本框 49">
            <a:extLst>
              <a:ext uri="{FF2B5EF4-FFF2-40B4-BE49-F238E27FC236}">
                <a16:creationId xmlns:a16="http://schemas.microsoft.com/office/drawing/2014/main" id="{D85AD0DC-8145-4659-B2EB-F425C2A4BF4C}"/>
              </a:ext>
            </a:extLst>
          </p:cNvPr>
          <p:cNvSpPr txBox="1"/>
          <p:nvPr/>
        </p:nvSpPr>
        <p:spPr>
          <a:xfrm>
            <a:off x="858446" y="2673248"/>
            <a:ext cx="3258457" cy="953274"/>
          </a:xfrm>
          <a:prstGeom prst="rect">
            <a:avLst/>
          </a:prstGeom>
          <a:noFill/>
        </p:spPr>
        <p:txBody>
          <a:bodyPr wrap="square" rtlCol="0">
            <a:spAutoFit/>
          </a:bodyPr>
          <a:lstStyle/>
          <a:p>
            <a:pPr lvl="0" indent="504000" algn="just">
              <a:lnSpc>
                <a:spcPct val="120000"/>
              </a:lnSpc>
            </a:pPr>
            <a:r>
              <a:rPr lang="zh-CN" altLang="en-US" sz="1600" dirty="0">
                <a:solidFill>
                  <a:srgbClr val="768394"/>
                </a:solidFill>
              </a:rPr>
              <a:t>点击此处编辑相关内容点击此处编辑相关内容点击此处编辑相关内容</a:t>
            </a:r>
          </a:p>
        </p:txBody>
      </p:sp>
      <p:sp>
        <p:nvSpPr>
          <p:cNvPr id="51" name="文本框 50">
            <a:extLst>
              <a:ext uri="{FF2B5EF4-FFF2-40B4-BE49-F238E27FC236}">
                <a16:creationId xmlns:a16="http://schemas.microsoft.com/office/drawing/2014/main" id="{1A1614B1-1868-4F8E-8C27-D1519DEFBB66}"/>
              </a:ext>
            </a:extLst>
          </p:cNvPr>
          <p:cNvSpPr txBox="1"/>
          <p:nvPr/>
        </p:nvSpPr>
        <p:spPr>
          <a:xfrm>
            <a:off x="4555503" y="2675738"/>
            <a:ext cx="3258457" cy="953274"/>
          </a:xfrm>
          <a:prstGeom prst="rect">
            <a:avLst/>
          </a:prstGeom>
          <a:noFill/>
        </p:spPr>
        <p:txBody>
          <a:bodyPr wrap="square" rtlCol="0">
            <a:spAutoFit/>
          </a:bodyPr>
          <a:lstStyle/>
          <a:p>
            <a:pPr lvl="0" indent="504000" algn="just">
              <a:lnSpc>
                <a:spcPct val="120000"/>
              </a:lnSpc>
            </a:pPr>
            <a:r>
              <a:rPr lang="zh-CN" altLang="en-US" sz="1600" dirty="0">
                <a:solidFill>
                  <a:srgbClr val="768394"/>
                </a:solidFill>
              </a:rPr>
              <a:t>点击此处编辑相关内容点击此处编辑相关内容点击此处编辑相关内容</a:t>
            </a:r>
          </a:p>
        </p:txBody>
      </p:sp>
      <p:sp>
        <p:nvSpPr>
          <p:cNvPr id="55" name="平行四边形 54">
            <a:extLst>
              <a:ext uri="{FF2B5EF4-FFF2-40B4-BE49-F238E27FC236}">
                <a16:creationId xmlns:a16="http://schemas.microsoft.com/office/drawing/2014/main" id="{1C9BDA7A-9854-41B2-AD58-6ADBD779A549}"/>
              </a:ext>
            </a:extLst>
          </p:cNvPr>
          <p:cNvSpPr/>
          <p:nvPr/>
        </p:nvSpPr>
        <p:spPr>
          <a:xfrm>
            <a:off x="1336659" y="3852932"/>
            <a:ext cx="2673742" cy="466370"/>
          </a:xfrm>
          <a:prstGeom prst="parallelogram">
            <a:avLst>
              <a:gd name="adj" fmla="val 93871"/>
            </a:avLst>
          </a:prstGeom>
          <a:solidFill>
            <a:schemeClr val="accent4">
              <a:alpha val="50000"/>
            </a:schemeClr>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6" name="平行四边形 55">
            <a:extLst>
              <a:ext uri="{FF2B5EF4-FFF2-40B4-BE49-F238E27FC236}">
                <a16:creationId xmlns:a16="http://schemas.microsoft.com/office/drawing/2014/main" id="{0CE6C948-BCDB-44E0-9A7C-A8790B7D8B06}"/>
              </a:ext>
            </a:extLst>
          </p:cNvPr>
          <p:cNvSpPr/>
          <p:nvPr/>
        </p:nvSpPr>
        <p:spPr>
          <a:xfrm>
            <a:off x="1404025" y="3923668"/>
            <a:ext cx="2347962" cy="384060"/>
          </a:xfrm>
          <a:prstGeom prst="parallelogram">
            <a:avLst>
              <a:gd name="adj" fmla="val 89786"/>
            </a:avLst>
          </a:prstGeom>
          <a:solidFill>
            <a:schemeClr val="bg1">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2000" dirty="0">
                <a:gradFill>
                  <a:gsLst>
                    <a:gs pos="100000">
                      <a:schemeClr val="accent1">
                        <a:lumMod val="60000"/>
                        <a:lumOff val="40000"/>
                      </a:schemeClr>
                    </a:gs>
                    <a:gs pos="0">
                      <a:schemeClr val="accent6"/>
                    </a:gs>
                  </a:gsLst>
                  <a:lin ang="13800000" scaled="0"/>
                </a:gradFill>
              </a:rPr>
              <a:t>关键词</a:t>
            </a:r>
          </a:p>
        </p:txBody>
      </p:sp>
      <p:sp>
        <p:nvSpPr>
          <p:cNvPr id="57" name="平行四边形 56">
            <a:extLst>
              <a:ext uri="{FF2B5EF4-FFF2-40B4-BE49-F238E27FC236}">
                <a16:creationId xmlns:a16="http://schemas.microsoft.com/office/drawing/2014/main" id="{59BFF99A-AD17-4B39-8826-89FA79B025FA}"/>
              </a:ext>
            </a:extLst>
          </p:cNvPr>
          <p:cNvSpPr/>
          <p:nvPr/>
        </p:nvSpPr>
        <p:spPr>
          <a:xfrm>
            <a:off x="4927214" y="3855423"/>
            <a:ext cx="2673742" cy="466370"/>
          </a:xfrm>
          <a:prstGeom prst="parallelogram">
            <a:avLst>
              <a:gd name="adj" fmla="val 93871"/>
            </a:avLst>
          </a:prstGeom>
          <a:solidFill>
            <a:schemeClr val="accent4">
              <a:alpha val="50000"/>
            </a:schemeClr>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8" name="平行四边形 57">
            <a:extLst>
              <a:ext uri="{FF2B5EF4-FFF2-40B4-BE49-F238E27FC236}">
                <a16:creationId xmlns:a16="http://schemas.microsoft.com/office/drawing/2014/main" id="{ACA19A12-7312-4F9A-AC1B-5F41A30A40F0}"/>
              </a:ext>
            </a:extLst>
          </p:cNvPr>
          <p:cNvSpPr/>
          <p:nvPr/>
        </p:nvSpPr>
        <p:spPr>
          <a:xfrm>
            <a:off x="4938745" y="3937732"/>
            <a:ext cx="2347962" cy="384060"/>
          </a:xfrm>
          <a:prstGeom prst="parallelogram">
            <a:avLst>
              <a:gd name="adj" fmla="val 99707"/>
            </a:avLst>
          </a:prstGeom>
          <a:solidFill>
            <a:schemeClr val="bg1">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indent="504000" algn="just">
              <a:lnSpc>
                <a:spcPct val="120000"/>
              </a:lnSpc>
            </a:pPr>
            <a:r>
              <a:rPr lang="zh-CN" altLang="en-US" sz="2000" dirty="0">
                <a:gradFill>
                  <a:gsLst>
                    <a:gs pos="100000">
                      <a:schemeClr val="accent1">
                        <a:lumMod val="60000"/>
                        <a:lumOff val="40000"/>
                      </a:schemeClr>
                    </a:gs>
                    <a:gs pos="0">
                      <a:schemeClr val="accent6"/>
                    </a:gs>
                  </a:gsLst>
                  <a:lin ang="13800000" scaled="0"/>
                </a:gradFill>
              </a:rPr>
              <a:t>关键词</a:t>
            </a:r>
          </a:p>
        </p:txBody>
      </p:sp>
      <p:sp>
        <p:nvSpPr>
          <p:cNvPr id="59" name="i$1íḓé">
            <a:extLst>
              <a:ext uri="{FF2B5EF4-FFF2-40B4-BE49-F238E27FC236}">
                <a16:creationId xmlns:a16="http://schemas.microsoft.com/office/drawing/2014/main" id="{FD4A4921-99D8-4684-9E16-6C70E45DA083}"/>
              </a:ext>
            </a:extLst>
          </p:cNvPr>
          <p:cNvSpPr/>
          <p:nvPr/>
        </p:nvSpPr>
        <p:spPr bwMode="auto">
          <a:xfrm>
            <a:off x="1736200" y="3963298"/>
            <a:ext cx="382587" cy="304800"/>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accent2"/>
          </a:solidFill>
          <a:ln>
            <a:solidFill>
              <a:schemeClr val="accent2"/>
            </a:solidFill>
          </a:ln>
          <a:effectLst/>
        </p:spPr>
        <p:txBody>
          <a:bodyPr wrap="square" lIns="91440" tIns="45720" rIns="91440" bIns="45720" anchor="ctr">
            <a:normAutofit fontScale="92500" lnSpcReduction="20000"/>
          </a:bodyPr>
          <a:lstStyle/>
          <a:p>
            <a:pPr algn="ctr"/>
            <a:endParaRPr/>
          </a:p>
        </p:txBody>
      </p:sp>
      <p:sp>
        <p:nvSpPr>
          <p:cNvPr id="60" name="íṩ1íḋé">
            <a:extLst>
              <a:ext uri="{FF2B5EF4-FFF2-40B4-BE49-F238E27FC236}">
                <a16:creationId xmlns:a16="http://schemas.microsoft.com/office/drawing/2014/main" id="{7ABBFC81-D7C9-409A-8F08-E6EC123077C3}"/>
              </a:ext>
            </a:extLst>
          </p:cNvPr>
          <p:cNvSpPr/>
          <p:nvPr/>
        </p:nvSpPr>
        <p:spPr bwMode="auto">
          <a:xfrm>
            <a:off x="5422279" y="3973393"/>
            <a:ext cx="366712" cy="312737"/>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accent2"/>
          </a:solidFill>
          <a:ln>
            <a:solidFill>
              <a:schemeClr val="accent2"/>
            </a:solidFill>
          </a:ln>
          <a:effectLst/>
        </p:spPr>
        <p:txBody>
          <a:bodyPr wrap="square" lIns="91440" tIns="45720" rIns="91440" bIns="45720" anchor="ctr">
            <a:normAutofit fontScale="92500" lnSpcReduction="20000"/>
          </a:bodyPr>
          <a:lstStyle/>
          <a:p>
            <a:pPr algn="ctr"/>
            <a:endParaRPr/>
          </a:p>
        </p:txBody>
      </p:sp>
      <p:sp>
        <p:nvSpPr>
          <p:cNvPr id="61" name="文本框 60">
            <a:extLst>
              <a:ext uri="{FF2B5EF4-FFF2-40B4-BE49-F238E27FC236}">
                <a16:creationId xmlns:a16="http://schemas.microsoft.com/office/drawing/2014/main" id="{8544304C-EC8B-4B58-A169-548CA22DFC01}"/>
              </a:ext>
            </a:extLst>
          </p:cNvPr>
          <p:cNvSpPr txBox="1"/>
          <p:nvPr/>
        </p:nvSpPr>
        <p:spPr>
          <a:xfrm>
            <a:off x="751944" y="4623500"/>
            <a:ext cx="3258457" cy="953274"/>
          </a:xfrm>
          <a:prstGeom prst="rect">
            <a:avLst/>
          </a:prstGeom>
          <a:noFill/>
          <a:effectLst/>
        </p:spPr>
        <p:txBody>
          <a:bodyPr wrap="square" rtlCol="0">
            <a:spAutoFit/>
          </a:bodyPr>
          <a:lstStyle/>
          <a:p>
            <a:pPr lvl="0" indent="504000" algn="just">
              <a:lnSpc>
                <a:spcPct val="120000"/>
              </a:lnSpc>
            </a:pPr>
            <a:r>
              <a:rPr lang="zh-CN" altLang="en-US" sz="1600" dirty="0">
                <a:solidFill>
                  <a:srgbClr val="768394"/>
                </a:solidFill>
              </a:rPr>
              <a:t>点击此处编辑相关内容点击此处编辑相关内容点击此处编辑相关内容</a:t>
            </a:r>
          </a:p>
        </p:txBody>
      </p:sp>
      <p:sp>
        <p:nvSpPr>
          <p:cNvPr id="62" name="文本框 61">
            <a:extLst>
              <a:ext uri="{FF2B5EF4-FFF2-40B4-BE49-F238E27FC236}">
                <a16:creationId xmlns:a16="http://schemas.microsoft.com/office/drawing/2014/main" id="{C65D2DD8-5A96-4217-A68A-109CC9EEFB6C}"/>
              </a:ext>
            </a:extLst>
          </p:cNvPr>
          <p:cNvSpPr txBox="1"/>
          <p:nvPr/>
        </p:nvSpPr>
        <p:spPr>
          <a:xfrm>
            <a:off x="4449001" y="4625990"/>
            <a:ext cx="3258457" cy="953274"/>
          </a:xfrm>
          <a:prstGeom prst="rect">
            <a:avLst/>
          </a:prstGeom>
          <a:noFill/>
          <a:effectLst/>
        </p:spPr>
        <p:txBody>
          <a:bodyPr wrap="square" rtlCol="0">
            <a:spAutoFit/>
          </a:bodyPr>
          <a:lstStyle/>
          <a:p>
            <a:pPr lvl="0" indent="504000" algn="just">
              <a:lnSpc>
                <a:spcPct val="120000"/>
              </a:lnSpc>
            </a:pPr>
            <a:r>
              <a:rPr lang="zh-CN" altLang="en-US" sz="1600" dirty="0">
                <a:solidFill>
                  <a:srgbClr val="768394"/>
                </a:solidFill>
              </a:rPr>
              <a:t>点击此处编辑相关内容点击此处编辑相关内容点击此处编辑相关内容</a:t>
            </a:r>
          </a:p>
        </p:txBody>
      </p:sp>
    </p:spTree>
    <p:extLst>
      <p:ext uri="{BB962C8B-B14F-4D97-AF65-F5344CB8AC3E}">
        <p14:creationId xmlns:p14="http://schemas.microsoft.com/office/powerpoint/2010/main" val="1523016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E4784D37-409E-4997-A56B-F20EB0C0DB4E}"/>
              </a:ext>
            </a:extLst>
          </p:cNvPr>
          <p:cNvSpPr/>
          <p:nvPr/>
        </p:nvSpPr>
        <p:spPr bwMode="auto">
          <a:xfrm>
            <a:off x="0" y="1591968"/>
            <a:ext cx="12192000" cy="5266033"/>
          </a:xfrm>
          <a:custGeom>
            <a:avLst/>
            <a:gdLst>
              <a:gd name="connsiteX0" fmla="*/ 6100513 w 12192000"/>
              <a:gd name="connsiteY0" fmla="*/ 65 h 5266033"/>
              <a:gd name="connsiteX1" fmla="*/ 12185886 w 12192000"/>
              <a:gd name="connsiteY1" fmla="*/ 2644790 h 5266033"/>
              <a:gd name="connsiteX2" fmla="*/ 12192000 w 12192000"/>
              <a:gd name="connsiteY2" fmla="*/ 2651338 h 5266033"/>
              <a:gd name="connsiteX3" fmla="*/ 12192000 w 12192000"/>
              <a:gd name="connsiteY3" fmla="*/ 5266033 h 5266033"/>
              <a:gd name="connsiteX4" fmla="*/ 0 w 12192000"/>
              <a:gd name="connsiteY4" fmla="*/ 5266033 h 5266033"/>
              <a:gd name="connsiteX5" fmla="*/ 0 w 12192000"/>
              <a:gd name="connsiteY5" fmla="*/ 2594379 h 5266033"/>
              <a:gd name="connsiteX6" fmla="*/ 269306 w 12192000"/>
              <a:gd name="connsiteY6" fmla="*/ 2332469 h 5266033"/>
              <a:gd name="connsiteX7" fmla="*/ 6100513 w 12192000"/>
              <a:gd name="connsiteY7" fmla="*/ 65 h 526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266033">
                <a:moveTo>
                  <a:pt x="6100513" y="65"/>
                </a:moveTo>
                <a:cubicBezTo>
                  <a:pt x="8454195" y="9342"/>
                  <a:pt x="10597144" y="1011405"/>
                  <a:pt x="12185886" y="2644790"/>
                </a:cubicBezTo>
                <a:lnTo>
                  <a:pt x="12192000" y="2651338"/>
                </a:lnTo>
                <a:lnTo>
                  <a:pt x="12192000" y="5266033"/>
                </a:lnTo>
                <a:lnTo>
                  <a:pt x="0" y="5266033"/>
                </a:lnTo>
                <a:lnTo>
                  <a:pt x="0" y="2594379"/>
                </a:lnTo>
                <a:lnTo>
                  <a:pt x="269306" y="2332469"/>
                </a:lnTo>
                <a:cubicBezTo>
                  <a:pt x="1836778" y="869501"/>
                  <a:pt x="3877638" y="-8699"/>
                  <a:pt x="6100513" y="65"/>
                </a:cubicBezTo>
                <a:close/>
              </a:path>
            </a:pathLst>
          </a:custGeom>
          <a:gradFill>
            <a:gsLst>
              <a:gs pos="57000">
                <a:schemeClr val="accent4">
                  <a:alpha val="0"/>
                </a:schemeClr>
              </a:gs>
              <a:gs pos="100000">
                <a:schemeClr val="accent6">
                  <a:alpha val="12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wrap="square" anchor="ctr">
            <a:noAutofit/>
          </a:bodyPr>
          <a:lstStyle/>
          <a:p>
            <a:pPr algn="ctr"/>
            <a:endParaRPr dirty="0">
              <a:cs typeface="+mn-ea"/>
              <a:sym typeface="+mn-lt"/>
            </a:endParaRPr>
          </a:p>
        </p:txBody>
      </p:sp>
      <p:sp>
        <p:nvSpPr>
          <p:cNvPr id="55" name="任意多边形: 形状 54">
            <a:extLst>
              <a:ext uri="{FF2B5EF4-FFF2-40B4-BE49-F238E27FC236}">
                <a16:creationId xmlns:a16="http://schemas.microsoft.com/office/drawing/2014/main" id="{D3A11620-4FE9-46C9-8008-9CE0DC24A931}"/>
              </a:ext>
            </a:extLst>
          </p:cNvPr>
          <p:cNvSpPr/>
          <p:nvPr/>
        </p:nvSpPr>
        <p:spPr>
          <a:xfrm>
            <a:off x="2629956" y="3630710"/>
            <a:ext cx="7022088" cy="3227290"/>
          </a:xfrm>
          <a:custGeom>
            <a:avLst/>
            <a:gdLst>
              <a:gd name="connsiteX0" fmla="*/ 3511044 w 7022088"/>
              <a:gd name="connsiteY0" fmla="*/ 0 h 3227290"/>
              <a:gd name="connsiteX1" fmla="*/ 4522718 w 7022088"/>
              <a:gd name="connsiteY1" fmla="*/ 549829 h 3227290"/>
              <a:gd name="connsiteX2" fmla="*/ 5680998 w 7022088"/>
              <a:gd name="connsiteY2" fmla="*/ 670538 h 3227290"/>
              <a:gd name="connsiteX3" fmla="*/ 6159626 w 7022088"/>
              <a:gd name="connsiteY3" fmla="*/ 1680902 h 3227290"/>
              <a:gd name="connsiteX4" fmla="*/ 7022088 w 7022088"/>
              <a:gd name="connsiteY4" fmla="*/ 2426058 h 3227290"/>
              <a:gd name="connsiteX5" fmla="*/ 6846900 w 7022088"/>
              <a:gd name="connsiteY5" fmla="*/ 3227290 h 3227290"/>
              <a:gd name="connsiteX6" fmla="*/ 175188 w 7022088"/>
              <a:gd name="connsiteY6" fmla="*/ 3227290 h 3227290"/>
              <a:gd name="connsiteX7" fmla="*/ 0 w 7022088"/>
              <a:gd name="connsiteY7" fmla="*/ 2426058 h 3227290"/>
              <a:gd name="connsiteX8" fmla="*/ 862462 w 7022088"/>
              <a:gd name="connsiteY8" fmla="*/ 1680902 h 3227290"/>
              <a:gd name="connsiteX9" fmla="*/ 1341090 w 7022088"/>
              <a:gd name="connsiteY9" fmla="*/ 670538 h 3227290"/>
              <a:gd name="connsiteX10" fmla="*/ 2499371 w 7022088"/>
              <a:gd name="connsiteY10" fmla="*/ 549829 h 322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22088" h="3227290">
                <a:moveTo>
                  <a:pt x="3511044" y="0"/>
                </a:moveTo>
                <a:lnTo>
                  <a:pt x="4522718" y="549829"/>
                </a:lnTo>
                <a:lnTo>
                  <a:pt x="5680998" y="670538"/>
                </a:lnTo>
                <a:lnTo>
                  <a:pt x="6159626" y="1680902"/>
                </a:lnTo>
                <a:lnTo>
                  <a:pt x="7022088" y="2426058"/>
                </a:lnTo>
                <a:lnTo>
                  <a:pt x="6846900" y="3227290"/>
                </a:lnTo>
                <a:lnTo>
                  <a:pt x="175188" y="3227290"/>
                </a:lnTo>
                <a:lnTo>
                  <a:pt x="0" y="2426058"/>
                </a:lnTo>
                <a:lnTo>
                  <a:pt x="862462" y="1680902"/>
                </a:lnTo>
                <a:lnTo>
                  <a:pt x="1341090" y="670538"/>
                </a:lnTo>
                <a:lnTo>
                  <a:pt x="2499371" y="549829"/>
                </a:lnTo>
                <a:close/>
              </a:path>
            </a:pathLst>
          </a:custGeom>
          <a:gradFill>
            <a:gsLst>
              <a:gs pos="56000">
                <a:schemeClr val="accent4">
                  <a:alpha val="0"/>
                </a:schemeClr>
              </a:gs>
              <a:gs pos="97279">
                <a:schemeClr val="accent6">
                  <a:alpha val="18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wrap="square" anchor="ctr">
            <a:noAutofit/>
          </a:bodyPr>
          <a:lstStyle/>
          <a:p>
            <a:pPr algn="ctr"/>
            <a:endParaRPr lang="zh-CN" altLang="en-US" dirty="0">
              <a:cs typeface="+mn-ea"/>
            </a:endParaRPr>
          </a:p>
        </p:txBody>
      </p:sp>
      <p:sp>
        <p:nvSpPr>
          <p:cNvPr id="4" name="ïṡļídé">
            <a:extLst>
              <a:ext uri="{FF2B5EF4-FFF2-40B4-BE49-F238E27FC236}">
                <a16:creationId xmlns:a16="http://schemas.microsoft.com/office/drawing/2014/main" id="{D7B3347F-90E2-455A-A3C7-7FE9A374959C}"/>
              </a:ext>
            </a:extLst>
          </p:cNvPr>
          <p:cNvSpPr/>
          <p:nvPr/>
        </p:nvSpPr>
        <p:spPr bwMode="auto">
          <a:xfrm>
            <a:off x="3297364" y="4276171"/>
            <a:ext cx="5633128" cy="2540555"/>
          </a:xfrm>
          <a:custGeom>
            <a:avLst/>
            <a:gdLst>
              <a:gd name="connsiteX0" fmla="*/ 3625743 w 7224654"/>
              <a:gd name="connsiteY0" fmla="*/ 25 h 3008595"/>
              <a:gd name="connsiteX1" fmla="*/ 7191271 w 7224654"/>
              <a:gd name="connsiteY1" fmla="*/ 2827036 h 3008595"/>
              <a:gd name="connsiteX2" fmla="*/ 7224654 w 7224654"/>
              <a:gd name="connsiteY2" fmla="*/ 3008595 h 3008595"/>
              <a:gd name="connsiteX3" fmla="*/ 0 w 7224654"/>
              <a:gd name="connsiteY3" fmla="*/ 3008595 h 3008595"/>
              <a:gd name="connsiteX4" fmla="*/ 39739 w 7224654"/>
              <a:gd name="connsiteY4" fmla="*/ 2801005 h 3008595"/>
              <a:gd name="connsiteX5" fmla="*/ 3625743 w 7224654"/>
              <a:gd name="connsiteY5" fmla="*/ 25 h 3008595"/>
              <a:gd name="connsiteX0" fmla="*/ 7224654 w 7316094"/>
              <a:gd name="connsiteY0" fmla="*/ 3008595 h 3100035"/>
              <a:gd name="connsiteX1" fmla="*/ 0 w 7316094"/>
              <a:gd name="connsiteY1" fmla="*/ 3008595 h 3100035"/>
              <a:gd name="connsiteX2" fmla="*/ 39739 w 7316094"/>
              <a:gd name="connsiteY2" fmla="*/ 2801005 h 3100035"/>
              <a:gd name="connsiteX3" fmla="*/ 3625743 w 7316094"/>
              <a:gd name="connsiteY3" fmla="*/ 25 h 3100035"/>
              <a:gd name="connsiteX4" fmla="*/ 7191271 w 7316094"/>
              <a:gd name="connsiteY4" fmla="*/ 2827036 h 3100035"/>
              <a:gd name="connsiteX5" fmla="*/ 7316094 w 7316094"/>
              <a:gd name="connsiteY5" fmla="*/ 3100035 h 3100035"/>
              <a:gd name="connsiteX0" fmla="*/ 0 w 7316094"/>
              <a:gd name="connsiteY0" fmla="*/ 3008595 h 3100035"/>
              <a:gd name="connsiteX1" fmla="*/ 39739 w 7316094"/>
              <a:gd name="connsiteY1" fmla="*/ 2801005 h 3100035"/>
              <a:gd name="connsiteX2" fmla="*/ 3625743 w 7316094"/>
              <a:gd name="connsiteY2" fmla="*/ 25 h 3100035"/>
              <a:gd name="connsiteX3" fmla="*/ 7191271 w 7316094"/>
              <a:gd name="connsiteY3" fmla="*/ 2827036 h 3100035"/>
              <a:gd name="connsiteX4" fmla="*/ 7316094 w 7316094"/>
              <a:gd name="connsiteY4" fmla="*/ 3100035 h 3100035"/>
              <a:gd name="connsiteX0" fmla="*/ 0 w 7249419"/>
              <a:gd name="connsiteY0" fmla="*/ 3008595 h 3008595"/>
              <a:gd name="connsiteX1" fmla="*/ 39739 w 7249419"/>
              <a:gd name="connsiteY1" fmla="*/ 2801005 h 3008595"/>
              <a:gd name="connsiteX2" fmla="*/ 3625743 w 7249419"/>
              <a:gd name="connsiteY2" fmla="*/ 25 h 3008595"/>
              <a:gd name="connsiteX3" fmla="*/ 7191271 w 7249419"/>
              <a:gd name="connsiteY3" fmla="*/ 2827036 h 3008595"/>
              <a:gd name="connsiteX4" fmla="*/ 7249419 w 7249419"/>
              <a:gd name="connsiteY4" fmla="*/ 3004785 h 3008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9419" h="3008595">
                <a:moveTo>
                  <a:pt x="0" y="3008595"/>
                </a:moveTo>
                <a:lnTo>
                  <a:pt x="39739" y="2801005"/>
                </a:lnTo>
                <a:cubicBezTo>
                  <a:pt x="432889" y="1182980"/>
                  <a:pt x="1896012" y="-6250"/>
                  <a:pt x="3625743" y="25"/>
                </a:cubicBezTo>
                <a:cubicBezTo>
                  <a:pt x="5355510" y="6299"/>
                  <a:pt x="6809950" y="1206161"/>
                  <a:pt x="7191271" y="2827036"/>
                </a:cubicBezTo>
                <a:cubicBezTo>
                  <a:pt x="7202399" y="2887556"/>
                  <a:pt x="7249419" y="3004785"/>
                  <a:pt x="7249419" y="3004785"/>
                </a:cubicBezTo>
              </a:path>
            </a:pathLst>
          </a:custGeom>
          <a:gradFill>
            <a:gsLst>
              <a:gs pos="56000">
                <a:schemeClr val="accent4">
                  <a:alpha val="0"/>
                </a:schemeClr>
              </a:gs>
              <a:gs pos="97279">
                <a:schemeClr val="accent6">
                  <a:alpha val="18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anchor="ctr"/>
          <a:lstStyle/>
          <a:p>
            <a:pPr algn="ctr"/>
            <a:endParaRPr dirty="0">
              <a:cs typeface="+mn-ea"/>
              <a:sym typeface="+mn-lt"/>
            </a:endParaRPr>
          </a:p>
        </p:txBody>
      </p:sp>
      <p:sp>
        <p:nvSpPr>
          <p:cNvPr id="36" name="î$1iďè">
            <a:extLst>
              <a:ext uri="{FF2B5EF4-FFF2-40B4-BE49-F238E27FC236}">
                <a16:creationId xmlns:a16="http://schemas.microsoft.com/office/drawing/2014/main" id="{69AF6782-BE9B-4CEF-96F7-9F4CE04775FD}"/>
              </a:ext>
            </a:extLst>
          </p:cNvPr>
          <p:cNvSpPr/>
          <p:nvPr/>
        </p:nvSpPr>
        <p:spPr bwMode="auto">
          <a:xfrm>
            <a:off x="1979910" y="5423767"/>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7" name="íṥ1ïḍè">
            <a:extLst>
              <a:ext uri="{FF2B5EF4-FFF2-40B4-BE49-F238E27FC236}">
                <a16:creationId xmlns:a16="http://schemas.microsoft.com/office/drawing/2014/main" id="{A01C7443-7933-4000-A87F-D6C982FEBD8F}"/>
              </a:ext>
            </a:extLst>
          </p:cNvPr>
          <p:cNvSpPr/>
          <p:nvPr/>
        </p:nvSpPr>
        <p:spPr>
          <a:xfrm>
            <a:off x="2101286" y="5570961"/>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4" name="íṡļíḋé">
            <a:extLst>
              <a:ext uri="{FF2B5EF4-FFF2-40B4-BE49-F238E27FC236}">
                <a16:creationId xmlns:a16="http://schemas.microsoft.com/office/drawing/2014/main" id="{69AF6782-BE9B-4CEF-96F7-9F4CE04775FD}"/>
              </a:ext>
            </a:extLst>
          </p:cNvPr>
          <p:cNvSpPr/>
          <p:nvPr/>
        </p:nvSpPr>
        <p:spPr bwMode="auto">
          <a:xfrm>
            <a:off x="3367021" y="3609906"/>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5" name="íṡ1îḍé">
            <a:extLst>
              <a:ext uri="{FF2B5EF4-FFF2-40B4-BE49-F238E27FC236}">
                <a16:creationId xmlns:a16="http://schemas.microsoft.com/office/drawing/2014/main" id="{A01C7443-7933-4000-A87F-D6C982FEBD8F}"/>
              </a:ext>
            </a:extLst>
          </p:cNvPr>
          <p:cNvSpPr/>
          <p:nvPr/>
        </p:nvSpPr>
        <p:spPr>
          <a:xfrm>
            <a:off x="3488397" y="3757100"/>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2" name="ïṡ1îḋè">
            <a:extLst>
              <a:ext uri="{FF2B5EF4-FFF2-40B4-BE49-F238E27FC236}">
                <a16:creationId xmlns:a16="http://schemas.microsoft.com/office/drawing/2014/main" id="{69AF6782-BE9B-4CEF-96F7-9F4CE04775FD}"/>
              </a:ext>
            </a:extLst>
          </p:cNvPr>
          <p:cNvSpPr/>
          <p:nvPr/>
        </p:nvSpPr>
        <p:spPr bwMode="auto">
          <a:xfrm>
            <a:off x="5763630" y="2859283"/>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3" name="îṧľíḑê">
            <a:extLst>
              <a:ext uri="{FF2B5EF4-FFF2-40B4-BE49-F238E27FC236}">
                <a16:creationId xmlns:a16="http://schemas.microsoft.com/office/drawing/2014/main" id="{A01C7443-7933-4000-A87F-D6C982FEBD8F}"/>
              </a:ext>
            </a:extLst>
          </p:cNvPr>
          <p:cNvSpPr/>
          <p:nvPr/>
        </p:nvSpPr>
        <p:spPr>
          <a:xfrm>
            <a:off x="5885006" y="3006477"/>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1" name="íṧľîḍé">
            <a:extLst>
              <a:ext uri="{FF2B5EF4-FFF2-40B4-BE49-F238E27FC236}">
                <a16:creationId xmlns:a16="http://schemas.microsoft.com/office/drawing/2014/main" id="{EF6AC00D-4269-4A8C-B8EB-11460C503897}"/>
              </a:ext>
            </a:extLst>
          </p:cNvPr>
          <p:cNvGrpSpPr/>
          <p:nvPr/>
        </p:nvGrpSpPr>
        <p:grpSpPr>
          <a:xfrm>
            <a:off x="8291484" y="3610352"/>
            <a:ext cx="664739" cy="664739"/>
            <a:chOff x="1927743" y="4305183"/>
            <a:chExt cx="719999" cy="719999"/>
          </a:xfrm>
        </p:grpSpPr>
        <p:sp>
          <p:nvSpPr>
            <p:cNvPr id="30" name="îś1ïḋè">
              <a:extLst>
                <a:ext uri="{FF2B5EF4-FFF2-40B4-BE49-F238E27FC236}">
                  <a16:creationId xmlns:a16="http://schemas.microsoft.com/office/drawing/2014/main" id="{69AF6782-BE9B-4CEF-96F7-9F4CE04775FD}"/>
                </a:ext>
              </a:extLst>
            </p:cNvPr>
            <p:cNvSpPr/>
            <p:nvPr/>
          </p:nvSpPr>
          <p:spPr bwMode="auto">
            <a:xfrm>
              <a:off x="1927743" y="4305183"/>
              <a:ext cx="719999" cy="719999"/>
            </a:xfrm>
            <a:prstGeom prst="ellipse">
              <a:avLst/>
            </a:prstGeom>
            <a:solidFill>
              <a:schemeClr val="accent1"/>
            </a:solidFill>
            <a:ln>
              <a:noFill/>
            </a:ln>
          </p:spPr>
          <p:txBody>
            <a:bodyPr anchor="ctr"/>
            <a:lstStyle/>
            <a:p>
              <a:pPr algn="ctr"/>
              <a:endParaRPr>
                <a:cs typeface="+mn-ea"/>
                <a:sym typeface="+mn-lt"/>
              </a:endParaRPr>
            </a:p>
          </p:txBody>
        </p:sp>
        <p:sp>
          <p:nvSpPr>
            <p:cNvPr id="31" name="ïşḷíḋé">
              <a:extLst>
                <a:ext uri="{FF2B5EF4-FFF2-40B4-BE49-F238E27FC236}">
                  <a16:creationId xmlns:a16="http://schemas.microsoft.com/office/drawing/2014/main" id="{A01C7443-7933-4000-A87F-D6C982FEBD8F}"/>
                </a:ext>
              </a:extLst>
            </p:cNvPr>
            <p:cNvSpPr/>
            <p:nvPr/>
          </p:nvSpPr>
          <p:spPr>
            <a:xfrm>
              <a:off x="2059209" y="4464613"/>
              <a:ext cx="457067" cy="401138"/>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28" name="îšḷïḓé">
            <a:extLst>
              <a:ext uri="{FF2B5EF4-FFF2-40B4-BE49-F238E27FC236}">
                <a16:creationId xmlns:a16="http://schemas.microsoft.com/office/drawing/2014/main" id="{69AF6782-BE9B-4CEF-96F7-9F4CE04775FD}"/>
              </a:ext>
            </a:extLst>
          </p:cNvPr>
          <p:cNvSpPr/>
          <p:nvPr/>
        </p:nvSpPr>
        <p:spPr bwMode="auto">
          <a:xfrm>
            <a:off x="9734743" y="5423767"/>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29" name="ísḻíḍè">
            <a:extLst>
              <a:ext uri="{FF2B5EF4-FFF2-40B4-BE49-F238E27FC236}">
                <a16:creationId xmlns:a16="http://schemas.microsoft.com/office/drawing/2014/main" id="{A01C7443-7933-4000-A87F-D6C982FEBD8F}"/>
              </a:ext>
            </a:extLst>
          </p:cNvPr>
          <p:cNvSpPr/>
          <p:nvPr/>
        </p:nvSpPr>
        <p:spPr>
          <a:xfrm>
            <a:off x="9856119" y="5570961"/>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41" name="文本框 40">
            <a:extLst>
              <a:ext uri="{FF2B5EF4-FFF2-40B4-BE49-F238E27FC236}">
                <a16:creationId xmlns:a16="http://schemas.microsoft.com/office/drawing/2014/main" id="{23C307A3-464E-4891-AD92-6ED2949510C8}"/>
              </a:ext>
            </a:extLst>
          </p:cNvPr>
          <p:cNvSpPr txBox="1"/>
          <p:nvPr/>
        </p:nvSpPr>
        <p:spPr>
          <a:xfrm>
            <a:off x="9471081" y="4338197"/>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2" name="文本框 41">
            <a:extLst>
              <a:ext uri="{FF2B5EF4-FFF2-40B4-BE49-F238E27FC236}">
                <a16:creationId xmlns:a16="http://schemas.microsoft.com/office/drawing/2014/main" id="{D099E574-84C0-46C8-A850-1A4FC1AA5FAF}"/>
              </a:ext>
            </a:extLst>
          </p:cNvPr>
          <p:cNvSpPr txBox="1"/>
          <p:nvPr/>
        </p:nvSpPr>
        <p:spPr>
          <a:xfrm>
            <a:off x="9080365" y="4707529"/>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3" name="文本框 42">
            <a:extLst>
              <a:ext uri="{FF2B5EF4-FFF2-40B4-BE49-F238E27FC236}">
                <a16:creationId xmlns:a16="http://schemas.microsoft.com/office/drawing/2014/main" id="{884AF6A2-33BE-48CB-A7B1-A2F6A3E91D41}"/>
              </a:ext>
            </a:extLst>
          </p:cNvPr>
          <p:cNvSpPr txBox="1"/>
          <p:nvPr/>
        </p:nvSpPr>
        <p:spPr>
          <a:xfrm>
            <a:off x="7887446" y="2524782"/>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4" name="文本框 43">
            <a:extLst>
              <a:ext uri="{FF2B5EF4-FFF2-40B4-BE49-F238E27FC236}">
                <a16:creationId xmlns:a16="http://schemas.microsoft.com/office/drawing/2014/main" id="{1C33A48D-51C0-4EDC-AD84-E5F026547025}"/>
              </a:ext>
            </a:extLst>
          </p:cNvPr>
          <p:cNvSpPr txBox="1"/>
          <p:nvPr/>
        </p:nvSpPr>
        <p:spPr>
          <a:xfrm>
            <a:off x="7496730" y="2894114"/>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5" name="文本框 44">
            <a:extLst>
              <a:ext uri="{FF2B5EF4-FFF2-40B4-BE49-F238E27FC236}">
                <a16:creationId xmlns:a16="http://schemas.microsoft.com/office/drawing/2014/main" id="{28605DAA-E2FF-4D9A-AA53-6502FE4C08B0}"/>
              </a:ext>
            </a:extLst>
          </p:cNvPr>
          <p:cNvSpPr txBox="1"/>
          <p:nvPr/>
        </p:nvSpPr>
        <p:spPr>
          <a:xfrm>
            <a:off x="5280498" y="1756900"/>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6" name="文本框 45">
            <a:extLst>
              <a:ext uri="{FF2B5EF4-FFF2-40B4-BE49-F238E27FC236}">
                <a16:creationId xmlns:a16="http://schemas.microsoft.com/office/drawing/2014/main" id="{C6147958-2884-45E0-9D04-B61F4624D4F1}"/>
              </a:ext>
            </a:extLst>
          </p:cNvPr>
          <p:cNvSpPr txBox="1"/>
          <p:nvPr/>
        </p:nvSpPr>
        <p:spPr>
          <a:xfrm>
            <a:off x="4889782" y="2126232"/>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7" name="文本框 46">
            <a:extLst>
              <a:ext uri="{FF2B5EF4-FFF2-40B4-BE49-F238E27FC236}">
                <a16:creationId xmlns:a16="http://schemas.microsoft.com/office/drawing/2014/main" id="{B3B36C80-DDD5-4799-905D-656BF5985C6D}"/>
              </a:ext>
            </a:extLst>
          </p:cNvPr>
          <p:cNvSpPr txBox="1"/>
          <p:nvPr/>
        </p:nvSpPr>
        <p:spPr>
          <a:xfrm>
            <a:off x="2822140" y="2523748"/>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8" name="文本框 47">
            <a:extLst>
              <a:ext uri="{FF2B5EF4-FFF2-40B4-BE49-F238E27FC236}">
                <a16:creationId xmlns:a16="http://schemas.microsoft.com/office/drawing/2014/main" id="{578727EA-94BE-4656-B526-B45B8D53D4E8}"/>
              </a:ext>
            </a:extLst>
          </p:cNvPr>
          <p:cNvSpPr txBox="1"/>
          <p:nvPr/>
        </p:nvSpPr>
        <p:spPr>
          <a:xfrm>
            <a:off x="2431424" y="2893080"/>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9" name="文本框 48">
            <a:extLst>
              <a:ext uri="{FF2B5EF4-FFF2-40B4-BE49-F238E27FC236}">
                <a16:creationId xmlns:a16="http://schemas.microsoft.com/office/drawing/2014/main" id="{D2777A3F-018D-477B-95EF-FE7F0F3EA9C3}"/>
              </a:ext>
            </a:extLst>
          </p:cNvPr>
          <p:cNvSpPr txBox="1"/>
          <p:nvPr/>
        </p:nvSpPr>
        <p:spPr>
          <a:xfrm>
            <a:off x="1089915" y="4339809"/>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50" name="文本框 49">
            <a:extLst>
              <a:ext uri="{FF2B5EF4-FFF2-40B4-BE49-F238E27FC236}">
                <a16:creationId xmlns:a16="http://schemas.microsoft.com/office/drawing/2014/main" id="{B974A48E-978C-4FAA-AAB0-6134FE9E2638}"/>
              </a:ext>
            </a:extLst>
          </p:cNvPr>
          <p:cNvSpPr txBox="1"/>
          <p:nvPr/>
        </p:nvSpPr>
        <p:spPr>
          <a:xfrm>
            <a:off x="699199" y="4709141"/>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0" name="文本框 39">
            <a:extLst>
              <a:ext uri="{FF2B5EF4-FFF2-40B4-BE49-F238E27FC236}">
                <a16:creationId xmlns:a16="http://schemas.microsoft.com/office/drawing/2014/main" id="{D274D220-2AEE-4D62-8799-FAE596490C34}"/>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52" name="文本框 51">
            <a:extLst>
              <a:ext uri="{FF2B5EF4-FFF2-40B4-BE49-F238E27FC236}">
                <a16:creationId xmlns:a16="http://schemas.microsoft.com/office/drawing/2014/main" id="{21EDBE4F-4D7B-489D-8B84-0884CEA56565}"/>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图示页排版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流程示</a:t>
            </a:r>
          </a:p>
        </p:txBody>
      </p:sp>
      <p:sp>
        <p:nvSpPr>
          <p:cNvPr id="38" name="PA-文本框 9">
            <a:extLst>
              <a:ext uri="{FF2B5EF4-FFF2-40B4-BE49-F238E27FC236}">
                <a16:creationId xmlns:a16="http://schemas.microsoft.com/office/drawing/2014/main" id="{1B0CBD7F-61D9-42D0-B896-95D2BEB9B45D}"/>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5" name="页脚占位符 4">
            <a:extLst>
              <a:ext uri="{FF2B5EF4-FFF2-40B4-BE49-F238E27FC236}">
                <a16:creationId xmlns:a16="http://schemas.microsoft.com/office/drawing/2014/main" id="{23C22985-8969-4BD5-91A9-FFE7E8ADBEA3}"/>
              </a:ext>
            </a:extLst>
          </p:cNvPr>
          <p:cNvSpPr>
            <a:spLocks noGrp="1"/>
          </p:cNvSpPr>
          <p:nvPr>
            <p:ph type="ftr" sz="quarter" idx="11"/>
          </p:nvPr>
        </p:nvSpPr>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pic>
        <p:nvPicPr>
          <p:cNvPr id="16" name="图片占位符 15" descr="树林间的植物&#10;&#10;描述已自动生成">
            <a:extLst>
              <a:ext uri="{FF2B5EF4-FFF2-40B4-BE49-F238E27FC236}">
                <a16:creationId xmlns:a16="http://schemas.microsoft.com/office/drawing/2014/main" id="{D06D1169-CBEB-43F6-A582-8844C81985A2}"/>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13757" b="13757"/>
          <a:stretch>
            <a:fillRect/>
          </a:stretch>
        </p:blipFill>
        <p:spPr/>
      </p:pic>
    </p:spTree>
    <p:extLst>
      <p:ext uri="{BB962C8B-B14F-4D97-AF65-F5344CB8AC3E}">
        <p14:creationId xmlns:p14="http://schemas.microsoft.com/office/powerpoint/2010/main" val="21132176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卷形: 水平 5">
            <a:extLst>
              <a:ext uri="{FF2B5EF4-FFF2-40B4-BE49-F238E27FC236}">
                <a16:creationId xmlns:a16="http://schemas.microsoft.com/office/drawing/2014/main" id="{5E0F16AA-C66C-4545-8A81-B0251D92DF94}"/>
              </a:ext>
            </a:extLst>
          </p:cNvPr>
          <p:cNvSpPr/>
          <p:nvPr/>
        </p:nvSpPr>
        <p:spPr>
          <a:xfrm>
            <a:off x="1676984" y="1500135"/>
            <a:ext cx="9061353" cy="4501812"/>
          </a:xfrm>
          <a:prstGeom prst="horizontalScroll">
            <a:avLst>
              <a:gd name="adj" fmla="val 7806"/>
            </a:avLst>
          </a:prstGeom>
          <a:solidFill>
            <a:schemeClr val="bg1"/>
          </a:solidFill>
          <a:ln>
            <a:solidFill>
              <a:schemeClr val="accent1"/>
            </a:solidFill>
          </a:ln>
          <a:effectLst>
            <a:outerShdw blurRad="2413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3" name="文本框 42">
            <a:extLst>
              <a:ext uri="{FF2B5EF4-FFF2-40B4-BE49-F238E27FC236}">
                <a16:creationId xmlns:a16="http://schemas.microsoft.com/office/drawing/2014/main" id="{A746AEC1-ACF1-4890-AC7F-ACF7820481A9}"/>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47" name="文本框 46">
            <a:extLst>
              <a:ext uri="{FF2B5EF4-FFF2-40B4-BE49-F238E27FC236}">
                <a16:creationId xmlns:a16="http://schemas.microsoft.com/office/drawing/2014/main" id="{3BD116D3-F1E8-490B-8B81-3B36217DFA05}"/>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图示页排版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列表示</a:t>
            </a:r>
          </a:p>
        </p:txBody>
      </p:sp>
      <p:sp>
        <p:nvSpPr>
          <p:cNvPr id="46" name="PA-文本框 9">
            <a:extLst>
              <a:ext uri="{FF2B5EF4-FFF2-40B4-BE49-F238E27FC236}">
                <a16:creationId xmlns:a16="http://schemas.microsoft.com/office/drawing/2014/main" id="{2A18CE4E-2C01-4D43-99D3-765070140BCF}"/>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03EAD0BF-7421-42AC-A347-7703CE20E288}"/>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grpSp>
        <p:nvGrpSpPr>
          <p:cNvPr id="4" name="组合 3">
            <a:extLst>
              <a:ext uri="{FF2B5EF4-FFF2-40B4-BE49-F238E27FC236}">
                <a16:creationId xmlns:a16="http://schemas.microsoft.com/office/drawing/2014/main" id="{07B4BB98-DAE5-4598-BBCC-B9C0609497C4}"/>
              </a:ext>
            </a:extLst>
          </p:cNvPr>
          <p:cNvGrpSpPr/>
          <p:nvPr/>
        </p:nvGrpSpPr>
        <p:grpSpPr>
          <a:xfrm>
            <a:off x="2717800" y="3425909"/>
            <a:ext cx="477408" cy="1575997"/>
            <a:chOff x="3145844" y="2595811"/>
            <a:chExt cx="477409" cy="1576000"/>
          </a:xfrm>
        </p:grpSpPr>
        <p:grpSp>
          <p:nvGrpSpPr>
            <p:cNvPr id="44" name="组合 43">
              <a:extLst>
                <a:ext uri="{FF2B5EF4-FFF2-40B4-BE49-F238E27FC236}">
                  <a16:creationId xmlns:a16="http://schemas.microsoft.com/office/drawing/2014/main" id="{6785EF36-5524-43E1-B6A1-C7A871450CAB}"/>
                </a:ext>
              </a:extLst>
            </p:cNvPr>
            <p:cNvGrpSpPr/>
            <p:nvPr/>
          </p:nvGrpSpPr>
          <p:grpSpPr>
            <a:xfrm>
              <a:off x="3145844" y="3186157"/>
              <a:ext cx="477409" cy="395308"/>
              <a:chOff x="5332696" y="1933697"/>
              <a:chExt cx="721768" cy="597645"/>
            </a:xfrm>
          </p:grpSpPr>
          <p:sp>
            <p:nvSpPr>
              <p:cNvPr id="48" name="išľïďé">
                <a:extLst>
                  <a:ext uri="{FF2B5EF4-FFF2-40B4-BE49-F238E27FC236}">
                    <a16:creationId xmlns:a16="http://schemas.microsoft.com/office/drawing/2014/main" id="{EAE3DE1C-87D5-4016-AEC4-058E6BB4B1AE}"/>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9" name="ïşliḋê">
                <a:extLst>
                  <a:ext uri="{FF2B5EF4-FFF2-40B4-BE49-F238E27FC236}">
                    <a16:creationId xmlns:a16="http://schemas.microsoft.com/office/drawing/2014/main" id="{07C86FBC-A372-4414-8EDC-887A73128EBF}"/>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0" name="ïṧľíďê">
                <a:extLst>
                  <a:ext uri="{FF2B5EF4-FFF2-40B4-BE49-F238E27FC236}">
                    <a16:creationId xmlns:a16="http://schemas.microsoft.com/office/drawing/2014/main" id="{26E11138-0342-4A1A-A474-E569ED0F3D09}"/>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nvGrpSpPr>
            <p:cNvPr id="11" name="组合 10">
              <a:extLst>
                <a:ext uri="{FF2B5EF4-FFF2-40B4-BE49-F238E27FC236}">
                  <a16:creationId xmlns:a16="http://schemas.microsoft.com/office/drawing/2014/main" id="{B763CCE1-CA9C-4D7B-A6FB-55D8438D1248}"/>
                </a:ext>
              </a:extLst>
            </p:cNvPr>
            <p:cNvGrpSpPr/>
            <p:nvPr/>
          </p:nvGrpSpPr>
          <p:grpSpPr>
            <a:xfrm>
              <a:off x="3145844" y="2595811"/>
              <a:ext cx="477409" cy="395308"/>
              <a:chOff x="5332696" y="1933697"/>
              <a:chExt cx="721768" cy="597645"/>
            </a:xfrm>
          </p:grpSpPr>
          <p:sp>
            <p:nvSpPr>
              <p:cNvPr id="12" name="išľïďé">
                <a:extLst>
                  <a:ext uri="{FF2B5EF4-FFF2-40B4-BE49-F238E27FC236}">
                    <a16:creationId xmlns:a16="http://schemas.microsoft.com/office/drawing/2014/main" id="{036E79F5-2DC4-4D11-B7F2-08FC81AA5021}"/>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3" name="ïşliḋê">
                <a:extLst>
                  <a:ext uri="{FF2B5EF4-FFF2-40B4-BE49-F238E27FC236}">
                    <a16:creationId xmlns:a16="http://schemas.microsoft.com/office/drawing/2014/main" id="{9C9C49F4-FC29-4DD3-A444-8DCA031904AD}"/>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4" name="ïṧľíďê">
                <a:extLst>
                  <a:ext uri="{FF2B5EF4-FFF2-40B4-BE49-F238E27FC236}">
                    <a16:creationId xmlns:a16="http://schemas.microsoft.com/office/drawing/2014/main" id="{4D58A1DB-72B7-45F2-8B98-9370BA8F63F0}"/>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nvGrpSpPr>
            <p:cNvPr id="15" name="组合 14">
              <a:extLst>
                <a:ext uri="{FF2B5EF4-FFF2-40B4-BE49-F238E27FC236}">
                  <a16:creationId xmlns:a16="http://schemas.microsoft.com/office/drawing/2014/main" id="{DDC6DD72-162F-4FFF-BB96-17A0F028A53A}"/>
                </a:ext>
              </a:extLst>
            </p:cNvPr>
            <p:cNvGrpSpPr/>
            <p:nvPr/>
          </p:nvGrpSpPr>
          <p:grpSpPr>
            <a:xfrm>
              <a:off x="3145844" y="3776503"/>
              <a:ext cx="477409" cy="395308"/>
              <a:chOff x="5332696" y="1933697"/>
              <a:chExt cx="721768" cy="597645"/>
            </a:xfrm>
          </p:grpSpPr>
          <p:sp>
            <p:nvSpPr>
              <p:cNvPr id="16" name="išľïďé">
                <a:extLst>
                  <a:ext uri="{FF2B5EF4-FFF2-40B4-BE49-F238E27FC236}">
                    <a16:creationId xmlns:a16="http://schemas.microsoft.com/office/drawing/2014/main" id="{0014FEEE-7DEF-48A1-9F5B-D7A404E7CB77}"/>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7" name="ïşliḋê">
                <a:extLst>
                  <a:ext uri="{FF2B5EF4-FFF2-40B4-BE49-F238E27FC236}">
                    <a16:creationId xmlns:a16="http://schemas.microsoft.com/office/drawing/2014/main" id="{DCAFF973-A011-4FB3-9467-F8D5CB5C35D0}"/>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8" name="ïṧľíďê">
                <a:extLst>
                  <a:ext uri="{FF2B5EF4-FFF2-40B4-BE49-F238E27FC236}">
                    <a16:creationId xmlns:a16="http://schemas.microsoft.com/office/drawing/2014/main" id="{D126F5DD-7B1A-4EFF-9322-5C13AE1CACF5}"/>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cxnSp>
        <p:nvCxnSpPr>
          <p:cNvPr id="8" name="直接连接符 7">
            <a:extLst>
              <a:ext uri="{FF2B5EF4-FFF2-40B4-BE49-F238E27FC236}">
                <a16:creationId xmlns:a16="http://schemas.microsoft.com/office/drawing/2014/main" id="{F49B2D3C-218A-4AD7-A011-CA443C1206BA}"/>
              </a:ext>
            </a:extLst>
          </p:cNvPr>
          <p:cNvCxnSpPr/>
          <p:nvPr/>
        </p:nvCxnSpPr>
        <p:spPr>
          <a:xfrm>
            <a:off x="5814646" y="2300661"/>
            <a:ext cx="0" cy="2907323"/>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9">
            <a:extLst>
              <a:ext uri="{FF2B5EF4-FFF2-40B4-BE49-F238E27FC236}">
                <a16:creationId xmlns:a16="http://schemas.microsoft.com/office/drawing/2014/main" id="{6B352617-AE19-4768-BBEF-4D4A0B502F70}"/>
              </a:ext>
            </a:extLst>
          </p:cNvPr>
          <p:cNvCxnSpPr>
            <a:cxnSpLocks/>
          </p:cNvCxnSpPr>
          <p:nvPr/>
        </p:nvCxnSpPr>
        <p:spPr>
          <a:xfrm>
            <a:off x="2766452" y="3149634"/>
            <a:ext cx="2743394" cy="0"/>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泪滴形 19">
            <a:extLst>
              <a:ext uri="{FF2B5EF4-FFF2-40B4-BE49-F238E27FC236}">
                <a16:creationId xmlns:a16="http://schemas.microsoft.com/office/drawing/2014/main" id="{02FC6B7F-0A2B-43DB-84FC-3997A56AB4B5}"/>
              </a:ext>
            </a:extLst>
          </p:cNvPr>
          <p:cNvSpPr/>
          <p:nvPr/>
        </p:nvSpPr>
        <p:spPr>
          <a:xfrm rot="2728637">
            <a:off x="2372682" y="2157055"/>
            <a:ext cx="787540" cy="787540"/>
          </a:xfrm>
          <a:prstGeom prst="teardrop">
            <a:avLst>
              <a:gd name="adj" fmla="val 109289"/>
            </a:avLst>
          </a:prstGeom>
          <a:solidFill>
            <a:schemeClr val="accent3"/>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5" name="iconfont-11868-5667997">
            <a:extLst>
              <a:ext uri="{FF2B5EF4-FFF2-40B4-BE49-F238E27FC236}">
                <a16:creationId xmlns:a16="http://schemas.microsoft.com/office/drawing/2014/main" id="{5C8BF9B1-AB43-4064-A00C-BA8737A0C099}"/>
              </a:ext>
            </a:extLst>
          </p:cNvPr>
          <p:cNvSpPr>
            <a:spLocks noChangeAspect="1"/>
          </p:cNvSpPr>
          <p:nvPr/>
        </p:nvSpPr>
        <p:spPr bwMode="auto">
          <a:xfrm>
            <a:off x="2584609" y="2323471"/>
            <a:ext cx="408528" cy="473036"/>
          </a:xfrm>
          <a:custGeom>
            <a:avLst/>
            <a:gdLst>
              <a:gd name="T0" fmla="*/ 6017 w 11054"/>
              <a:gd name="T1" fmla="*/ 11184 h 12800"/>
              <a:gd name="T2" fmla="*/ 9438 w 11054"/>
              <a:gd name="T3" fmla="*/ 7763 h 12800"/>
              <a:gd name="T4" fmla="*/ 8436 w 11054"/>
              <a:gd name="T5" fmla="*/ 12800 h 12800"/>
              <a:gd name="T6" fmla="*/ 7092 w 11054"/>
              <a:gd name="T7" fmla="*/ 9625 h 12800"/>
              <a:gd name="T8" fmla="*/ 8993 w 11054"/>
              <a:gd name="T9" fmla="*/ 11526 h 12800"/>
              <a:gd name="T10" fmla="*/ 8436 w 11054"/>
              <a:gd name="T11" fmla="*/ 8727 h 12800"/>
              <a:gd name="T12" fmla="*/ 8436 w 11054"/>
              <a:gd name="T13" fmla="*/ 10473 h 12800"/>
              <a:gd name="T14" fmla="*/ 8145 w 11054"/>
              <a:gd name="T15" fmla="*/ 9309 h 12800"/>
              <a:gd name="T16" fmla="*/ 8727 w 11054"/>
              <a:gd name="T17" fmla="*/ 9309 h 12800"/>
              <a:gd name="T18" fmla="*/ 9018 w 11054"/>
              <a:gd name="T19" fmla="*/ 9891 h 12800"/>
              <a:gd name="T20" fmla="*/ 9018 w 11054"/>
              <a:gd name="T21" fmla="*/ 10473 h 12800"/>
              <a:gd name="T22" fmla="*/ 6691 w 11054"/>
              <a:gd name="T23" fmla="*/ 7564 h 12800"/>
              <a:gd name="T24" fmla="*/ 5236 w 11054"/>
              <a:gd name="T25" fmla="*/ 7855 h 12800"/>
              <a:gd name="T26" fmla="*/ 4945 w 11054"/>
              <a:gd name="T27" fmla="*/ 9309 h 12800"/>
              <a:gd name="T28" fmla="*/ 4654 w 11054"/>
              <a:gd name="T29" fmla="*/ 7855 h 12800"/>
              <a:gd name="T30" fmla="*/ 3200 w 11054"/>
              <a:gd name="T31" fmla="*/ 7564 h 12800"/>
              <a:gd name="T32" fmla="*/ 4654 w 11054"/>
              <a:gd name="T33" fmla="*/ 7273 h 12800"/>
              <a:gd name="T34" fmla="*/ 3491 w 11054"/>
              <a:gd name="T35" fmla="*/ 6691 h 12800"/>
              <a:gd name="T36" fmla="*/ 3491 w 11054"/>
              <a:gd name="T37" fmla="*/ 6109 h 12800"/>
              <a:gd name="T38" fmla="*/ 3283 w 11054"/>
              <a:gd name="T39" fmla="*/ 5127 h 12800"/>
              <a:gd name="T40" fmla="*/ 3677 w 11054"/>
              <a:gd name="T41" fmla="*/ 4730 h 12800"/>
              <a:gd name="T42" fmla="*/ 5089 w 11054"/>
              <a:gd name="T43" fmla="*/ 5861 h 12800"/>
              <a:gd name="T44" fmla="*/ 6605 w 11054"/>
              <a:gd name="T45" fmla="*/ 4741 h 12800"/>
              <a:gd name="T46" fmla="*/ 5632 w 11054"/>
              <a:gd name="T47" fmla="*/ 6109 h 12800"/>
              <a:gd name="T48" fmla="*/ 6691 w 11054"/>
              <a:gd name="T49" fmla="*/ 6400 h 12800"/>
              <a:gd name="T50" fmla="*/ 5236 w 11054"/>
              <a:gd name="T51" fmla="*/ 6691 h 12800"/>
              <a:gd name="T52" fmla="*/ 6400 w 11054"/>
              <a:gd name="T53" fmla="*/ 7273 h 12800"/>
              <a:gd name="T54" fmla="*/ 8727 w 11054"/>
              <a:gd name="T55" fmla="*/ 6400 h 12800"/>
              <a:gd name="T56" fmla="*/ 8145 w 11054"/>
              <a:gd name="T57" fmla="*/ 2327 h 12800"/>
              <a:gd name="T58" fmla="*/ 6691 w 11054"/>
              <a:gd name="T59" fmla="*/ 3491 h 12800"/>
              <a:gd name="T60" fmla="*/ 2036 w 11054"/>
              <a:gd name="T61" fmla="*/ 2327 h 12800"/>
              <a:gd name="T62" fmla="*/ 1163 w 11054"/>
              <a:gd name="T63" fmla="*/ 2909 h 12800"/>
              <a:gd name="T64" fmla="*/ 1745 w 11054"/>
              <a:gd name="T65" fmla="*/ 11636 h 12800"/>
              <a:gd name="T66" fmla="*/ 5236 w 11054"/>
              <a:gd name="T67" fmla="*/ 12218 h 12800"/>
              <a:gd name="T68" fmla="*/ 1163 w 11054"/>
              <a:gd name="T69" fmla="*/ 12800 h 12800"/>
              <a:gd name="T70" fmla="*/ 0 w 11054"/>
              <a:gd name="T71" fmla="*/ 2327 h 12800"/>
              <a:gd name="T72" fmla="*/ 2036 w 11054"/>
              <a:gd name="T73" fmla="*/ 1164 h 12800"/>
              <a:gd name="T74" fmla="*/ 6691 w 11054"/>
              <a:gd name="T75" fmla="*/ 0 h 12800"/>
              <a:gd name="T76" fmla="*/ 8727 w 11054"/>
              <a:gd name="T77" fmla="*/ 1164 h 12800"/>
              <a:gd name="T78" fmla="*/ 9891 w 11054"/>
              <a:gd name="T79" fmla="*/ 6400 h 12800"/>
              <a:gd name="T80" fmla="*/ 6691 w 11054"/>
              <a:gd name="T81" fmla="*/ 1455 h 12800"/>
              <a:gd name="T82" fmla="*/ 3491 w 11054"/>
              <a:gd name="T83" fmla="*/ 1164 h 12800"/>
              <a:gd name="T84" fmla="*/ 3200 w 11054"/>
              <a:gd name="T85" fmla="*/ 2036 h 12800"/>
              <a:gd name="T86" fmla="*/ 6400 w 11054"/>
              <a:gd name="T87" fmla="*/ 2327 h 12800"/>
              <a:gd name="T88" fmla="*/ 6691 w 11054"/>
              <a:gd name="T89" fmla="*/ 1455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54" h="12800">
                <a:moveTo>
                  <a:pt x="8436" y="12800"/>
                </a:moveTo>
                <a:cubicBezTo>
                  <a:pt x="7377" y="12800"/>
                  <a:pt x="6422" y="12162"/>
                  <a:pt x="6017" y="11184"/>
                </a:cubicBezTo>
                <a:cubicBezTo>
                  <a:pt x="5612" y="10205"/>
                  <a:pt x="5836" y="9079"/>
                  <a:pt x="6585" y="8331"/>
                </a:cubicBezTo>
                <a:cubicBezTo>
                  <a:pt x="7334" y="7582"/>
                  <a:pt x="8460" y="7358"/>
                  <a:pt x="9438" y="7763"/>
                </a:cubicBezTo>
                <a:cubicBezTo>
                  <a:pt x="10416" y="8168"/>
                  <a:pt x="11054" y="9123"/>
                  <a:pt x="11054" y="10182"/>
                </a:cubicBezTo>
                <a:cubicBezTo>
                  <a:pt x="11054" y="11628"/>
                  <a:pt x="9882" y="12800"/>
                  <a:pt x="8436" y="12800"/>
                </a:cubicBezTo>
                <a:close/>
                <a:moveTo>
                  <a:pt x="8436" y="8727"/>
                </a:moveTo>
                <a:cubicBezTo>
                  <a:pt x="7848" y="8727"/>
                  <a:pt x="7317" y="9082"/>
                  <a:pt x="7092" y="9625"/>
                </a:cubicBezTo>
                <a:cubicBezTo>
                  <a:pt x="6867" y="10169"/>
                  <a:pt x="6992" y="10794"/>
                  <a:pt x="7408" y="11210"/>
                </a:cubicBezTo>
                <a:cubicBezTo>
                  <a:pt x="7824" y="11626"/>
                  <a:pt x="8449" y="11751"/>
                  <a:pt x="8993" y="11526"/>
                </a:cubicBezTo>
                <a:cubicBezTo>
                  <a:pt x="9536" y="11301"/>
                  <a:pt x="9891" y="10770"/>
                  <a:pt x="9891" y="10182"/>
                </a:cubicBezTo>
                <a:cubicBezTo>
                  <a:pt x="9891" y="9378"/>
                  <a:pt x="9239" y="8727"/>
                  <a:pt x="8436" y="8727"/>
                </a:cubicBezTo>
                <a:close/>
                <a:moveTo>
                  <a:pt x="9018" y="10473"/>
                </a:moveTo>
                <a:lnTo>
                  <a:pt x="8436" y="10473"/>
                </a:lnTo>
                <a:cubicBezTo>
                  <a:pt x="8275" y="10473"/>
                  <a:pt x="8145" y="10342"/>
                  <a:pt x="8145" y="10182"/>
                </a:cubicBezTo>
                <a:lnTo>
                  <a:pt x="8145" y="9309"/>
                </a:lnTo>
                <a:cubicBezTo>
                  <a:pt x="8145" y="9148"/>
                  <a:pt x="8275" y="9018"/>
                  <a:pt x="8436" y="9018"/>
                </a:cubicBezTo>
                <a:cubicBezTo>
                  <a:pt x="8597" y="9018"/>
                  <a:pt x="8727" y="9148"/>
                  <a:pt x="8727" y="9309"/>
                </a:cubicBezTo>
                <a:lnTo>
                  <a:pt x="8727" y="9891"/>
                </a:lnTo>
                <a:lnTo>
                  <a:pt x="9018" y="9891"/>
                </a:lnTo>
                <a:cubicBezTo>
                  <a:pt x="9179" y="9891"/>
                  <a:pt x="9309" y="10021"/>
                  <a:pt x="9309" y="10182"/>
                </a:cubicBezTo>
                <a:cubicBezTo>
                  <a:pt x="9309" y="10342"/>
                  <a:pt x="9179" y="10473"/>
                  <a:pt x="9018" y="10473"/>
                </a:cubicBezTo>
                <a:close/>
                <a:moveTo>
                  <a:pt x="6400" y="7273"/>
                </a:moveTo>
                <a:cubicBezTo>
                  <a:pt x="6560" y="7273"/>
                  <a:pt x="6691" y="7403"/>
                  <a:pt x="6691" y="7564"/>
                </a:cubicBezTo>
                <a:cubicBezTo>
                  <a:pt x="6691" y="7724"/>
                  <a:pt x="6560" y="7855"/>
                  <a:pt x="6400" y="7855"/>
                </a:cubicBezTo>
                <a:lnTo>
                  <a:pt x="5236" y="7855"/>
                </a:lnTo>
                <a:lnTo>
                  <a:pt x="5236" y="9018"/>
                </a:lnTo>
                <a:cubicBezTo>
                  <a:pt x="5236" y="9179"/>
                  <a:pt x="5106" y="9309"/>
                  <a:pt x="4945" y="9309"/>
                </a:cubicBezTo>
                <a:cubicBezTo>
                  <a:pt x="4785" y="9309"/>
                  <a:pt x="4654" y="9179"/>
                  <a:pt x="4654" y="9018"/>
                </a:cubicBezTo>
                <a:lnTo>
                  <a:pt x="4654" y="7855"/>
                </a:lnTo>
                <a:lnTo>
                  <a:pt x="3491" y="7855"/>
                </a:lnTo>
                <a:cubicBezTo>
                  <a:pt x="3330" y="7855"/>
                  <a:pt x="3200" y="7724"/>
                  <a:pt x="3200" y="7564"/>
                </a:cubicBezTo>
                <a:cubicBezTo>
                  <a:pt x="3200" y="7403"/>
                  <a:pt x="3330" y="7273"/>
                  <a:pt x="3491" y="7273"/>
                </a:cubicBezTo>
                <a:lnTo>
                  <a:pt x="4654" y="7273"/>
                </a:lnTo>
                <a:lnTo>
                  <a:pt x="4654" y="6691"/>
                </a:lnTo>
                <a:lnTo>
                  <a:pt x="3491" y="6691"/>
                </a:lnTo>
                <a:cubicBezTo>
                  <a:pt x="3330" y="6691"/>
                  <a:pt x="3200" y="6561"/>
                  <a:pt x="3200" y="6400"/>
                </a:cubicBezTo>
                <a:cubicBezTo>
                  <a:pt x="3200" y="6239"/>
                  <a:pt x="3330" y="6109"/>
                  <a:pt x="3491" y="6109"/>
                </a:cubicBezTo>
                <a:lnTo>
                  <a:pt x="4260" y="6109"/>
                </a:lnTo>
                <a:lnTo>
                  <a:pt x="3283" y="5127"/>
                </a:lnTo>
                <a:cubicBezTo>
                  <a:pt x="3174" y="5017"/>
                  <a:pt x="3174" y="4840"/>
                  <a:pt x="3283" y="4730"/>
                </a:cubicBezTo>
                <a:cubicBezTo>
                  <a:pt x="3391" y="4620"/>
                  <a:pt x="3569" y="4620"/>
                  <a:pt x="3677" y="4730"/>
                </a:cubicBezTo>
                <a:lnTo>
                  <a:pt x="4803" y="5861"/>
                </a:lnTo>
                <a:cubicBezTo>
                  <a:pt x="4890" y="5803"/>
                  <a:pt x="5003" y="5803"/>
                  <a:pt x="5089" y="5861"/>
                </a:cubicBezTo>
                <a:lnTo>
                  <a:pt x="6213" y="4738"/>
                </a:lnTo>
                <a:cubicBezTo>
                  <a:pt x="6323" y="4631"/>
                  <a:pt x="6497" y="4633"/>
                  <a:pt x="6605" y="4741"/>
                </a:cubicBezTo>
                <a:cubicBezTo>
                  <a:pt x="6713" y="4849"/>
                  <a:pt x="6714" y="5023"/>
                  <a:pt x="6608" y="5133"/>
                </a:cubicBezTo>
                <a:lnTo>
                  <a:pt x="5632" y="6109"/>
                </a:lnTo>
                <a:lnTo>
                  <a:pt x="6400" y="6109"/>
                </a:lnTo>
                <a:cubicBezTo>
                  <a:pt x="6560" y="6109"/>
                  <a:pt x="6691" y="6239"/>
                  <a:pt x="6691" y="6400"/>
                </a:cubicBezTo>
                <a:cubicBezTo>
                  <a:pt x="6691" y="6561"/>
                  <a:pt x="6560" y="6691"/>
                  <a:pt x="6400" y="6691"/>
                </a:cubicBezTo>
                <a:lnTo>
                  <a:pt x="5236" y="6691"/>
                </a:lnTo>
                <a:lnTo>
                  <a:pt x="5236" y="7273"/>
                </a:lnTo>
                <a:lnTo>
                  <a:pt x="6400" y="7273"/>
                </a:lnTo>
                <a:close/>
                <a:moveTo>
                  <a:pt x="9309" y="6982"/>
                </a:moveTo>
                <a:cubicBezTo>
                  <a:pt x="8987" y="6982"/>
                  <a:pt x="8727" y="6721"/>
                  <a:pt x="8727" y="6400"/>
                </a:cubicBezTo>
                <a:lnTo>
                  <a:pt x="8727" y="2909"/>
                </a:lnTo>
                <a:cubicBezTo>
                  <a:pt x="8727" y="2588"/>
                  <a:pt x="8467" y="2327"/>
                  <a:pt x="8145" y="2327"/>
                </a:cubicBezTo>
                <a:lnTo>
                  <a:pt x="7854" y="2327"/>
                </a:lnTo>
                <a:cubicBezTo>
                  <a:pt x="7854" y="2970"/>
                  <a:pt x="7333" y="3491"/>
                  <a:pt x="6691" y="3491"/>
                </a:cubicBezTo>
                <a:lnTo>
                  <a:pt x="3200" y="3491"/>
                </a:lnTo>
                <a:cubicBezTo>
                  <a:pt x="2557" y="3491"/>
                  <a:pt x="2036" y="2970"/>
                  <a:pt x="2036" y="2327"/>
                </a:cubicBezTo>
                <a:lnTo>
                  <a:pt x="1745" y="2327"/>
                </a:lnTo>
                <a:cubicBezTo>
                  <a:pt x="1424" y="2327"/>
                  <a:pt x="1163" y="2588"/>
                  <a:pt x="1163" y="2909"/>
                </a:cubicBezTo>
                <a:lnTo>
                  <a:pt x="1163" y="11055"/>
                </a:lnTo>
                <a:cubicBezTo>
                  <a:pt x="1163" y="11376"/>
                  <a:pt x="1424" y="11636"/>
                  <a:pt x="1745" y="11636"/>
                </a:cubicBezTo>
                <a:lnTo>
                  <a:pt x="4654" y="11636"/>
                </a:lnTo>
                <a:cubicBezTo>
                  <a:pt x="4976" y="11636"/>
                  <a:pt x="5236" y="11897"/>
                  <a:pt x="5236" y="12218"/>
                </a:cubicBezTo>
                <a:cubicBezTo>
                  <a:pt x="5236" y="12539"/>
                  <a:pt x="4976" y="12800"/>
                  <a:pt x="4654" y="12800"/>
                </a:cubicBezTo>
                <a:lnTo>
                  <a:pt x="1163" y="12800"/>
                </a:lnTo>
                <a:cubicBezTo>
                  <a:pt x="521" y="12800"/>
                  <a:pt x="0" y="12279"/>
                  <a:pt x="0" y="11636"/>
                </a:cubicBezTo>
                <a:lnTo>
                  <a:pt x="0" y="2327"/>
                </a:lnTo>
                <a:cubicBezTo>
                  <a:pt x="0" y="1685"/>
                  <a:pt x="521" y="1164"/>
                  <a:pt x="1163" y="1164"/>
                </a:cubicBezTo>
                <a:lnTo>
                  <a:pt x="2036" y="1164"/>
                </a:lnTo>
                <a:cubicBezTo>
                  <a:pt x="2036" y="521"/>
                  <a:pt x="2557" y="0"/>
                  <a:pt x="3200" y="0"/>
                </a:cubicBezTo>
                <a:lnTo>
                  <a:pt x="6691" y="0"/>
                </a:lnTo>
                <a:cubicBezTo>
                  <a:pt x="7333" y="0"/>
                  <a:pt x="7854" y="521"/>
                  <a:pt x="7854" y="1164"/>
                </a:cubicBezTo>
                <a:lnTo>
                  <a:pt x="8727" y="1164"/>
                </a:lnTo>
                <a:cubicBezTo>
                  <a:pt x="9370" y="1164"/>
                  <a:pt x="9891" y="1685"/>
                  <a:pt x="9891" y="2327"/>
                </a:cubicBezTo>
                <a:lnTo>
                  <a:pt x="9891" y="6400"/>
                </a:lnTo>
                <a:cubicBezTo>
                  <a:pt x="9891" y="6721"/>
                  <a:pt x="9630" y="6982"/>
                  <a:pt x="9309" y="6982"/>
                </a:cubicBezTo>
                <a:close/>
                <a:moveTo>
                  <a:pt x="6691" y="1455"/>
                </a:moveTo>
                <a:cubicBezTo>
                  <a:pt x="6691" y="1294"/>
                  <a:pt x="6560" y="1164"/>
                  <a:pt x="6400" y="1164"/>
                </a:cubicBezTo>
                <a:lnTo>
                  <a:pt x="3491" y="1164"/>
                </a:lnTo>
                <a:cubicBezTo>
                  <a:pt x="3330" y="1164"/>
                  <a:pt x="3200" y="1294"/>
                  <a:pt x="3200" y="1455"/>
                </a:cubicBezTo>
                <a:lnTo>
                  <a:pt x="3200" y="2036"/>
                </a:lnTo>
                <a:cubicBezTo>
                  <a:pt x="3200" y="2197"/>
                  <a:pt x="3330" y="2327"/>
                  <a:pt x="3491" y="2327"/>
                </a:cubicBezTo>
                <a:lnTo>
                  <a:pt x="6400" y="2327"/>
                </a:lnTo>
                <a:cubicBezTo>
                  <a:pt x="6560" y="2327"/>
                  <a:pt x="6691" y="2197"/>
                  <a:pt x="6691" y="2036"/>
                </a:cubicBezTo>
                <a:lnTo>
                  <a:pt x="6691" y="1455"/>
                </a:lnTo>
                <a:close/>
              </a:path>
            </a:pathLst>
          </a:custGeom>
          <a:solidFill>
            <a:schemeClr val="bg1"/>
          </a:solidFill>
          <a:ln>
            <a:noFill/>
          </a:ln>
        </p:spPr>
        <p:txBody>
          <a:bodyPr/>
          <a:lstStyle/>
          <a:p>
            <a:endParaRPr lang="zh-CN" altLang="en-US"/>
          </a:p>
        </p:txBody>
      </p:sp>
      <p:sp>
        <p:nvSpPr>
          <p:cNvPr id="35" name="文本框 34">
            <a:extLst>
              <a:ext uri="{FF2B5EF4-FFF2-40B4-BE49-F238E27FC236}">
                <a16:creationId xmlns:a16="http://schemas.microsoft.com/office/drawing/2014/main" id="{152D6EFE-6F64-4D61-9CD4-E46431968D24}"/>
              </a:ext>
            </a:extLst>
          </p:cNvPr>
          <p:cNvSpPr txBox="1"/>
          <p:nvPr/>
        </p:nvSpPr>
        <p:spPr>
          <a:xfrm>
            <a:off x="3561882" y="2350770"/>
            <a:ext cx="1735014" cy="400110"/>
          </a:xfrm>
          <a:prstGeom prst="rect">
            <a:avLst/>
          </a:prstGeom>
          <a:noFill/>
        </p:spPr>
        <p:txBody>
          <a:bodyPr wrap="square" rtlCol="0">
            <a:spAutoFit/>
          </a:bodyPr>
          <a:lstStyle/>
          <a:p>
            <a:pPr algn="l"/>
            <a:r>
              <a:rPr lang="zh-CN" altLang="en-US" sz="2000" dirty="0">
                <a:solidFill>
                  <a:schemeClr val="tx2">
                    <a:lumMod val="75000"/>
                  </a:schemeClr>
                </a:solidFill>
                <a:sym typeface="Wingdings" panose="05000000000000000000" pitchFamily="2" charset="2"/>
              </a:rPr>
              <a:t>点击输入标题</a:t>
            </a:r>
          </a:p>
        </p:txBody>
      </p:sp>
      <p:cxnSp>
        <p:nvCxnSpPr>
          <p:cNvPr id="51" name="Straight Connector 9">
            <a:extLst>
              <a:ext uri="{FF2B5EF4-FFF2-40B4-BE49-F238E27FC236}">
                <a16:creationId xmlns:a16="http://schemas.microsoft.com/office/drawing/2014/main" id="{70A9C880-E0F8-4797-8572-80C8F420A594}"/>
              </a:ext>
            </a:extLst>
          </p:cNvPr>
          <p:cNvCxnSpPr>
            <a:cxnSpLocks/>
          </p:cNvCxnSpPr>
          <p:nvPr/>
        </p:nvCxnSpPr>
        <p:spPr>
          <a:xfrm>
            <a:off x="3323308" y="3762385"/>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9">
            <a:extLst>
              <a:ext uri="{FF2B5EF4-FFF2-40B4-BE49-F238E27FC236}">
                <a16:creationId xmlns:a16="http://schemas.microsoft.com/office/drawing/2014/main" id="{56903B8C-6829-4BA9-894C-C5AE8925F87F}"/>
              </a:ext>
            </a:extLst>
          </p:cNvPr>
          <p:cNvCxnSpPr>
            <a:cxnSpLocks/>
          </p:cNvCxnSpPr>
          <p:nvPr/>
        </p:nvCxnSpPr>
        <p:spPr>
          <a:xfrm>
            <a:off x="3323308" y="4406029"/>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9">
            <a:extLst>
              <a:ext uri="{FF2B5EF4-FFF2-40B4-BE49-F238E27FC236}">
                <a16:creationId xmlns:a16="http://schemas.microsoft.com/office/drawing/2014/main" id="{BC9F9969-B076-4EFD-8D3F-4451847BA34D}"/>
              </a:ext>
            </a:extLst>
          </p:cNvPr>
          <p:cNvCxnSpPr>
            <a:cxnSpLocks/>
          </p:cNvCxnSpPr>
          <p:nvPr/>
        </p:nvCxnSpPr>
        <p:spPr>
          <a:xfrm>
            <a:off x="3323308" y="5049674"/>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3AB9827C-0184-41D3-B8E4-B0AF4AA56463}"/>
              </a:ext>
            </a:extLst>
          </p:cNvPr>
          <p:cNvSpPr txBox="1"/>
          <p:nvPr/>
        </p:nvSpPr>
        <p:spPr>
          <a:xfrm>
            <a:off x="3380697" y="3381930"/>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54" name="文本框 53">
            <a:extLst>
              <a:ext uri="{FF2B5EF4-FFF2-40B4-BE49-F238E27FC236}">
                <a16:creationId xmlns:a16="http://schemas.microsoft.com/office/drawing/2014/main" id="{AE382EF7-23D8-47AF-A967-6C1CBE303042}"/>
              </a:ext>
            </a:extLst>
          </p:cNvPr>
          <p:cNvSpPr txBox="1"/>
          <p:nvPr/>
        </p:nvSpPr>
        <p:spPr>
          <a:xfrm>
            <a:off x="3380697" y="4022482"/>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55" name="文本框 54">
            <a:extLst>
              <a:ext uri="{FF2B5EF4-FFF2-40B4-BE49-F238E27FC236}">
                <a16:creationId xmlns:a16="http://schemas.microsoft.com/office/drawing/2014/main" id="{BCBFBBC4-A2A3-4234-8DE1-A0E79113CDCB}"/>
              </a:ext>
            </a:extLst>
          </p:cNvPr>
          <p:cNvSpPr txBox="1"/>
          <p:nvPr/>
        </p:nvSpPr>
        <p:spPr>
          <a:xfrm>
            <a:off x="3380697" y="4663034"/>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39" name="文本框 38">
            <a:extLst>
              <a:ext uri="{FF2B5EF4-FFF2-40B4-BE49-F238E27FC236}">
                <a16:creationId xmlns:a16="http://schemas.microsoft.com/office/drawing/2014/main" id="{6ABEB5F9-F9FF-48E6-BE0B-3A70FCA9D789}"/>
              </a:ext>
            </a:extLst>
          </p:cNvPr>
          <p:cNvSpPr txBox="1"/>
          <p:nvPr/>
        </p:nvSpPr>
        <p:spPr>
          <a:xfrm>
            <a:off x="6111347" y="2365088"/>
            <a:ext cx="4359490" cy="2722925"/>
          </a:xfrm>
          <a:prstGeom prst="rect">
            <a:avLst/>
          </a:prstGeom>
          <a:noFill/>
        </p:spPr>
        <p:txBody>
          <a:bodyPr wrap="square" rtlCol="0">
            <a:spAutoFit/>
          </a:bodyPr>
          <a:lstStyle/>
          <a:p>
            <a:pPr algn="just">
              <a:lnSpc>
                <a:spcPct val="120000"/>
              </a:lnSpc>
            </a:pPr>
            <a:r>
              <a:rPr lang="zh-CN" altLang="en-US" dirty="0">
                <a:solidFill>
                  <a:schemeClr val="tx2"/>
                </a:solidFill>
                <a:sym typeface="Wingdings" panose="05000000000000000000" pitchFamily="2" charset="2"/>
              </a:rPr>
              <a:t>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a:t>
            </a:r>
          </a:p>
        </p:txBody>
      </p:sp>
    </p:spTree>
    <p:extLst>
      <p:ext uri="{BB962C8B-B14F-4D97-AF65-F5344CB8AC3E}">
        <p14:creationId xmlns:p14="http://schemas.microsoft.com/office/powerpoint/2010/main" val="817547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湖边的景色&#10;&#10;描述已自动生成">
            <a:extLst>
              <a:ext uri="{FF2B5EF4-FFF2-40B4-BE49-F238E27FC236}">
                <a16:creationId xmlns:a16="http://schemas.microsoft.com/office/drawing/2014/main" id="{68189FD9-6C8C-4AA8-BCF7-A3893FE2D04B}"/>
              </a:ext>
            </a:extLst>
          </p:cNvPr>
          <p:cNvPicPr>
            <a:picLocks noChangeAspect="1"/>
          </p:cNvPicPr>
          <p:nvPr/>
        </p:nvPicPr>
        <p:blipFill>
          <a:blip r:embed="rId3">
            <a:extLst>
              <a:ext uri="{28A0092B-C50C-407E-A947-70E740481C1C}">
                <a14:useLocalDpi xmlns:a14="http://schemas.microsoft.com/office/drawing/2010/main" val="0"/>
              </a:ext>
            </a:extLst>
          </a:blip>
          <a:srcRect t="397" r="14775" b="2616"/>
          <a:stretch>
            <a:fillRect/>
          </a:stretch>
        </p:blipFill>
        <p:spPr>
          <a:xfrm flipH="1">
            <a:off x="0" y="1130300"/>
            <a:ext cx="11061700" cy="5727700"/>
          </a:xfrm>
          <a:custGeom>
            <a:avLst/>
            <a:gdLst>
              <a:gd name="connsiteX0" fmla="*/ 11061700 w 11061700"/>
              <a:gd name="connsiteY0" fmla="*/ 0 h 5727700"/>
              <a:gd name="connsiteX1" fmla="*/ 3624580 w 11061700"/>
              <a:gd name="connsiteY1" fmla="*/ 0 h 5727700"/>
              <a:gd name="connsiteX2" fmla="*/ 3624580 w 11061700"/>
              <a:gd name="connsiteY2" fmla="*/ 536321 h 5727700"/>
              <a:gd name="connsiteX3" fmla="*/ 3157601 w 11061700"/>
              <a:gd name="connsiteY3" fmla="*/ 1003300 h 5727700"/>
              <a:gd name="connsiteX4" fmla="*/ 0 w 11061700"/>
              <a:gd name="connsiteY4" fmla="*/ 1003300 h 5727700"/>
              <a:gd name="connsiteX5" fmla="*/ 0 w 11061700"/>
              <a:gd name="connsiteY5" fmla="*/ 5727700 h 5727700"/>
              <a:gd name="connsiteX6" fmla="*/ 11061700 w 11061700"/>
              <a:gd name="connsiteY6" fmla="*/ 5727700 h 572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700" h="5727700">
                <a:moveTo>
                  <a:pt x="11061700" y="0"/>
                </a:moveTo>
                <a:lnTo>
                  <a:pt x="3624580" y="0"/>
                </a:lnTo>
                <a:lnTo>
                  <a:pt x="3624580" y="536321"/>
                </a:lnTo>
                <a:lnTo>
                  <a:pt x="3157601" y="1003300"/>
                </a:lnTo>
                <a:lnTo>
                  <a:pt x="0" y="1003300"/>
                </a:lnTo>
                <a:lnTo>
                  <a:pt x="0" y="5727700"/>
                </a:lnTo>
                <a:lnTo>
                  <a:pt x="11061700" y="5727700"/>
                </a:lnTo>
                <a:close/>
              </a:path>
            </a:pathLst>
          </a:custGeom>
        </p:spPr>
      </p:pic>
      <p:sp>
        <p:nvSpPr>
          <p:cNvPr id="18" name="任意多边形: 形状 17">
            <a:extLst>
              <a:ext uri="{FF2B5EF4-FFF2-40B4-BE49-F238E27FC236}">
                <a16:creationId xmlns:a16="http://schemas.microsoft.com/office/drawing/2014/main" id="{13945C7A-AE51-4AA4-B48D-CE19B941BAA1}"/>
              </a:ext>
            </a:extLst>
          </p:cNvPr>
          <p:cNvSpPr/>
          <p:nvPr/>
        </p:nvSpPr>
        <p:spPr>
          <a:xfrm flipH="1" flipV="1">
            <a:off x="7437120" y="0"/>
            <a:ext cx="4754880" cy="2133600"/>
          </a:xfrm>
          <a:custGeom>
            <a:avLst/>
            <a:gdLst>
              <a:gd name="connsiteX0" fmla="*/ 4754880 w 4754880"/>
              <a:gd name="connsiteY0" fmla="*/ 2133600 h 2133600"/>
              <a:gd name="connsiteX1" fmla="*/ 0 w 4754880"/>
              <a:gd name="connsiteY1" fmla="*/ 2133600 h 2133600"/>
              <a:gd name="connsiteX2" fmla="*/ 0 w 4754880"/>
              <a:gd name="connsiteY2" fmla="*/ 0 h 2133600"/>
              <a:gd name="connsiteX3" fmla="*/ 1130300 w 4754880"/>
              <a:gd name="connsiteY3" fmla="*/ 0 h 2133600"/>
              <a:gd name="connsiteX4" fmla="*/ 1130300 w 4754880"/>
              <a:gd name="connsiteY4" fmla="*/ 536321 h 2133600"/>
              <a:gd name="connsiteX5" fmla="*/ 1597279 w 4754880"/>
              <a:gd name="connsiteY5" fmla="*/ 1003300 h 2133600"/>
              <a:gd name="connsiteX6" fmla="*/ 4754880 w 4754880"/>
              <a:gd name="connsiteY6" fmla="*/ 10033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4880" h="2133600">
                <a:moveTo>
                  <a:pt x="4754880" y="2133600"/>
                </a:moveTo>
                <a:lnTo>
                  <a:pt x="0" y="2133600"/>
                </a:lnTo>
                <a:lnTo>
                  <a:pt x="0" y="0"/>
                </a:lnTo>
                <a:lnTo>
                  <a:pt x="1130300" y="0"/>
                </a:lnTo>
                <a:lnTo>
                  <a:pt x="1130300" y="536321"/>
                </a:lnTo>
                <a:lnTo>
                  <a:pt x="1597279" y="1003300"/>
                </a:lnTo>
                <a:lnTo>
                  <a:pt x="4754880" y="10033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82B0EF12-6D7B-470F-A048-F094C433AD86}"/>
              </a:ext>
            </a:extLst>
          </p:cNvPr>
          <p:cNvSpPr/>
          <p:nvPr/>
        </p:nvSpPr>
        <p:spPr>
          <a:xfrm flipH="1" flipV="1">
            <a:off x="0" y="1130300"/>
            <a:ext cx="11061700" cy="5727700"/>
          </a:xfrm>
          <a:custGeom>
            <a:avLst/>
            <a:gdLst>
              <a:gd name="connsiteX0" fmla="*/ 11061700 w 11061700"/>
              <a:gd name="connsiteY0" fmla="*/ 5727700 h 5727700"/>
              <a:gd name="connsiteX1" fmla="*/ 3624580 w 11061700"/>
              <a:gd name="connsiteY1" fmla="*/ 5727700 h 5727700"/>
              <a:gd name="connsiteX2" fmla="*/ 3624580 w 11061700"/>
              <a:gd name="connsiteY2" fmla="*/ 5191379 h 5727700"/>
              <a:gd name="connsiteX3" fmla="*/ 3157601 w 11061700"/>
              <a:gd name="connsiteY3" fmla="*/ 4724400 h 5727700"/>
              <a:gd name="connsiteX4" fmla="*/ 0 w 11061700"/>
              <a:gd name="connsiteY4" fmla="*/ 4724400 h 5727700"/>
              <a:gd name="connsiteX5" fmla="*/ 0 w 11061700"/>
              <a:gd name="connsiteY5" fmla="*/ 0 h 5727700"/>
              <a:gd name="connsiteX6" fmla="*/ 11061700 w 11061700"/>
              <a:gd name="connsiteY6" fmla="*/ 0 h 5727700"/>
              <a:gd name="connsiteX7" fmla="*/ 11061700 w 11061700"/>
              <a:gd name="connsiteY7" fmla="*/ 5727700 h 572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61700" h="5727700">
                <a:moveTo>
                  <a:pt x="11061700" y="5727700"/>
                </a:moveTo>
                <a:lnTo>
                  <a:pt x="3624580" y="5727700"/>
                </a:lnTo>
                <a:lnTo>
                  <a:pt x="3624580" y="5191379"/>
                </a:lnTo>
                <a:lnTo>
                  <a:pt x="3157601" y="4724400"/>
                </a:lnTo>
                <a:lnTo>
                  <a:pt x="0" y="4724400"/>
                </a:lnTo>
                <a:lnTo>
                  <a:pt x="0" y="0"/>
                </a:lnTo>
                <a:lnTo>
                  <a:pt x="11061700" y="0"/>
                </a:lnTo>
                <a:lnTo>
                  <a:pt x="11061700" y="5727700"/>
                </a:lnTo>
                <a:close/>
              </a:path>
            </a:pathLst>
          </a:cu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371611CC-E810-48F8-AE97-5AD163316A45}"/>
              </a:ext>
            </a:extLst>
          </p:cNvPr>
          <p:cNvSpPr/>
          <p:nvPr/>
        </p:nvSpPr>
        <p:spPr>
          <a:xfrm rot="3720564">
            <a:off x="-1563639" y="3602330"/>
            <a:ext cx="6867416" cy="842787"/>
          </a:xfrm>
          <a:custGeom>
            <a:avLst/>
            <a:gdLst>
              <a:gd name="connsiteX0" fmla="*/ 353976 w 6867416"/>
              <a:gd name="connsiteY0" fmla="*/ 0 h 842787"/>
              <a:gd name="connsiteX1" fmla="*/ 6867416 w 6867416"/>
              <a:gd name="connsiteY1" fmla="*/ 0 h 842787"/>
              <a:gd name="connsiteX2" fmla="*/ 6419475 w 6867416"/>
              <a:gd name="connsiteY2" fmla="*/ 842787 h 842787"/>
              <a:gd name="connsiteX3" fmla="*/ 241968 w 6867416"/>
              <a:gd name="connsiteY3" fmla="*/ 842787 h 842787"/>
              <a:gd name="connsiteX4" fmla="*/ 0 w 6867416"/>
              <a:gd name="connsiteY4" fmla="*/ 714181 h 842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7416" h="842787">
                <a:moveTo>
                  <a:pt x="353976" y="0"/>
                </a:moveTo>
                <a:lnTo>
                  <a:pt x="6867416" y="0"/>
                </a:lnTo>
                <a:lnTo>
                  <a:pt x="6419475" y="842787"/>
                </a:lnTo>
                <a:lnTo>
                  <a:pt x="241968" y="842787"/>
                </a:lnTo>
                <a:lnTo>
                  <a:pt x="0" y="714181"/>
                </a:lnTo>
                <a:close/>
              </a:path>
            </a:pathLst>
          </a:custGeom>
          <a:solidFill>
            <a:schemeClr val="bg1">
              <a:alpha val="26000"/>
            </a:schemeClr>
          </a:solidFill>
          <a:ln>
            <a:noFill/>
          </a:ln>
          <a:effectLst/>
          <a:scene3d>
            <a:camera prst="orthographicFront"/>
            <a:lightRig rig="sunrise" dir="t">
              <a:rot lat="0" lon="0" rev="114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dirty="0">
              <a:cs typeface="+mn-ea"/>
              <a:sym typeface="+mn-lt"/>
            </a:endParaRPr>
          </a:p>
        </p:txBody>
      </p:sp>
      <p:sp>
        <p:nvSpPr>
          <p:cNvPr id="26" name="任意多边形: 形状 25">
            <a:extLst>
              <a:ext uri="{FF2B5EF4-FFF2-40B4-BE49-F238E27FC236}">
                <a16:creationId xmlns:a16="http://schemas.microsoft.com/office/drawing/2014/main" id="{6FA4FB88-2B33-4EE2-A3B1-7009AE2BC940}"/>
              </a:ext>
            </a:extLst>
          </p:cNvPr>
          <p:cNvSpPr/>
          <p:nvPr/>
        </p:nvSpPr>
        <p:spPr>
          <a:xfrm rot="3720564">
            <a:off x="-720262" y="3945728"/>
            <a:ext cx="6540735" cy="92171"/>
          </a:xfrm>
          <a:custGeom>
            <a:avLst/>
            <a:gdLst>
              <a:gd name="connsiteX0" fmla="*/ 45684 w 6540735"/>
              <a:gd name="connsiteY0" fmla="*/ 0 h 92171"/>
              <a:gd name="connsiteX1" fmla="*/ 6540735 w 6540735"/>
              <a:gd name="connsiteY1" fmla="*/ 0 h 92171"/>
              <a:gd name="connsiteX2" fmla="*/ 6491747 w 6540735"/>
              <a:gd name="connsiteY2" fmla="*/ 92171 h 92171"/>
              <a:gd name="connsiteX3" fmla="*/ 0 w 6540735"/>
              <a:gd name="connsiteY3" fmla="*/ 92171 h 92171"/>
            </a:gdLst>
            <a:ahLst/>
            <a:cxnLst>
              <a:cxn ang="0">
                <a:pos x="connsiteX0" y="connsiteY0"/>
              </a:cxn>
              <a:cxn ang="0">
                <a:pos x="connsiteX1" y="connsiteY1"/>
              </a:cxn>
              <a:cxn ang="0">
                <a:pos x="connsiteX2" y="connsiteY2"/>
              </a:cxn>
              <a:cxn ang="0">
                <a:pos x="connsiteX3" y="connsiteY3"/>
              </a:cxn>
            </a:cxnLst>
            <a:rect l="l" t="t" r="r" b="b"/>
            <a:pathLst>
              <a:path w="6540735" h="92171">
                <a:moveTo>
                  <a:pt x="45684" y="0"/>
                </a:moveTo>
                <a:lnTo>
                  <a:pt x="6540735" y="0"/>
                </a:lnTo>
                <a:lnTo>
                  <a:pt x="6491747" y="92171"/>
                </a:lnTo>
                <a:lnTo>
                  <a:pt x="0" y="92171"/>
                </a:lnTo>
                <a:close/>
              </a:path>
            </a:pathLst>
          </a:custGeom>
          <a:solidFill>
            <a:schemeClr val="bg1">
              <a:alpha val="26000"/>
            </a:schemeClr>
          </a:solidFill>
          <a:ln>
            <a:noFill/>
          </a:ln>
          <a:effectLst/>
          <a:scene3d>
            <a:camera prst="orthographicFront"/>
            <a:lightRig rig="sunrise" dir="t">
              <a:rot lat="0" lon="0" rev="114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dirty="0">
              <a:cs typeface="+mn-ea"/>
              <a:sym typeface="+mn-lt"/>
            </a:endParaRPr>
          </a:p>
        </p:txBody>
      </p:sp>
      <p:grpSp>
        <p:nvGrpSpPr>
          <p:cNvPr id="30" name="组合 29">
            <a:extLst>
              <a:ext uri="{FF2B5EF4-FFF2-40B4-BE49-F238E27FC236}">
                <a16:creationId xmlns:a16="http://schemas.microsoft.com/office/drawing/2014/main" id="{4EF9533B-10CC-491D-ADB1-440DC50CB804}"/>
              </a:ext>
            </a:extLst>
          </p:cNvPr>
          <p:cNvGrpSpPr/>
          <p:nvPr/>
        </p:nvGrpSpPr>
        <p:grpSpPr>
          <a:xfrm>
            <a:off x="7991737" y="1191981"/>
            <a:ext cx="2574663" cy="856267"/>
            <a:chOff x="6203813" y="1909558"/>
            <a:chExt cx="5508126" cy="1831861"/>
          </a:xfrm>
        </p:grpSpPr>
        <p:pic>
          <p:nvPicPr>
            <p:cNvPr id="31" name="图片 30" descr="图片包含 游戏机, 钟表&#10;&#10;描述已自动生成">
              <a:extLst>
                <a:ext uri="{FF2B5EF4-FFF2-40B4-BE49-F238E27FC236}">
                  <a16:creationId xmlns:a16="http://schemas.microsoft.com/office/drawing/2014/main" id="{119C74CE-4C32-492F-A201-C28FF6473C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32" name="图片 31" descr="图片包含 游戏机, 食物&#10;&#10;描述已自动生成">
              <a:extLst>
                <a:ext uri="{FF2B5EF4-FFF2-40B4-BE49-F238E27FC236}">
                  <a16:creationId xmlns:a16="http://schemas.microsoft.com/office/drawing/2014/main" id="{622443B7-88CD-48F9-AFC3-F7EBDEA81B01}"/>
                </a:ext>
              </a:extLst>
            </p:cNvPr>
            <p:cNvPicPr>
              <a:picLocks noChangeAspect="1"/>
            </p:cNvPicPr>
            <p:nvPr/>
          </p:nvPicPr>
          <p:blipFill rotWithShape="1">
            <a:blip r:embed="rId5">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36" name="文本框 35">
            <a:extLst>
              <a:ext uri="{FF2B5EF4-FFF2-40B4-BE49-F238E27FC236}">
                <a16:creationId xmlns:a16="http://schemas.microsoft.com/office/drawing/2014/main" id="{22948930-3C19-42DB-B3A8-40DB99670DF9}"/>
              </a:ext>
            </a:extLst>
          </p:cNvPr>
          <p:cNvSpPr txBox="1"/>
          <p:nvPr/>
        </p:nvSpPr>
        <p:spPr>
          <a:xfrm>
            <a:off x="1083213" y="2492684"/>
            <a:ext cx="8895275" cy="1107996"/>
          </a:xfrm>
          <a:prstGeom prst="rect">
            <a:avLst/>
          </a:prstGeom>
          <a:noFill/>
        </p:spPr>
        <p:txBody>
          <a:bodyPr wrap="square" rtlCol="0">
            <a:spAutoFit/>
          </a:bodyPr>
          <a:lstStyle/>
          <a:p>
            <a:r>
              <a:rPr lang="zh-CN" altLang="en-US" sz="6600" b="1" dirty="0">
                <a:solidFill>
                  <a:schemeClr val="bg1"/>
                </a:solidFill>
                <a:effectLst>
                  <a:outerShdw blurRad="177800" dist="38100" dir="5400000" algn="t" rotWithShape="0">
                    <a:prstClr val="black">
                      <a:alpha val="40000"/>
                    </a:prstClr>
                  </a:outerShdw>
                </a:effectLst>
                <a:cs typeface="+mn-ea"/>
                <a:sym typeface="+mn-lt"/>
              </a:rPr>
              <a:t>四川师范大学教学模板</a:t>
            </a:r>
          </a:p>
        </p:txBody>
      </p:sp>
      <p:sp>
        <p:nvSpPr>
          <p:cNvPr id="2" name="矩形: 圆角 1">
            <a:extLst>
              <a:ext uri="{FF2B5EF4-FFF2-40B4-BE49-F238E27FC236}">
                <a16:creationId xmlns:a16="http://schemas.microsoft.com/office/drawing/2014/main" id="{BD842993-B770-4807-8A56-59BE89AB47C4}"/>
              </a:ext>
            </a:extLst>
          </p:cNvPr>
          <p:cNvSpPr/>
          <p:nvPr/>
        </p:nvSpPr>
        <p:spPr>
          <a:xfrm>
            <a:off x="2551655" y="3802020"/>
            <a:ext cx="5958390" cy="602094"/>
          </a:xfrm>
          <a:prstGeom prst="roundRect">
            <a:avLst>
              <a:gd name="adj" fmla="val 50000"/>
            </a:avLst>
          </a:prstGeom>
          <a:solidFill>
            <a:schemeClr val="accent4"/>
          </a:solidFill>
          <a:ln>
            <a:noFill/>
          </a:ln>
          <a:effectLst>
            <a:outerShdw blurRad="228600" dist="38100" dir="5400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cs typeface="+mn-ea"/>
                <a:sym typeface="+mn-lt"/>
              </a:rPr>
              <a:t>点击此处编辑副标题</a:t>
            </a:r>
          </a:p>
        </p:txBody>
      </p:sp>
      <p:grpSp>
        <p:nvGrpSpPr>
          <p:cNvPr id="6" name="组合 5">
            <a:extLst>
              <a:ext uri="{FF2B5EF4-FFF2-40B4-BE49-F238E27FC236}">
                <a16:creationId xmlns:a16="http://schemas.microsoft.com/office/drawing/2014/main" id="{2297DC5A-5C0C-4756-BC49-E408C232FAA4}"/>
              </a:ext>
            </a:extLst>
          </p:cNvPr>
          <p:cNvGrpSpPr/>
          <p:nvPr/>
        </p:nvGrpSpPr>
        <p:grpSpPr>
          <a:xfrm>
            <a:off x="4414884" y="4605454"/>
            <a:ext cx="2231933" cy="890162"/>
            <a:chOff x="4483464" y="4876336"/>
            <a:chExt cx="2231933" cy="890162"/>
          </a:xfrm>
        </p:grpSpPr>
        <p:grpSp>
          <p:nvGrpSpPr>
            <p:cNvPr id="5" name="组合 4">
              <a:extLst>
                <a:ext uri="{FF2B5EF4-FFF2-40B4-BE49-F238E27FC236}">
                  <a16:creationId xmlns:a16="http://schemas.microsoft.com/office/drawing/2014/main" id="{39B8CB6B-584C-47C1-84BC-CABFAA959D12}"/>
                </a:ext>
              </a:extLst>
            </p:cNvPr>
            <p:cNvGrpSpPr/>
            <p:nvPr/>
          </p:nvGrpSpPr>
          <p:grpSpPr>
            <a:xfrm>
              <a:off x="4483464" y="4876336"/>
              <a:ext cx="2094773" cy="369332"/>
              <a:chOff x="4401377" y="4837317"/>
              <a:chExt cx="2094773" cy="369332"/>
            </a:xfrm>
          </p:grpSpPr>
          <p:sp>
            <p:nvSpPr>
              <p:cNvPr id="17" name="iconfont-1187-868307">
                <a:extLst>
                  <a:ext uri="{FF2B5EF4-FFF2-40B4-BE49-F238E27FC236}">
                    <a16:creationId xmlns:a16="http://schemas.microsoft.com/office/drawing/2014/main" id="{09783000-97E8-47BF-886A-E75C85271BB3}"/>
                  </a:ext>
                </a:extLst>
              </p:cNvPr>
              <p:cNvSpPr>
                <a:spLocks noChangeAspect="1"/>
              </p:cNvSpPr>
              <p:nvPr/>
            </p:nvSpPr>
            <p:spPr bwMode="auto">
              <a:xfrm>
                <a:off x="4401377" y="4862697"/>
                <a:ext cx="299157" cy="318572"/>
              </a:xfrm>
              <a:custGeom>
                <a:avLst/>
                <a:gdLst>
                  <a:gd name="connsiteX0" fmla="*/ 259627 w 568475"/>
                  <a:gd name="connsiteY0" fmla="*/ 574975 h 605368"/>
                  <a:gd name="connsiteX1" fmla="*/ 257135 w 568475"/>
                  <a:gd name="connsiteY1" fmla="*/ 587594 h 605368"/>
                  <a:gd name="connsiteX2" fmla="*/ 272266 w 568475"/>
                  <a:gd name="connsiteY2" fmla="*/ 587594 h 605368"/>
                  <a:gd name="connsiteX3" fmla="*/ 267549 w 568475"/>
                  <a:gd name="connsiteY3" fmla="*/ 535518 h 605368"/>
                  <a:gd name="connsiteX4" fmla="*/ 263900 w 568475"/>
                  <a:gd name="connsiteY4" fmla="*/ 554002 h 605368"/>
                  <a:gd name="connsiteX5" fmla="*/ 297455 w 568475"/>
                  <a:gd name="connsiteY5" fmla="*/ 587594 h 605368"/>
                  <a:gd name="connsiteX6" fmla="*/ 311339 w 568475"/>
                  <a:gd name="connsiteY6" fmla="*/ 587594 h 605368"/>
                  <a:gd name="connsiteX7" fmla="*/ 309292 w 568475"/>
                  <a:gd name="connsiteY7" fmla="*/ 577108 h 605368"/>
                  <a:gd name="connsiteX8" fmla="*/ 272622 w 568475"/>
                  <a:gd name="connsiteY8" fmla="*/ 510457 h 605368"/>
                  <a:gd name="connsiteX9" fmla="*/ 271732 w 568475"/>
                  <a:gd name="connsiteY9" fmla="*/ 514545 h 605368"/>
                  <a:gd name="connsiteX10" fmla="*/ 302973 w 568475"/>
                  <a:gd name="connsiteY10" fmla="*/ 545738 h 605368"/>
                  <a:gd name="connsiteX11" fmla="*/ 295941 w 568475"/>
                  <a:gd name="connsiteY11" fmla="*/ 510457 h 605368"/>
                  <a:gd name="connsiteX12" fmla="*/ 293716 w 568475"/>
                  <a:gd name="connsiteY12" fmla="*/ 510546 h 605368"/>
                  <a:gd name="connsiteX13" fmla="*/ 274758 w 568475"/>
                  <a:gd name="connsiteY13" fmla="*/ 510546 h 605368"/>
                  <a:gd name="connsiteX14" fmla="*/ 272622 w 568475"/>
                  <a:gd name="connsiteY14" fmla="*/ 510457 h 605368"/>
                  <a:gd name="connsiteX15" fmla="*/ 275648 w 568475"/>
                  <a:gd name="connsiteY15" fmla="*/ 467267 h 605368"/>
                  <a:gd name="connsiteX16" fmla="*/ 264523 w 568475"/>
                  <a:gd name="connsiteY16" fmla="*/ 481131 h 605368"/>
                  <a:gd name="connsiteX17" fmla="*/ 264701 w 568475"/>
                  <a:gd name="connsiteY17" fmla="*/ 482730 h 605368"/>
                  <a:gd name="connsiteX18" fmla="*/ 274758 w 568475"/>
                  <a:gd name="connsiteY18" fmla="*/ 492772 h 605368"/>
                  <a:gd name="connsiteX19" fmla="*/ 293716 w 568475"/>
                  <a:gd name="connsiteY19" fmla="*/ 492772 h 605368"/>
                  <a:gd name="connsiteX20" fmla="*/ 303863 w 568475"/>
                  <a:gd name="connsiteY20" fmla="*/ 482730 h 605368"/>
                  <a:gd name="connsiteX21" fmla="*/ 304041 w 568475"/>
                  <a:gd name="connsiteY21" fmla="*/ 481131 h 605368"/>
                  <a:gd name="connsiteX22" fmla="*/ 292826 w 568475"/>
                  <a:gd name="connsiteY22" fmla="*/ 467267 h 605368"/>
                  <a:gd name="connsiteX23" fmla="*/ 291046 w 568475"/>
                  <a:gd name="connsiteY23" fmla="*/ 469489 h 605368"/>
                  <a:gd name="connsiteX24" fmla="*/ 284282 w 568475"/>
                  <a:gd name="connsiteY24" fmla="*/ 472599 h 605368"/>
                  <a:gd name="connsiteX25" fmla="*/ 277428 w 568475"/>
                  <a:gd name="connsiteY25" fmla="*/ 469489 h 605368"/>
                  <a:gd name="connsiteX26" fmla="*/ 275648 w 568475"/>
                  <a:gd name="connsiteY26" fmla="*/ 467267 h 605368"/>
                  <a:gd name="connsiteX27" fmla="*/ 531627 w 568475"/>
                  <a:gd name="connsiteY27" fmla="*/ 466290 h 605368"/>
                  <a:gd name="connsiteX28" fmla="*/ 502701 w 568475"/>
                  <a:gd name="connsiteY28" fmla="*/ 495172 h 605368"/>
                  <a:gd name="connsiteX29" fmla="*/ 483030 w 568475"/>
                  <a:gd name="connsiteY29" fmla="*/ 542538 h 605368"/>
                  <a:gd name="connsiteX30" fmla="*/ 483030 w 568475"/>
                  <a:gd name="connsiteY30" fmla="*/ 587594 h 605368"/>
                  <a:gd name="connsiteX31" fmla="*/ 531093 w 568475"/>
                  <a:gd name="connsiteY31" fmla="*/ 587594 h 605368"/>
                  <a:gd name="connsiteX32" fmla="*/ 550674 w 568475"/>
                  <a:gd name="connsiteY32" fmla="*/ 571509 h 605368"/>
                  <a:gd name="connsiteX33" fmla="*/ 550674 w 568475"/>
                  <a:gd name="connsiteY33" fmla="*/ 519611 h 605368"/>
                  <a:gd name="connsiteX34" fmla="*/ 531627 w 568475"/>
                  <a:gd name="connsiteY34" fmla="*/ 466290 h 605368"/>
                  <a:gd name="connsiteX35" fmla="*/ 36937 w 568475"/>
                  <a:gd name="connsiteY35" fmla="*/ 466290 h 605368"/>
                  <a:gd name="connsiteX36" fmla="*/ 17801 w 568475"/>
                  <a:gd name="connsiteY36" fmla="*/ 519611 h 605368"/>
                  <a:gd name="connsiteX37" fmla="*/ 17801 w 568475"/>
                  <a:gd name="connsiteY37" fmla="*/ 571509 h 605368"/>
                  <a:gd name="connsiteX38" fmla="*/ 37382 w 568475"/>
                  <a:gd name="connsiteY38" fmla="*/ 587594 h 605368"/>
                  <a:gd name="connsiteX39" fmla="*/ 85445 w 568475"/>
                  <a:gd name="connsiteY39" fmla="*/ 587594 h 605368"/>
                  <a:gd name="connsiteX40" fmla="*/ 85445 w 568475"/>
                  <a:gd name="connsiteY40" fmla="*/ 542538 h 605368"/>
                  <a:gd name="connsiteX41" fmla="*/ 65863 w 568475"/>
                  <a:gd name="connsiteY41" fmla="*/ 495172 h 605368"/>
                  <a:gd name="connsiteX42" fmla="*/ 409868 w 568475"/>
                  <a:gd name="connsiteY42" fmla="*/ 425766 h 605368"/>
                  <a:gd name="connsiteX43" fmla="*/ 355041 w 568475"/>
                  <a:gd name="connsiteY43" fmla="*/ 506636 h 605368"/>
                  <a:gd name="connsiteX44" fmla="*/ 341601 w 568475"/>
                  <a:gd name="connsiteY44" fmla="*/ 514634 h 605368"/>
                  <a:gd name="connsiteX45" fmla="*/ 339821 w 568475"/>
                  <a:gd name="connsiteY45" fmla="*/ 514723 h 605368"/>
                  <a:gd name="connsiteX46" fmla="*/ 326826 w 568475"/>
                  <a:gd name="connsiteY46" fmla="*/ 509302 h 605368"/>
                  <a:gd name="connsiteX47" fmla="*/ 326203 w 568475"/>
                  <a:gd name="connsiteY47" fmla="*/ 508591 h 605368"/>
                  <a:gd name="connsiteX48" fmla="*/ 317303 w 568475"/>
                  <a:gd name="connsiteY48" fmla="*/ 497571 h 605368"/>
                  <a:gd name="connsiteX49" fmla="*/ 312674 w 568475"/>
                  <a:gd name="connsiteY49" fmla="*/ 503170 h 605368"/>
                  <a:gd name="connsiteX50" fmla="*/ 326203 w 568475"/>
                  <a:gd name="connsiteY50" fmla="*/ 571065 h 605368"/>
                  <a:gd name="connsiteX51" fmla="*/ 329496 w 568475"/>
                  <a:gd name="connsiteY51" fmla="*/ 587594 h 605368"/>
                  <a:gd name="connsiteX52" fmla="*/ 465229 w 568475"/>
                  <a:gd name="connsiteY52" fmla="*/ 587594 h 605368"/>
                  <a:gd name="connsiteX53" fmla="*/ 465229 w 568475"/>
                  <a:gd name="connsiteY53" fmla="*/ 542538 h 605368"/>
                  <a:gd name="connsiteX54" fmla="*/ 490062 w 568475"/>
                  <a:gd name="connsiteY54" fmla="*/ 482642 h 605368"/>
                  <a:gd name="connsiteX55" fmla="*/ 518899 w 568475"/>
                  <a:gd name="connsiteY55" fmla="*/ 453848 h 605368"/>
                  <a:gd name="connsiteX56" fmla="*/ 494690 w 568475"/>
                  <a:gd name="connsiteY56" fmla="*/ 441585 h 605368"/>
                  <a:gd name="connsiteX57" fmla="*/ 158607 w 568475"/>
                  <a:gd name="connsiteY57" fmla="*/ 425766 h 605368"/>
                  <a:gd name="connsiteX58" fmla="*/ 73785 w 568475"/>
                  <a:gd name="connsiteY58" fmla="*/ 441585 h 605368"/>
                  <a:gd name="connsiteX59" fmla="*/ 49576 w 568475"/>
                  <a:gd name="connsiteY59" fmla="*/ 453848 h 605368"/>
                  <a:gd name="connsiteX60" fmla="*/ 78413 w 568475"/>
                  <a:gd name="connsiteY60" fmla="*/ 482642 h 605368"/>
                  <a:gd name="connsiteX61" fmla="*/ 103246 w 568475"/>
                  <a:gd name="connsiteY61" fmla="*/ 542538 h 605368"/>
                  <a:gd name="connsiteX62" fmla="*/ 103246 w 568475"/>
                  <a:gd name="connsiteY62" fmla="*/ 587594 h 605368"/>
                  <a:gd name="connsiteX63" fmla="*/ 238978 w 568475"/>
                  <a:gd name="connsiteY63" fmla="*/ 587594 h 605368"/>
                  <a:gd name="connsiteX64" fmla="*/ 255889 w 568475"/>
                  <a:gd name="connsiteY64" fmla="*/ 503170 h 605368"/>
                  <a:gd name="connsiteX65" fmla="*/ 251261 w 568475"/>
                  <a:gd name="connsiteY65" fmla="*/ 497571 h 605368"/>
                  <a:gd name="connsiteX66" fmla="*/ 242360 w 568475"/>
                  <a:gd name="connsiteY66" fmla="*/ 508591 h 605368"/>
                  <a:gd name="connsiteX67" fmla="*/ 241737 w 568475"/>
                  <a:gd name="connsiteY67" fmla="*/ 509302 h 605368"/>
                  <a:gd name="connsiteX68" fmla="*/ 228743 w 568475"/>
                  <a:gd name="connsiteY68" fmla="*/ 514723 h 605368"/>
                  <a:gd name="connsiteX69" fmla="*/ 226963 w 568475"/>
                  <a:gd name="connsiteY69" fmla="*/ 514634 h 605368"/>
                  <a:gd name="connsiteX70" fmla="*/ 213523 w 568475"/>
                  <a:gd name="connsiteY70" fmla="*/ 506636 h 605368"/>
                  <a:gd name="connsiteX71" fmla="*/ 367947 w 568475"/>
                  <a:gd name="connsiteY71" fmla="*/ 381421 h 605368"/>
                  <a:gd name="connsiteX72" fmla="*/ 317392 w 568475"/>
                  <a:gd name="connsiteY72" fmla="*/ 410747 h 605368"/>
                  <a:gd name="connsiteX73" fmla="*/ 303062 w 568475"/>
                  <a:gd name="connsiteY73" fmla="*/ 451627 h 605368"/>
                  <a:gd name="connsiteX74" fmla="*/ 339554 w 568475"/>
                  <a:gd name="connsiteY74" fmla="*/ 496860 h 605368"/>
                  <a:gd name="connsiteX75" fmla="*/ 339910 w 568475"/>
                  <a:gd name="connsiteY75" fmla="*/ 496949 h 605368"/>
                  <a:gd name="connsiteX76" fmla="*/ 340266 w 568475"/>
                  <a:gd name="connsiteY76" fmla="*/ 496683 h 605368"/>
                  <a:gd name="connsiteX77" fmla="*/ 394648 w 568475"/>
                  <a:gd name="connsiteY77" fmla="*/ 416613 h 605368"/>
                  <a:gd name="connsiteX78" fmla="*/ 200617 w 568475"/>
                  <a:gd name="connsiteY78" fmla="*/ 381332 h 605368"/>
                  <a:gd name="connsiteX79" fmla="*/ 173916 w 568475"/>
                  <a:gd name="connsiteY79" fmla="*/ 416613 h 605368"/>
                  <a:gd name="connsiteX80" fmla="*/ 228209 w 568475"/>
                  <a:gd name="connsiteY80" fmla="*/ 496683 h 605368"/>
                  <a:gd name="connsiteX81" fmla="*/ 228654 w 568475"/>
                  <a:gd name="connsiteY81" fmla="*/ 496949 h 605368"/>
                  <a:gd name="connsiteX82" fmla="*/ 229010 w 568475"/>
                  <a:gd name="connsiteY82" fmla="*/ 496860 h 605368"/>
                  <a:gd name="connsiteX83" fmla="*/ 265413 w 568475"/>
                  <a:gd name="connsiteY83" fmla="*/ 451627 h 605368"/>
                  <a:gd name="connsiteX84" fmla="*/ 251172 w 568475"/>
                  <a:gd name="connsiteY84" fmla="*/ 410747 h 605368"/>
                  <a:gd name="connsiteX85" fmla="*/ 200617 w 568475"/>
                  <a:gd name="connsiteY85" fmla="*/ 381332 h 605368"/>
                  <a:gd name="connsiteX86" fmla="*/ 264612 w 568475"/>
                  <a:gd name="connsiteY86" fmla="*/ 368358 h 605368"/>
                  <a:gd name="connsiteX87" fmla="*/ 284282 w 568475"/>
                  <a:gd name="connsiteY87" fmla="*/ 448605 h 605368"/>
                  <a:gd name="connsiteX88" fmla="*/ 303952 w 568475"/>
                  <a:gd name="connsiteY88" fmla="*/ 368358 h 605368"/>
                  <a:gd name="connsiteX89" fmla="*/ 268138 w 568475"/>
                  <a:gd name="connsiteY89" fmla="*/ 309521 h 605368"/>
                  <a:gd name="connsiteX90" fmla="*/ 284308 w 568475"/>
                  <a:gd name="connsiteY90" fmla="*/ 311377 h 605368"/>
                  <a:gd name="connsiteX91" fmla="*/ 314844 w 568475"/>
                  <a:gd name="connsiteY91" fmla="*/ 313333 h 605368"/>
                  <a:gd name="connsiteX92" fmla="*/ 324904 w 568475"/>
                  <a:gd name="connsiteY92" fmla="*/ 315911 h 605368"/>
                  <a:gd name="connsiteX93" fmla="*/ 337368 w 568475"/>
                  <a:gd name="connsiteY93" fmla="*/ 314666 h 605368"/>
                  <a:gd name="connsiteX94" fmla="*/ 338703 w 568475"/>
                  <a:gd name="connsiteY94" fmla="*/ 327113 h 605368"/>
                  <a:gd name="connsiteX95" fmla="*/ 324726 w 568475"/>
                  <a:gd name="connsiteY95" fmla="*/ 333692 h 605368"/>
                  <a:gd name="connsiteX96" fmla="*/ 309057 w 568475"/>
                  <a:gd name="connsiteY96" fmla="*/ 330225 h 605368"/>
                  <a:gd name="connsiteX97" fmla="*/ 289471 w 568475"/>
                  <a:gd name="connsiteY97" fmla="*/ 328802 h 605368"/>
                  <a:gd name="connsiteX98" fmla="*/ 289293 w 568475"/>
                  <a:gd name="connsiteY98" fmla="*/ 328891 h 605368"/>
                  <a:gd name="connsiteX99" fmla="*/ 288759 w 568475"/>
                  <a:gd name="connsiteY99" fmla="*/ 329158 h 605368"/>
                  <a:gd name="connsiteX100" fmla="*/ 288492 w 568475"/>
                  <a:gd name="connsiteY100" fmla="*/ 329336 h 605368"/>
                  <a:gd name="connsiteX101" fmla="*/ 288047 w 568475"/>
                  <a:gd name="connsiteY101" fmla="*/ 329602 h 605368"/>
                  <a:gd name="connsiteX102" fmla="*/ 287602 w 568475"/>
                  <a:gd name="connsiteY102" fmla="*/ 329780 h 605368"/>
                  <a:gd name="connsiteX103" fmla="*/ 287246 w 568475"/>
                  <a:gd name="connsiteY103" fmla="*/ 329869 h 605368"/>
                  <a:gd name="connsiteX104" fmla="*/ 286800 w 568475"/>
                  <a:gd name="connsiteY104" fmla="*/ 330047 h 605368"/>
                  <a:gd name="connsiteX105" fmla="*/ 286444 w 568475"/>
                  <a:gd name="connsiteY105" fmla="*/ 330136 h 605368"/>
                  <a:gd name="connsiteX106" fmla="*/ 285910 w 568475"/>
                  <a:gd name="connsiteY106" fmla="*/ 330225 h 605368"/>
                  <a:gd name="connsiteX107" fmla="*/ 285643 w 568475"/>
                  <a:gd name="connsiteY107" fmla="*/ 330314 h 605368"/>
                  <a:gd name="connsiteX108" fmla="*/ 285109 w 568475"/>
                  <a:gd name="connsiteY108" fmla="*/ 330403 h 605368"/>
                  <a:gd name="connsiteX109" fmla="*/ 284753 w 568475"/>
                  <a:gd name="connsiteY109" fmla="*/ 330403 h 605368"/>
                  <a:gd name="connsiteX110" fmla="*/ 284308 w 568475"/>
                  <a:gd name="connsiteY110" fmla="*/ 330403 h 605368"/>
                  <a:gd name="connsiteX111" fmla="*/ 283863 w 568475"/>
                  <a:gd name="connsiteY111" fmla="*/ 330403 h 605368"/>
                  <a:gd name="connsiteX112" fmla="*/ 283417 w 568475"/>
                  <a:gd name="connsiteY112" fmla="*/ 330403 h 605368"/>
                  <a:gd name="connsiteX113" fmla="*/ 282972 w 568475"/>
                  <a:gd name="connsiteY113" fmla="*/ 330314 h 605368"/>
                  <a:gd name="connsiteX114" fmla="*/ 282616 w 568475"/>
                  <a:gd name="connsiteY114" fmla="*/ 330225 h 605368"/>
                  <a:gd name="connsiteX115" fmla="*/ 282171 w 568475"/>
                  <a:gd name="connsiteY115" fmla="*/ 330136 h 605368"/>
                  <a:gd name="connsiteX116" fmla="*/ 281815 w 568475"/>
                  <a:gd name="connsiteY116" fmla="*/ 330047 h 605368"/>
                  <a:gd name="connsiteX117" fmla="*/ 281370 w 568475"/>
                  <a:gd name="connsiteY117" fmla="*/ 329958 h 605368"/>
                  <a:gd name="connsiteX118" fmla="*/ 280925 w 568475"/>
                  <a:gd name="connsiteY118" fmla="*/ 329780 h 605368"/>
                  <a:gd name="connsiteX119" fmla="*/ 280569 w 568475"/>
                  <a:gd name="connsiteY119" fmla="*/ 329602 h 605368"/>
                  <a:gd name="connsiteX120" fmla="*/ 280124 w 568475"/>
                  <a:gd name="connsiteY120" fmla="*/ 329336 h 605368"/>
                  <a:gd name="connsiteX121" fmla="*/ 279767 w 568475"/>
                  <a:gd name="connsiteY121" fmla="*/ 329158 h 605368"/>
                  <a:gd name="connsiteX122" fmla="*/ 279322 w 568475"/>
                  <a:gd name="connsiteY122" fmla="*/ 328891 h 605368"/>
                  <a:gd name="connsiteX123" fmla="*/ 279144 w 568475"/>
                  <a:gd name="connsiteY123" fmla="*/ 328802 h 605368"/>
                  <a:gd name="connsiteX124" fmla="*/ 259469 w 568475"/>
                  <a:gd name="connsiteY124" fmla="*/ 330225 h 605368"/>
                  <a:gd name="connsiteX125" fmla="*/ 243801 w 568475"/>
                  <a:gd name="connsiteY125" fmla="*/ 333692 h 605368"/>
                  <a:gd name="connsiteX126" fmla="*/ 229913 w 568475"/>
                  <a:gd name="connsiteY126" fmla="*/ 327113 h 605368"/>
                  <a:gd name="connsiteX127" fmla="*/ 231159 w 568475"/>
                  <a:gd name="connsiteY127" fmla="*/ 314666 h 605368"/>
                  <a:gd name="connsiteX128" fmla="*/ 243712 w 568475"/>
                  <a:gd name="connsiteY128" fmla="*/ 315911 h 605368"/>
                  <a:gd name="connsiteX129" fmla="*/ 253772 w 568475"/>
                  <a:gd name="connsiteY129" fmla="*/ 313333 h 605368"/>
                  <a:gd name="connsiteX130" fmla="*/ 268138 w 568475"/>
                  <a:gd name="connsiteY130" fmla="*/ 309521 h 605368"/>
                  <a:gd name="connsiteX131" fmla="*/ 474130 w 568475"/>
                  <a:gd name="connsiteY131" fmla="*/ 245098 h 605368"/>
                  <a:gd name="connsiteX132" fmla="*/ 464072 w 568475"/>
                  <a:gd name="connsiteY132" fmla="*/ 255229 h 605368"/>
                  <a:gd name="connsiteX133" fmla="*/ 464072 w 568475"/>
                  <a:gd name="connsiteY133" fmla="*/ 280112 h 605368"/>
                  <a:gd name="connsiteX134" fmla="*/ 484187 w 568475"/>
                  <a:gd name="connsiteY134" fmla="*/ 280112 h 605368"/>
                  <a:gd name="connsiteX135" fmla="*/ 484187 w 568475"/>
                  <a:gd name="connsiteY135" fmla="*/ 255229 h 605368"/>
                  <a:gd name="connsiteX136" fmla="*/ 474130 w 568475"/>
                  <a:gd name="connsiteY136" fmla="*/ 245098 h 605368"/>
                  <a:gd name="connsiteX137" fmla="*/ 350700 w 568475"/>
                  <a:gd name="connsiteY137" fmla="*/ 236805 h 605368"/>
                  <a:gd name="connsiteX138" fmla="*/ 359601 w 568475"/>
                  <a:gd name="connsiteY138" fmla="*/ 245700 h 605368"/>
                  <a:gd name="connsiteX139" fmla="*/ 341265 w 568475"/>
                  <a:gd name="connsiteY139" fmla="*/ 264114 h 605368"/>
                  <a:gd name="connsiteX140" fmla="*/ 332363 w 568475"/>
                  <a:gd name="connsiteY140" fmla="*/ 255219 h 605368"/>
                  <a:gd name="connsiteX141" fmla="*/ 341265 w 568475"/>
                  <a:gd name="connsiteY141" fmla="*/ 246323 h 605368"/>
                  <a:gd name="connsiteX142" fmla="*/ 341799 w 568475"/>
                  <a:gd name="connsiteY142" fmla="*/ 245700 h 605368"/>
                  <a:gd name="connsiteX143" fmla="*/ 350700 w 568475"/>
                  <a:gd name="connsiteY143" fmla="*/ 236805 h 605368"/>
                  <a:gd name="connsiteX144" fmla="*/ 236807 w 568475"/>
                  <a:gd name="connsiteY144" fmla="*/ 236805 h 605368"/>
                  <a:gd name="connsiteX145" fmla="*/ 245709 w 568475"/>
                  <a:gd name="connsiteY145" fmla="*/ 245700 h 605368"/>
                  <a:gd name="connsiteX146" fmla="*/ 227372 w 568475"/>
                  <a:gd name="connsiteY146" fmla="*/ 264114 h 605368"/>
                  <a:gd name="connsiteX147" fmla="*/ 218471 w 568475"/>
                  <a:gd name="connsiteY147" fmla="*/ 255219 h 605368"/>
                  <a:gd name="connsiteX148" fmla="*/ 227372 w 568475"/>
                  <a:gd name="connsiteY148" fmla="*/ 246323 h 605368"/>
                  <a:gd name="connsiteX149" fmla="*/ 227906 w 568475"/>
                  <a:gd name="connsiteY149" fmla="*/ 245700 h 605368"/>
                  <a:gd name="connsiteX150" fmla="*/ 236807 w 568475"/>
                  <a:gd name="connsiteY150" fmla="*/ 236805 h 605368"/>
                  <a:gd name="connsiteX151" fmla="*/ 284282 w 568475"/>
                  <a:gd name="connsiteY151" fmla="*/ 235678 h 605368"/>
                  <a:gd name="connsiteX152" fmla="*/ 274135 w 568475"/>
                  <a:gd name="connsiteY152" fmla="*/ 245720 h 605368"/>
                  <a:gd name="connsiteX153" fmla="*/ 227319 w 568475"/>
                  <a:gd name="connsiteY153" fmla="*/ 292553 h 605368"/>
                  <a:gd name="connsiteX154" fmla="*/ 180413 w 568475"/>
                  <a:gd name="connsiteY154" fmla="*/ 245720 h 605368"/>
                  <a:gd name="connsiteX155" fmla="*/ 180413 w 568475"/>
                  <a:gd name="connsiteY155" fmla="*/ 245098 h 605368"/>
                  <a:gd name="connsiteX156" fmla="*/ 159942 w 568475"/>
                  <a:gd name="connsiteY156" fmla="*/ 245098 h 605368"/>
                  <a:gd name="connsiteX157" fmla="*/ 159942 w 568475"/>
                  <a:gd name="connsiteY157" fmla="*/ 245453 h 605368"/>
                  <a:gd name="connsiteX158" fmla="*/ 188512 w 568475"/>
                  <a:gd name="connsiteY158" fmla="*/ 339920 h 605368"/>
                  <a:gd name="connsiteX159" fmla="*/ 248057 w 568475"/>
                  <a:gd name="connsiteY159" fmla="*/ 390752 h 605368"/>
                  <a:gd name="connsiteX160" fmla="*/ 246989 w 568475"/>
                  <a:gd name="connsiteY160" fmla="*/ 358938 h 605368"/>
                  <a:gd name="connsiteX161" fmla="*/ 255800 w 568475"/>
                  <a:gd name="connsiteY161" fmla="*/ 350584 h 605368"/>
                  <a:gd name="connsiteX162" fmla="*/ 312674 w 568475"/>
                  <a:gd name="connsiteY162" fmla="*/ 350584 h 605368"/>
                  <a:gd name="connsiteX163" fmla="*/ 321575 w 568475"/>
                  <a:gd name="connsiteY163" fmla="*/ 358938 h 605368"/>
                  <a:gd name="connsiteX164" fmla="*/ 320507 w 568475"/>
                  <a:gd name="connsiteY164" fmla="*/ 390841 h 605368"/>
                  <a:gd name="connsiteX165" fmla="*/ 379963 w 568475"/>
                  <a:gd name="connsiteY165" fmla="*/ 340098 h 605368"/>
                  <a:gd name="connsiteX166" fmla="*/ 408533 w 568475"/>
                  <a:gd name="connsiteY166" fmla="*/ 245453 h 605368"/>
                  <a:gd name="connsiteX167" fmla="*/ 408533 w 568475"/>
                  <a:gd name="connsiteY167" fmla="*/ 245098 h 605368"/>
                  <a:gd name="connsiteX168" fmla="*/ 388062 w 568475"/>
                  <a:gd name="connsiteY168" fmla="*/ 245098 h 605368"/>
                  <a:gd name="connsiteX169" fmla="*/ 388062 w 568475"/>
                  <a:gd name="connsiteY169" fmla="*/ 245720 h 605368"/>
                  <a:gd name="connsiteX170" fmla="*/ 341245 w 568475"/>
                  <a:gd name="connsiteY170" fmla="*/ 292553 h 605368"/>
                  <a:gd name="connsiteX171" fmla="*/ 294339 w 568475"/>
                  <a:gd name="connsiteY171" fmla="*/ 245720 h 605368"/>
                  <a:gd name="connsiteX172" fmla="*/ 284282 w 568475"/>
                  <a:gd name="connsiteY172" fmla="*/ 235678 h 605368"/>
                  <a:gd name="connsiteX173" fmla="*/ 341245 w 568475"/>
                  <a:gd name="connsiteY173" fmla="*/ 216660 h 605368"/>
                  <a:gd name="connsiteX174" fmla="*/ 312140 w 568475"/>
                  <a:gd name="connsiteY174" fmla="*/ 245720 h 605368"/>
                  <a:gd name="connsiteX175" fmla="*/ 341245 w 568475"/>
                  <a:gd name="connsiteY175" fmla="*/ 274780 h 605368"/>
                  <a:gd name="connsiteX176" fmla="*/ 370261 w 568475"/>
                  <a:gd name="connsiteY176" fmla="*/ 245720 h 605368"/>
                  <a:gd name="connsiteX177" fmla="*/ 341245 w 568475"/>
                  <a:gd name="connsiteY177" fmla="*/ 216660 h 605368"/>
                  <a:gd name="connsiteX178" fmla="*/ 227319 w 568475"/>
                  <a:gd name="connsiteY178" fmla="*/ 216660 h 605368"/>
                  <a:gd name="connsiteX179" fmla="*/ 198214 w 568475"/>
                  <a:gd name="connsiteY179" fmla="*/ 245720 h 605368"/>
                  <a:gd name="connsiteX180" fmla="*/ 227319 w 568475"/>
                  <a:gd name="connsiteY180" fmla="*/ 274780 h 605368"/>
                  <a:gd name="connsiteX181" fmla="*/ 256334 w 568475"/>
                  <a:gd name="connsiteY181" fmla="*/ 245720 h 605368"/>
                  <a:gd name="connsiteX182" fmla="*/ 227319 w 568475"/>
                  <a:gd name="connsiteY182" fmla="*/ 216660 h 605368"/>
                  <a:gd name="connsiteX183" fmla="*/ 284282 w 568475"/>
                  <a:gd name="connsiteY183" fmla="*/ 178802 h 605368"/>
                  <a:gd name="connsiteX184" fmla="*/ 192696 w 568475"/>
                  <a:gd name="connsiteY184" fmla="*/ 189555 h 605368"/>
                  <a:gd name="connsiteX185" fmla="*/ 160209 w 568475"/>
                  <a:gd name="connsiteY185" fmla="*/ 207773 h 605368"/>
                  <a:gd name="connsiteX186" fmla="*/ 159942 w 568475"/>
                  <a:gd name="connsiteY186" fmla="*/ 210084 h 605368"/>
                  <a:gd name="connsiteX187" fmla="*/ 159942 w 568475"/>
                  <a:gd name="connsiteY187" fmla="*/ 227324 h 605368"/>
                  <a:gd name="connsiteX188" fmla="*/ 184151 w 568475"/>
                  <a:gd name="connsiteY188" fmla="*/ 227324 h 605368"/>
                  <a:gd name="connsiteX189" fmla="*/ 227319 w 568475"/>
                  <a:gd name="connsiteY189" fmla="*/ 198887 h 605368"/>
                  <a:gd name="connsiteX190" fmla="*/ 268261 w 568475"/>
                  <a:gd name="connsiteY190" fmla="*/ 222970 h 605368"/>
                  <a:gd name="connsiteX191" fmla="*/ 284282 w 568475"/>
                  <a:gd name="connsiteY191" fmla="*/ 217904 h 605368"/>
                  <a:gd name="connsiteX192" fmla="*/ 300303 w 568475"/>
                  <a:gd name="connsiteY192" fmla="*/ 222970 h 605368"/>
                  <a:gd name="connsiteX193" fmla="*/ 341245 w 568475"/>
                  <a:gd name="connsiteY193" fmla="*/ 198887 h 605368"/>
                  <a:gd name="connsiteX194" fmla="*/ 384324 w 568475"/>
                  <a:gd name="connsiteY194" fmla="*/ 227324 h 605368"/>
                  <a:gd name="connsiteX195" fmla="*/ 408533 w 568475"/>
                  <a:gd name="connsiteY195" fmla="*/ 227324 h 605368"/>
                  <a:gd name="connsiteX196" fmla="*/ 408533 w 568475"/>
                  <a:gd name="connsiteY196" fmla="*/ 209728 h 605368"/>
                  <a:gd name="connsiteX197" fmla="*/ 408266 w 568475"/>
                  <a:gd name="connsiteY197" fmla="*/ 207773 h 605368"/>
                  <a:gd name="connsiteX198" fmla="*/ 375779 w 568475"/>
                  <a:gd name="connsiteY198" fmla="*/ 189555 h 605368"/>
                  <a:gd name="connsiteX199" fmla="*/ 284282 w 568475"/>
                  <a:gd name="connsiteY199" fmla="*/ 178802 h 605368"/>
                  <a:gd name="connsiteX200" fmla="*/ 284282 w 568475"/>
                  <a:gd name="connsiteY200" fmla="*/ 140856 h 605368"/>
                  <a:gd name="connsiteX201" fmla="*/ 192696 w 568475"/>
                  <a:gd name="connsiteY201" fmla="*/ 151609 h 605368"/>
                  <a:gd name="connsiteX202" fmla="*/ 160209 w 568475"/>
                  <a:gd name="connsiteY202" fmla="*/ 169916 h 605368"/>
                  <a:gd name="connsiteX203" fmla="*/ 159942 w 568475"/>
                  <a:gd name="connsiteY203" fmla="*/ 172137 h 605368"/>
                  <a:gd name="connsiteX204" fmla="*/ 159942 w 568475"/>
                  <a:gd name="connsiteY204" fmla="*/ 183690 h 605368"/>
                  <a:gd name="connsiteX205" fmla="*/ 187800 w 568475"/>
                  <a:gd name="connsiteY205" fmla="*/ 172404 h 605368"/>
                  <a:gd name="connsiteX206" fmla="*/ 284282 w 568475"/>
                  <a:gd name="connsiteY206" fmla="*/ 161029 h 605368"/>
                  <a:gd name="connsiteX207" fmla="*/ 380675 w 568475"/>
                  <a:gd name="connsiteY207" fmla="*/ 172404 h 605368"/>
                  <a:gd name="connsiteX208" fmla="*/ 408533 w 568475"/>
                  <a:gd name="connsiteY208" fmla="*/ 183601 h 605368"/>
                  <a:gd name="connsiteX209" fmla="*/ 408533 w 568475"/>
                  <a:gd name="connsiteY209" fmla="*/ 171871 h 605368"/>
                  <a:gd name="connsiteX210" fmla="*/ 408266 w 568475"/>
                  <a:gd name="connsiteY210" fmla="*/ 169916 h 605368"/>
                  <a:gd name="connsiteX211" fmla="*/ 375779 w 568475"/>
                  <a:gd name="connsiteY211" fmla="*/ 151609 h 605368"/>
                  <a:gd name="connsiteX212" fmla="*/ 284282 w 568475"/>
                  <a:gd name="connsiteY212" fmla="*/ 140856 h 605368"/>
                  <a:gd name="connsiteX213" fmla="*/ 284282 w 568475"/>
                  <a:gd name="connsiteY213" fmla="*/ 74472 h 605368"/>
                  <a:gd name="connsiteX214" fmla="*/ 192696 w 568475"/>
                  <a:gd name="connsiteY214" fmla="*/ 85225 h 605368"/>
                  <a:gd name="connsiteX215" fmla="*/ 160209 w 568475"/>
                  <a:gd name="connsiteY215" fmla="*/ 103531 h 605368"/>
                  <a:gd name="connsiteX216" fmla="*/ 159942 w 568475"/>
                  <a:gd name="connsiteY216" fmla="*/ 105753 h 605368"/>
                  <a:gd name="connsiteX217" fmla="*/ 159942 w 568475"/>
                  <a:gd name="connsiteY217" fmla="*/ 138279 h 605368"/>
                  <a:gd name="connsiteX218" fmla="*/ 159942 w 568475"/>
                  <a:gd name="connsiteY218" fmla="*/ 143078 h 605368"/>
                  <a:gd name="connsiteX219" fmla="*/ 159942 w 568475"/>
                  <a:gd name="connsiteY219" fmla="*/ 145744 h 605368"/>
                  <a:gd name="connsiteX220" fmla="*/ 187800 w 568475"/>
                  <a:gd name="connsiteY220" fmla="*/ 134546 h 605368"/>
                  <a:gd name="connsiteX221" fmla="*/ 284282 w 568475"/>
                  <a:gd name="connsiteY221" fmla="*/ 123082 h 605368"/>
                  <a:gd name="connsiteX222" fmla="*/ 380675 w 568475"/>
                  <a:gd name="connsiteY222" fmla="*/ 134546 h 605368"/>
                  <a:gd name="connsiteX223" fmla="*/ 408533 w 568475"/>
                  <a:gd name="connsiteY223" fmla="*/ 145655 h 605368"/>
                  <a:gd name="connsiteX224" fmla="*/ 408533 w 568475"/>
                  <a:gd name="connsiteY224" fmla="*/ 139345 h 605368"/>
                  <a:gd name="connsiteX225" fmla="*/ 408533 w 568475"/>
                  <a:gd name="connsiteY225" fmla="*/ 135435 h 605368"/>
                  <a:gd name="connsiteX226" fmla="*/ 408533 w 568475"/>
                  <a:gd name="connsiteY226" fmla="*/ 105486 h 605368"/>
                  <a:gd name="connsiteX227" fmla="*/ 408266 w 568475"/>
                  <a:gd name="connsiteY227" fmla="*/ 103531 h 605368"/>
                  <a:gd name="connsiteX228" fmla="*/ 375779 w 568475"/>
                  <a:gd name="connsiteY228" fmla="*/ 85225 h 605368"/>
                  <a:gd name="connsiteX229" fmla="*/ 284282 w 568475"/>
                  <a:gd name="connsiteY229" fmla="*/ 74472 h 605368"/>
                  <a:gd name="connsiteX230" fmla="*/ 279431 w 568475"/>
                  <a:gd name="connsiteY230" fmla="*/ 17729 h 605368"/>
                  <a:gd name="connsiteX231" fmla="*/ 252952 w 568475"/>
                  <a:gd name="connsiteY231" fmla="*/ 22128 h 605368"/>
                  <a:gd name="connsiteX232" fmla="*/ 59811 w 568475"/>
                  <a:gd name="connsiteY232" fmla="*/ 88246 h 605368"/>
                  <a:gd name="connsiteX233" fmla="*/ 55628 w 568475"/>
                  <a:gd name="connsiteY233" fmla="*/ 94111 h 605368"/>
                  <a:gd name="connsiteX234" fmla="*/ 59811 w 568475"/>
                  <a:gd name="connsiteY234" fmla="*/ 99977 h 605368"/>
                  <a:gd name="connsiteX235" fmla="*/ 142141 w 568475"/>
                  <a:gd name="connsiteY235" fmla="*/ 128148 h 605368"/>
                  <a:gd name="connsiteX236" fmla="*/ 142141 w 568475"/>
                  <a:gd name="connsiteY236" fmla="*/ 103531 h 605368"/>
                  <a:gd name="connsiteX237" fmla="*/ 142675 w 568475"/>
                  <a:gd name="connsiteY237" fmla="*/ 100599 h 605368"/>
                  <a:gd name="connsiteX238" fmla="*/ 187800 w 568475"/>
                  <a:gd name="connsiteY238" fmla="*/ 68162 h 605368"/>
                  <a:gd name="connsiteX239" fmla="*/ 284282 w 568475"/>
                  <a:gd name="connsiteY239" fmla="*/ 56698 h 605368"/>
                  <a:gd name="connsiteX240" fmla="*/ 380675 w 568475"/>
                  <a:gd name="connsiteY240" fmla="*/ 68162 h 605368"/>
                  <a:gd name="connsiteX241" fmla="*/ 425889 w 568475"/>
                  <a:gd name="connsiteY241" fmla="*/ 100954 h 605368"/>
                  <a:gd name="connsiteX242" fmla="*/ 426334 w 568475"/>
                  <a:gd name="connsiteY242" fmla="*/ 103531 h 605368"/>
                  <a:gd name="connsiteX243" fmla="*/ 426334 w 568475"/>
                  <a:gd name="connsiteY243" fmla="*/ 124860 h 605368"/>
                  <a:gd name="connsiteX244" fmla="*/ 499051 w 568475"/>
                  <a:gd name="connsiteY244" fmla="*/ 99977 h 605368"/>
                  <a:gd name="connsiteX245" fmla="*/ 503235 w 568475"/>
                  <a:gd name="connsiteY245" fmla="*/ 94111 h 605368"/>
                  <a:gd name="connsiteX246" fmla="*/ 499051 w 568475"/>
                  <a:gd name="connsiteY246" fmla="*/ 88246 h 605368"/>
                  <a:gd name="connsiteX247" fmla="*/ 305910 w 568475"/>
                  <a:gd name="connsiteY247" fmla="*/ 22128 h 605368"/>
                  <a:gd name="connsiteX248" fmla="*/ 279431 w 568475"/>
                  <a:gd name="connsiteY248" fmla="*/ 17729 h 605368"/>
                  <a:gd name="connsiteX249" fmla="*/ 279431 w 568475"/>
                  <a:gd name="connsiteY249" fmla="*/ 0 h 605368"/>
                  <a:gd name="connsiteX250" fmla="*/ 311695 w 568475"/>
                  <a:gd name="connsiteY250" fmla="*/ 5332 h 605368"/>
                  <a:gd name="connsiteX251" fmla="*/ 504837 w 568475"/>
                  <a:gd name="connsiteY251" fmla="*/ 71450 h 605368"/>
                  <a:gd name="connsiteX252" fmla="*/ 521036 w 568475"/>
                  <a:gd name="connsiteY252" fmla="*/ 94111 h 605368"/>
                  <a:gd name="connsiteX253" fmla="*/ 504837 w 568475"/>
                  <a:gd name="connsiteY253" fmla="*/ 116773 h 605368"/>
                  <a:gd name="connsiteX254" fmla="*/ 483030 w 568475"/>
                  <a:gd name="connsiteY254" fmla="*/ 124238 h 605368"/>
                  <a:gd name="connsiteX255" fmla="*/ 483030 w 568475"/>
                  <a:gd name="connsiteY255" fmla="*/ 228835 h 605368"/>
                  <a:gd name="connsiteX256" fmla="*/ 501988 w 568475"/>
                  <a:gd name="connsiteY256" fmla="*/ 255229 h 605368"/>
                  <a:gd name="connsiteX257" fmla="*/ 501988 w 568475"/>
                  <a:gd name="connsiteY257" fmla="*/ 288999 h 605368"/>
                  <a:gd name="connsiteX258" fmla="*/ 493088 w 568475"/>
                  <a:gd name="connsiteY258" fmla="*/ 297885 h 605368"/>
                  <a:gd name="connsiteX259" fmla="*/ 455172 w 568475"/>
                  <a:gd name="connsiteY259" fmla="*/ 297885 h 605368"/>
                  <a:gd name="connsiteX260" fmla="*/ 446271 w 568475"/>
                  <a:gd name="connsiteY260" fmla="*/ 288999 h 605368"/>
                  <a:gd name="connsiteX261" fmla="*/ 446271 w 568475"/>
                  <a:gd name="connsiteY261" fmla="*/ 255229 h 605368"/>
                  <a:gd name="connsiteX262" fmla="*/ 465229 w 568475"/>
                  <a:gd name="connsiteY262" fmla="*/ 228835 h 605368"/>
                  <a:gd name="connsiteX263" fmla="*/ 465229 w 568475"/>
                  <a:gd name="connsiteY263" fmla="*/ 130281 h 605368"/>
                  <a:gd name="connsiteX264" fmla="*/ 426334 w 568475"/>
                  <a:gd name="connsiteY264" fmla="*/ 143611 h 605368"/>
                  <a:gd name="connsiteX265" fmla="*/ 426334 w 568475"/>
                  <a:gd name="connsiteY265" fmla="*/ 245453 h 605368"/>
                  <a:gd name="connsiteX266" fmla="*/ 380586 w 568475"/>
                  <a:gd name="connsiteY266" fmla="*/ 368535 h 605368"/>
                  <a:gd name="connsiteX267" fmla="*/ 410224 w 568475"/>
                  <a:gd name="connsiteY267" fmla="*/ 407815 h 605368"/>
                  <a:gd name="connsiteX268" fmla="*/ 498339 w 568475"/>
                  <a:gd name="connsiteY268" fmla="*/ 424255 h 605368"/>
                  <a:gd name="connsiteX269" fmla="*/ 499140 w 568475"/>
                  <a:gd name="connsiteY269" fmla="*/ 424433 h 605368"/>
                  <a:gd name="connsiteX270" fmla="*/ 550407 w 568475"/>
                  <a:gd name="connsiteY270" fmla="*/ 461758 h 605368"/>
                  <a:gd name="connsiteX271" fmla="*/ 568475 w 568475"/>
                  <a:gd name="connsiteY271" fmla="*/ 519611 h 605368"/>
                  <a:gd name="connsiteX272" fmla="*/ 568475 w 568475"/>
                  <a:gd name="connsiteY272" fmla="*/ 571509 h 605368"/>
                  <a:gd name="connsiteX273" fmla="*/ 531093 w 568475"/>
                  <a:gd name="connsiteY273" fmla="*/ 605368 h 605368"/>
                  <a:gd name="connsiteX274" fmla="*/ 322287 w 568475"/>
                  <a:gd name="connsiteY274" fmla="*/ 605368 h 605368"/>
                  <a:gd name="connsiteX275" fmla="*/ 322198 w 568475"/>
                  <a:gd name="connsiteY275" fmla="*/ 605368 h 605368"/>
                  <a:gd name="connsiteX276" fmla="*/ 246366 w 568475"/>
                  <a:gd name="connsiteY276" fmla="*/ 605368 h 605368"/>
                  <a:gd name="connsiteX277" fmla="*/ 246277 w 568475"/>
                  <a:gd name="connsiteY277" fmla="*/ 605368 h 605368"/>
                  <a:gd name="connsiteX278" fmla="*/ 37382 w 568475"/>
                  <a:gd name="connsiteY278" fmla="*/ 605368 h 605368"/>
                  <a:gd name="connsiteX279" fmla="*/ 0 w 568475"/>
                  <a:gd name="connsiteY279" fmla="*/ 571509 h 605368"/>
                  <a:gd name="connsiteX280" fmla="*/ 0 w 568475"/>
                  <a:gd name="connsiteY280" fmla="*/ 519611 h 605368"/>
                  <a:gd name="connsiteX281" fmla="*/ 18068 w 568475"/>
                  <a:gd name="connsiteY281" fmla="*/ 461758 h 605368"/>
                  <a:gd name="connsiteX282" fmla="*/ 69424 w 568475"/>
                  <a:gd name="connsiteY282" fmla="*/ 424433 h 605368"/>
                  <a:gd name="connsiteX283" fmla="*/ 70136 w 568475"/>
                  <a:gd name="connsiteY283" fmla="*/ 424255 h 605368"/>
                  <a:gd name="connsiteX284" fmla="*/ 158340 w 568475"/>
                  <a:gd name="connsiteY284" fmla="*/ 407815 h 605368"/>
                  <a:gd name="connsiteX285" fmla="*/ 187978 w 568475"/>
                  <a:gd name="connsiteY285" fmla="*/ 368535 h 605368"/>
                  <a:gd name="connsiteX286" fmla="*/ 142141 w 568475"/>
                  <a:gd name="connsiteY286" fmla="*/ 245453 h 605368"/>
                  <a:gd name="connsiteX287" fmla="*/ 142141 w 568475"/>
                  <a:gd name="connsiteY287" fmla="*/ 146899 h 605368"/>
                  <a:gd name="connsiteX288" fmla="*/ 54026 w 568475"/>
                  <a:gd name="connsiteY288" fmla="*/ 116773 h 605368"/>
                  <a:gd name="connsiteX289" fmla="*/ 37827 w 568475"/>
                  <a:gd name="connsiteY289" fmla="*/ 94111 h 605368"/>
                  <a:gd name="connsiteX290" fmla="*/ 54026 w 568475"/>
                  <a:gd name="connsiteY290" fmla="*/ 71450 h 605368"/>
                  <a:gd name="connsiteX291" fmla="*/ 247167 w 568475"/>
                  <a:gd name="connsiteY291" fmla="*/ 5332 h 605368"/>
                  <a:gd name="connsiteX292" fmla="*/ 279431 w 568475"/>
                  <a:gd name="connsiteY292" fmla="*/ 0 h 6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568475" h="605368">
                    <a:moveTo>
                      <a:pt x="259627" y="574975"/>
                    </a:moveTo>
                    <a:lnTo>
                      <a:pt x="257135" y="587594"/>
                    </a:lnTo>
                    <a:lnTo>
                      <a:pt x="272266" y="587594"/>
                    </a:lnTo>
                    <a:close/>
                    <a:moveTo>
                      <a:pt x="267549" y="535518"/>
                    </a:moveTo>
                    <a:lnTo>
                      <a:pt x="263900" y="554002"/>
                    </a:lnTo>
                    <a:lnTo>
                      <a:pt x="297455" y="587594"/>
                    </a:lnTo>
                    <a:lnTo>
                      <a:pt x="311339" y="587594"/>
                    </a:lnTo>
                    <a:lnTo>
                      <a:pt x="309292" y="577108"/>
                    </a:lnTo>
                    <a:close/>
                    <a:moveTo>
                      <a:pt x="272622" y="510457"/>
                    </a:moveTo>
                    <a:lnTo>
                      <a:pt x="271732" y="514545"/>
                    </a:lnTo>
                    <a:lnTo>
                      <a:pt x="302973" y="545738"/>
                    </a:lnTo>
                    <a:lnTo>
                      <a:pt x="295941" y="510457"/>
                    </a:lnTo>
                    <a:cubicBezTo>
                      <a:pt x="295229" y="510546"/>
                      <a:pt x="294517" y="510546"/>
                      <a:pt x="293716" y="510546"/>
                    </a:cubicBezTo>
                    <a:lnTo>
                      <a:pt x="274758" y="510546"/>
                    </a:lnTo>
                    <a:cubicBezTo>
                      <a:pt x="274046" y="510546"/>
                      <a:pt x="273334" y="510546"/>
                      <a:pt x="272622" y="510457"/>
                    </a:cubicBezTo>
                    <a:close/>
                    <a:moveTo>
                      <a:pt x="275648" y="467267"/>
                    </a:moveTo>
                    <a:lnTo>
                      <a:pt x="264523" y="481131"/>
                    </a:lnTo>
                    <a:cubicBezTo>
                      <a:pt x="264612" y="481664"/>
                      <a:pt x="264701" y="482197"/>
                      <a:pt x="264701" y="482730"/>
                    </a:cubicBezTo>
                    <a:cubicBezTo>
                      <a:pt x="264701" y="488240"/>
                      <a:pt x="269240" y="492772"/>
                      <a:pt x="274758" y="492772"/>
                    </a:cubicBezTo>
                    <a:lnTo>
                      <a:pt x="293716" y="492772"/>
                    </a:lnTo>
                    <a:cubicBezTo>
                      <a:pt x="299324" y="492772"/>
                      <a:pt x="303863" y="488240"/>
                      <a:pt x="303863" y="482730"/>
                    </a:cubicBezTo>
                    <a:cubicBezTo>
                      <a:pt x="303863" y="482197"/>
                      <a:pt x="303863" y="481664"/>
                      <a:pt x="304041" y="481131"/>
                    </a:cubicBezTo>
                    <a:lnTo>
                      <a:pt x="292826" y="467267"/>
                    </a:lnTo>
                    <a:cubicBezTo>
                      <a:pt x="292292" y="467978"/>
                      <a:pt x="291669" y="468778"/>
                      <a:pt x="291046" y="469489"/>
                    </a:cubicBezTo>
                    <a:cubicBezTo>
                      <a:pt x="289355" y="471444"/>
                      <a:pt x="286863" y="472599"/>
                      <a:pt x="284282" y="472599"/>
                    </a:cubicBezTo>
                    <a:cubicBezTo>
                      <a:pt x="281612" y="472599"/>
                      <a:pt x="279119" y="471444"/>
                      <a:pt x="277428" y="469489"/>
                    </a:cubicBezTo>
                    <a:cubicBezTo>
                      <a:pt x="276894" y="468778"/>
                      <a:pt x="276271" y="467978"/>
                      <a:pt x="275648" y="467267"/>
                    </a:cubicBezTo>
                    <a:close/>
                    <a:moveTo>
                      <a:pt x="531627" y="466290"/>
                    </a:moveTo>
                    <a:lnTo>
                      <a:pt x="502701" y="495172"/>
                    </a:lnTo>
                    <a:cubicBezTo>
                      <a:pt x="490062" y="507880"/>
                      <a:pt x="483030" y="524676"/>
                      <a:pt x="483030" y="542538"/>
                    </a:cubicBezTo>
                    <a:lnTo>
                      <a:pt x="483030" y="587594"/>
                    </a:lnTo>
                    <a:lnTo>
                      <a:pt x="531093" y="587594"/>
                    </a:lnTo>
                    <a:cubicBezTo>
                      <a:pt x="541863" y="587594"/>
                      <a:pt x="550674" y="580396"/>
                      <a:pt x="550674" y="571509"/>
                    </a:cubicBezTo>
                    <a:lnTo>
                      <a:pt x="550674" y="519611"/>
                    </a:lnTo>
                    <a:cubicBezTo>
                      <a:pt x="550674" y="501659"/>
                      <a:pt x="544177" y="481842"/>
                      <a:pt x="531627" y="466290"/>
                    </a:cubicBezTo>
                    <a:close/>
                    <a:moveTo>
                      <a:pt x="36937" y="466290"/>
                    </a:moveTo>
                    <a:cubicBezTo>
                      <a:pt x="24298" y="481842"/>
                      <a:pt x="17801" y="501659"/>
                      <a:pt x="17801" y="519611"/>
                    </a:cubicBezTo>
                    <a:lnTo>
                      <a:pt x="17801" y="571509"/>
                    </a:lnTo>
                    <a:cubicBezTo>
                      <a:pt x="17801" y="580396"/>
                      <a:pt x="26612" y="587594"/>
                      <a:pt x="37382" y="587594"/>
                    </a:cubicBezTo>
                    <a:lnTo>
                      <a:pt x="85445" y="587594"/>
                    </a:lnTo>
                    <a:lnTo>
                      <a:pt x="85445" y="542538"/>
                    </a:lnTo>
                    <a:cubicBezTo>
                      <a:pt x="85445" y="524676"/>
                      <a:pt x="78502" y="507880"/>
                      <a:pt x="65863" y="495172"/>
                    </a:cubicBezTo>
                    <a:close/>
                    <a:moveTo>
                      <a:pt x="409868" y="425766"/>
                    </a:moveTo>
                    <a:lnTo>
                      <a:pt x="355041" y="506636"/>
                    </a:lnTo>
                    <a:cubicBezTo>
                      <a:pt x="351926" y="511168"/>
                      <a:pt x="347031" y="514101"/>
                      <a:pt x="341601" y="514634"/>
                    </a:cubicBezTo>
                    <a:cubicBezTo>
                      <a:pt x="340978" y="514634"/>
                      <a:pt x="340355" y="514723"/>
                      <a:pt x="339821" y="514723"/>
                    </a:cubicBezTo>
                    <a:cubicBezTo>
                      <a:pt x="334926" y="514723"/>
                      <a:pt x="330297" y="512768"/>
                      <a:pt x="326826" y="509302"/>
                    </a:cubicBezTo>
                    <a:cubicBezTo>
                      <a:pt x="326559" y="509035"/>
                      <a:pt x="326381" y="508858"/>
                      <a:pt x="326203" y="508591"/>
                    </a:cubicBezTo>
                    <a:lnTo>
                      <a:pt x="317303" y="497571"/>
                    </a:lnTo>
                    <a:cubicBezTo>
                      <a:pt x="315968" y="499615"/>
                      <a:pt x="314454" y="501570"/>
                      <a:pt x="312674" y="503170"/>
                    </a:cubicBezTo>
                    <a:lnTo>
                      <a:pt x="326203" y="571065"/>
                    </a:lnTo>
                    <a:lnTo>
                      <a:pt x="329496" y="587594"/>
                    </a:lnTo>
                    <a:lnTo>
                      <a:pt x="465229" y="587594"/>
                    </a:lnTo>
                    <a:lnTo>
                      <a:pt x="465229" y="542538"/>
                    </a:lnTo>
                    <a:cubicBezTo>
                      <a:pt x="465229" y="519877"/>
                      <a:pt x="474041" y="498638"/>
                      <a:pt x="490062" y="482642"/>
                    </a:cubicBezTo>
                    <a:lnTo>
                      <a:pt x="518899" y="453848"/>
                    </a:lnTo>
                    <a:cubicBezTo>
                      <a:pt x="511957" y="448516"/>
                      <a:pt x="503858" y="444251"/>
                      <a:pt x="494690" y="441585"/>
                    </a:cubicBezTo>
                    <a:close/>
                    <a:moveTo>
                      <a:pt x="158607" y="425766"/>
                    </a:moveTo>
                    <a:lnTo>
                      <a:pt x="73785" y="441585"/>
                    </a:lnTo>
                    <a:cubicBezTo>
                      <a:pt x="64617" y="444251"/>
                      <a:pt x="56607" y="448516"/>
                      <a:pt x="49576" y="453848"/>
                    </a:cubicBezTo>
                    <a:lnTo>
                      <a:pt x="78413" y="482642"/>
                    </a:lnTo>
                    <a:cubicBezTo>
                      <a:pt x="94434" y="498638"/>
                      <a:pt x="103246" y="519877"/>
                      <a:pt x="103246" y="542538"/>
                    </a:cubicBezTo>
                    <a:lnTo>
                      <a:pt x="103246" y="587594"/>
                    </a:lnTo>
                    <a:lnTo>
                      <a:pt x="238978" y="587594"/>
                    </a:lnTo>
                    <a:lnTo>
                      <a:pt x="255889" y="503170"/>
                    </a:lnTo>
                    <a:cubicBezTo>
                      <a:pt x="254109" y="501570"/>
                      <a:pt x="252507" y="499615"/>
                      <a:pt x="251261" y="497571"/>
                    </a:cubicBezTo>
                    <a:lnTo>
                      <a:pt x="242360" y="508591"/>
                    </a:lnTo>
                    <a:cubicBezTo>
                      <a:pt x="242182" y="508858"/>
                      <a:pt x="241915" y="509124"/>
                      <a:pt x="241737" y="509302"/>
                    </a:cubicBezTo>
                    <a:cubicBezTo>
                      <a:pt x="238266" y="512768"/>
                      <a:pt x="233549" y="514723"/>
                      <a:pt x="228743" y="514723"/>
                    </a:cubicBezTo>
                    <a:cubicBezTo>
                      <a:pt x="228120" y="514723"/>
                      <a:pt x="227586" y="514634"/>
                      <a:pt x="226963" y="514634"/>
                    </a:cubicBezTo>
                    <a:cubicBezTo>
                      <a:pt x="221533" y="514101"/>
                      <a:pt x="216549" y="511168"/>
                      <a:pt x="213523" y="506636"/>
                    </a:cubicBezTo>
                    <a:close/>
                    <a:moveTo>
                      <a:pt x="367947" y="381421"/>
                    </a:moveTo>
                    <a:cubicBezTo>
                      <a:pt x="352994" y="394929"/>
                      <a:pt x="335905" y="405149"/>
                      <a:pt x="317392" y="410747"/>
                    </a:cubicBezTo>
                    <a:cubicBezTo>
                      <a:pt x="314632" y="424167"/>
                      <a:pt x="310182" y="438474"/>
                      <a:pt x="303062" y="451627"/>
                    </a:cubicBezTo>
                    <a:lnTo>
                      <a:pt x="339554" y="496860"/>
                    </a:lnTo>
                    <a:cubicBezTo>
                      <a:pt x="339643" y="496860"/>
                      <a:pt x="339732" y="496949"/>
                      <a:pt x="339910" y="496949"/>
                    </a:cubicBezTo>
                    <a:cubicBezTo>
                      <a:pt x="340177" y="496860"/>
                      <a:pt x="340266" y="496683"/>
                      <a:pt x="340266" y="496683"/>
                    </a:cubicBezTo>
                    <a:lnTo>
                      <a:pt x="394648" y="416613"/>
                    </a:lnTo>
                    <a:close/>
                    <a:moveTo>
                      <a:pt x="200617" y="381332"/>
                    </a:moveTo>
                    <a:lnTo>
                      <a:pt x="173916" y="416613"/>
                    </a:lnTo>
                    <a:lnTo>
                      <a:pt x="228209" y="496683"/>
                    </a:lnTo>
                    <a:cubicBezTo>
                      <a:pt x="228298" y="496683"/>
                      <a:pt x="228387" y="496860"/>
                      <a:pt x="228654" y="496949"/>
                    </a:cubicBezTo>
                    <a:cubicBezTo>
                      <a:pt x="228832" y="496949"/>
                      <a:pt x="228921" y="496860"/>
                      <a:pt x="229010" y="496860"/>
                    </a:cubicBezTo>
                    <a:lnTo>
                      <a:pt x="265413" y="451627"/>
                    </a:lnTo>
                    <a:cubicBezTo>
                      <a:pt x="258381" y="438385"/>
                      <a:pt x="253931" y="424078"/>
                      <a:pt x="251172" y="410747"/>
                    </a:cubicBezTo>
                    <a:cubicBezTo>
                      <a:pt x="232659" y="405060"/>
                      <a:pt x="215570" y="394840"/>
                      <a:pt x="200617" y="381332"/>
                    </a:cubicBezTo>
                    <a:close/>
                    <a:moveTo>
                      <a:pt x="264612" y="368358"/>
                    </a:moveTo>
                    <a:cubicBezTo>
                      <a:pt x="264790" y="384620"/>
                      <a:pt x="267193" y="421323"/>
                      <a:pt x="284282" y="448605"/>
                    </a:cubicBezTo>
                    <a:cubicBezTo>
                      <a:pt x="301371" y="421323"/>
                      <a:pt x="303774" y="384620"/>
                      <a:pt x="303952" y="368358"/>
                    </a:cubicBezTo>
                    <a:close/>
                    <a:moveTo>
                      <a:pt x="268138" y="309521"/>
                    </a:moveTo>
                    <a:cubicBezTo>
                      <a:pt x="273358" y="308799"/>
                      <a:pt x="278877" y="309021"/>
                      <a:pt x="284308" y="311377"/>
                    </a:cubicBezTo>
                    <a:cubicBezTo>
                      <a:pt x="295169" y="306665"/>
                      <a:pt x="306386" y="310488"/>
                      <a:pt x="314844" y="313333"/>
                    </a:cubicBezTo>
                    <a:cubicBezTo>
                      <a:pt x="317960" y="314400"/>
                      <a:pt x="323123" y="316178"/>
                      <a:pt x="324904" y="315911"/>
                    </a:cubicBezTo>
                    <a:cubicBezTo>
                      <a:pt x="328020" y="312177"/>
                      <a:pt x="333540" y="311644"/>
                      <a:pt x="337368" y="314666"/>
                    </a:cubicBezTo>
                    <a:cubicBezTo>
                      <a:pt x="341196" y="317778"/>
                      <a:pt x="341819" y="323379"/>
                      <a:pt x="338703" y="327113"/>
                    </a:cubicBezTo>
                    <a:cubicBezTo>
                      <a:pt x="334697" y="332092"/>
                      <a:pt x="329800" y="333692"/>
                      <a:pt x="324726" y="333692"/>
                    </a:cubicBezTo>
                    <a:cubicBezTo>
                      <a:pt x="319295" y="333692"/>
                      <a:pt x="313775" y="331825"/>
                      <a:pt x="309057" y="330225"/>
                    </a:cubicBezTo>
                    <a:cubicBezTo>
                      <a:pt x="299976" y="327113"/>
                      <a:pt x="294101" y="325513"/>
                      <a:pt x="289471" y="328802"/>
                    </a:cubicBezTo>
                    <a:cubicBezTo>
                      <a:pt x="289382" y="328802"/>
                      <a:pt x="289293" y="328891"/>
                      <a:pt x="289293" y="328891"/>
                    </a:cubicBezTo>
                    <a:cubicBezTo>
                      <a:pt x="289115" y="328980"/>
                      <a:pt x="288937" y="329069"/>
                      <a:pt x="288759" y="329158"/>
                    </a:cubicBezTo>
                    <a:cubicBezTo>
                      <a:pt x="288670" y="329247"/>
                      <a:pt x="288581" y="329336"/>
                      <a:pt x="288492" y="329336"/>
                    </a:cubicBezTo>
                    <a:cubicBezTo>
                      <a:pt x="288314" y="329425"/>
                      <a:pt x="288225" y="329514"/>
                      <a:pt x="288047" y="329602"/>
                    </a:cubicBezTo>
                    <a:cubicBezTo>
                      <a:pt x="287869" y="329691"/>
                      <a:pt x="287780" y="329691"/>
                      <a:pt x="287602" y="329780"/>
                    </a:cubicBezTo>
                    <a:cubicBezTo>
                      <a:pt x="287513" y="329780"/>
                      <a:pt x="287424" y="329869"/>
                      <a:pt x="287246" y="329869"/>
                    </a:cubicBezTo>
                    <a:cubicBezTo>
                      <a:pt x="287068" y="329958"/>
                      <a:pt x="286979" y="330047"/>
                      <a:pt x="286800" y="330047"/>
                    </a:cubicBezTo>
                    <a:cubicBezTo>
                      <a:pt x="286711" y="330136"/>
                      <a:pt x="286533" y="330136"/>
                      <a:pt x="286444" y="330136"/>
                    </a:cubicBezTo>
                    <a:cubicBezTo>
                      <a:pt x="286266" y="330225"/>
                      <a:pt x="286088" y="330225"/>
                      <a:pt x="285910" y="330225"/>
                    </a:cubicBezTo>
                    <a:cubicBezTo>
                      <a:pt x="285821" y="330314"/>
                      <a:pt x="285732" y="330314"/>
                      <a:pt x="285643" y="330314"/>
                    </a:cubicBezTo>
                    <a:cubicBezTo>
                      <a:pt x="285465" y="330314"/>
                      <a:pt x="285287" y="330403"/>
                      <a:pt x="285109" y="330403"/>
                    </a:cubicBezTo>
                    <a:cubicBezTo>
                      <a:pt x="285020" y="330403"/>
                      <a:pt x="284842" y="330403"/>
                      <a:pt x="284753" y="330403"/>
                    </a:cubicBezTo>
                    <a:cubicBezTo>
                      <a:pt x="284575" y="330403"/>
                      <a:pt x="284397" y="330403"/>
                      <a:pt x="284308" y="330403"/>
                    </a:cubicBezTo>
                    <a:cubicBezTo>
                      <a:pt x="284130" y="330403"/>
                      <a:pt x="284041" y="330403"/>
                      <a:pt x="283863" y="330403"/>
                    </a:cubicBezTo>
                    <a:cubicBezTo>
                      <a:pt x="283685" y="330403"/>
                      <a:pt x="283596" y="330403"/>
                      <a:pt x="283417" y="330403"/>
                    </a:cubicBezTo>
                    <a:cubicBezTo>
                      <a:pt x="283328" y="330403"/>
                      <a:pt x="283150" y="330314"/>
                      <a:pt x="282972" y="330314"/>
                    </a:cubicBezTo>
                    <a:cubicBezTo>
                      <a:pt x="282883" y="330314"/>
                      <a:pt x="282705" y="330314"/>
                      <a:pt x="282616" y="330225"/>
                    </a:cubicBezTo>
                    <a:cubicBezTo>
                      <a:pt x="282438" y="330225"/>
                      <a:pt x="282260" y="330225"/>
                      <a:pt x="282171" y="330136"/>
                    </a:cubicBezTo>
                    <a:cubicBezTo>
                      <a:pt x="281993" y="330136"/>
                      <a:pt x="281904" y="330136"/>
                      <a:pt x="281815" y="330047"/>
                    </a:cubicBezTo>
                    <a:cubicBezTo>
                      <a:pt x="281637" y="330047"/>
                      <a:pt x="281459" y="329958"/>
                      <a:pt x="281370" y="329958"/>
                    </a:cubicBezTo>
                    <a:cubicBezTo>
                      <a:pt x="281192" y="329869"/>
                      <a:pt x="281103" y="329780"/>
                      <a:pt x="280925" y="329780"/>
                    </a:cubicBezTo>
                    <a:cubicBezTo>
                      <a:pt x="280836" y="329691"/>
                      <a:pt x="280658" y="329691"/>
                      <a:pt x="280569" y="329602"/>
                    </a:cubicBezTo>
                    <a:cubicBezTo>
                      <a:pt x="280391" y="329514"/>
                      <a:pt x="280213" y="329425"/>
                      <a:pt x="280124" y="329336"/>
                    </a:cubicBezTo>
                    <a:cubicBezTo>
                      <a:pt x="280034" y="329336"/>
                      <a:pt x="279856" y="329247"/>
                      <a:pt x="279767" y="329158"/>
                    </a:cubicBezTo>
                    <a:cubicBezTo>
                      <a:pt x="279589" y="329069"/>
                      <a:pt x="279500" y="328980"/>
                      <a:pt x="279322" y="328891"/>
                    </a:cubicBezTo>
                    <a:cubicBezTo>
                      <a:pt x="279233" y="328891"/>
                      <a:pt x="279144" y="328802"/>
                      <a:pt x="279144" y="328802"/>
                    </a:cubicBezTo>
                    <a:cubicBezTo>
                      <a:pt x="274426" y="325424"/>
                      <a:pt x="268639" y="327113"/>
                      <a:pt x="259469" y="330225"/>
                    </a:cubicBezTo>
                    <a:cubicBezTo>
                      <a:pt x="254840" y="331825"/>
                      <a:pt x="249231" y="333692"/>
                      <a:pt x="243801" y="333692"/>
                    </a:cubicBezTo>
                    <a:cubicBezTo>
                      <a:pt x="238815" y="333692"/>
                      <a:pt x="233919" y="332092"/>
                      <a:pt x="229913" y="327113"/>
                    </a:cubicBezTo>
                    <a:cubicBezTo>
                      <a:pt x="226797" y="323379"/>
                      <a:pt x="227420" y="317778"/>
                      <a:pt x="231159" y="314666"/>
                    </a:cubicBezTo>
                    <a:cubicBezTo>
                      <a:pt x="234987" y="311555"/>
                      <a:pt x="240596" y="312088"/>
                      <a:pt x="243712" y="315911"/>
                    </a:cubicBezTo>
                    <a:cubicBezTo>
                      <a:pt x="245403" y="316178"/>
                      <a:pt x="250656" y="314400"/>
                      <a:pt x="253772" y="313333"/>
                    </a:cubicBezTo>
                    <a:cubicBezTo>
                      <a:pt x="258001" y="311910"/>
                      <a:pt x="262919" y="310243"/>
                      <a:pt x="268138" y="309521"/>
                    </a:cubicBezTo>
                    <a:close/>
                    <a:moveTo>
                      <a:pt x="474130" y="245098"/>
                    </a:moveTo>
                    <a:cubicBezTo>
                      <a:pt x="468612" y="245098"/>
                      <a:pt x="464072" y="249630"/>
                      <a:pt x="464072" y="255229"/>
                    </a:cubicBezTo>
                    <a:lnTo>
                      <a:pt x="464072" y="280112"/>
                    </a:lnTo>
                    <a:lnTo>
                      <a:pt x="484187" y="280112"/>
                    </a:lnTo>
                    <a:lnTo>
                      <a:pt x="484187" y="255229"/>
                    </a:lnTo>
                    <a:cubicBezTo>
                      <a:pt x="484187" y="249630"/>
                      <a:pt x="479737" y="245098"/>
                      <a:pt x="474130" y="245098"/>
                    </a:cubicBezTo>
                    <a:close/>
                    <a:moveTo>
                      <a:pt x="350700" y="236805"/>
                    </a:moveTo>
                    <a:cubicBezTo>
                      <a:pt x="355685" y="236805"/>
                      <a:pt x="359601" y="240808"/>
                      <a:pt x="359601" y="245700"/>
                    </a:cubicBezTo>
                    <a:cubicBezTo>
                      <a:pt x="359601" y="255841"/>
                      <a:pt x="351412" y="264114"/>
                      <a:pt x="341265" y="264114"/>
                    </a:cubicBezTo>
                    <a:cubicBezTo>
                      <a:pt x="336369" y="264114"/>
                      <a:pt x="332363" y="260111"/>
                      <a:pt x="332363" y="255219"/>
                    </a:cubicBezTo>
                    <a:cubicBezTo>
                      <a:pt x="332363" y="250237"/>
                      <a:pt x="336369" y="246323"/>
                      <a:pt x="341265" y="246323"/>
                    </a:cubicBezTo>
                    <a:cubicBezTo>
                      <a:pt x="341532" y="246323"/>
                      <a:pt x="341799" y="246056"/>
                      <a:pt x="341799" y="245700"/>
                    </a:cubicBezTo>
                    <a:cubicBezTo>
                      <a:pt x="341799" y="240808"/>
                      <a:pt x="345804" y="236805"/>
                      <a:pt x="350700" y="236805"/>
                    </a:cubicBezTo>
                    <a:close/>
                    <a:moveTo>
                      <a:pt x="236807" y="236805"/>
                    </a:moveTo>
                    <a:cubicBezTo>
                      <a:pt x="241792" y="236805"/>
                      <a:pt x="245709" y="240808"/>
                      <a:pt x="245709" y="245700"/>
                    </a:cubicBezTo>
                    <a:cubicBezTo>
                      <a:pt x="245709" y="255841"/>
                      <a:pt x="237520" y="264114"/>
                      <a:pt x="227372" y="264114"/>
                    </a:cubicBezTo>
                    <a:cubicBezTo>
                      <a:pt x="222476" y="264114"/>
                      <a:pt x="218471" y="260111"/>
                      <a:pt x="218471" y="255219"/>
                    </a:cubicBezTo>
                    <a:cubicBezTo>
                      <a:pt x="218471" y="250237"/>
                      <a:pt x="222476" y="246323"/>
                      <a:pt x="227372" y="246323"/>
                    </a:cubicBezTo>
                    <a:cubicBezTo>
                      <a:pt x="227639" y="246323"/>
                      <a:pt x="227906" y="246056"/>
                      <a:pt x="227906" y="245700"/>
                    </a:cubicBezTo>
                    <a:cubicBezTo>
                      <a:pt x="227906" y="240808"/>
                      <a:pt x="231912" y="236805"/>
                      <a:pt x="236807" y="236805"/>
                    </a:cubicBezTo>
                    <a:close/>
                    <a:moveTo>
                      <a:pt x="284282" y="235678"/>
                    </a:moveTo>
                    <a:cubicBezTo>
                      <a:pt x="278674" y="235678"/>
                      <a:pt x="274135" y="240121"/>
                      <a:pt x="274135" y="245720"/>
                    </a:cubicBezTo>
                    <a:cubicBezTo>
                      <a:pt x="274135" y="271492"/>
                      <a:pt x="253130" y="292553"/>
                      <a:pt x="227319" y="292553"/>
                    </a:cubicBezTo>
                    <a:cubicBezTo>
                      <a:pt x="201418" y="292553"/>
                      <a:pt x="180413" y="271492"/>
                      <a:pt x="180413" y="245720"/>
                    </a:cubicBezTo>
                    <a:cubicBezTo>
                      <a:pt x="180413" y="245542"/>
                      <a:pt x="180413" y="245364"/>
                      <a:pt x="180413" y="245098"/>
                    </a:cubicBezTo>
                    <a:lnTo>
                      <a:pt x="159942" y="245098"/>
                    </a:lnTo>
                    <a:lnTo>
                      <a:pt x="159942" y="245453"/>
                    </a:lnTo>
                    <a:cubicBezTo>
                      <a:pt x="159942" y="278690"/>
                      <a:pt x="170088" y="312193"/>
                      <a:pt x="188512" y="339920"/>
                    </a:cubicBezTo>
                    <a:cubicBezTo>
                      <a:pt x="204355" y="363825"/>
                      <a:pt x="225271" y="381599"/>
                      <a:pt x="248057" y="390752"/>
                    </a:cubicBezTo>
                    <a:cubicBezTo>
                      <a:pt x="246099" y="373068"/>
                      <a:pt x="246900" y="360093"/>
                      <a:pt x="246989" y="358938"/>
                    </a:cubicBezTo>
                    <a:cubicBezTo>
                      <a:pt x="247256" y="354228"/>
                      <a:pt x="251172" y="350584"/>
                      <a:pt x="255800" y="350584"/>
                    </a:cubicBezTo>
                    <a:lnTo>
                      <a:pt x="312674" y="350584"/>
                    </a:lnTo>
                    <a:cubicBezTo>
                      <a:pt x="317392" y="350584"/>
                      <a:pt x="321308" y="354228"/>
                      <a:pt x="321575" y="358938"/>
                    </a:cubicBezTo>
                    <a:cubicBezTo>
                      <a:pt x="321664" y="360093"/>
                      <a:pt x="322376" y="373156"/>
                      <a:pt x="320507" y="390841"/>
                    </a:cubicBezTo>
                    <a:cubicBezTo>
                      <a:pt x="343293" y="381688"/>
                      <a:pt x="364120" y="364003"/>
                      <a:pt x="379963" y="340098"/>
                    </a:cubicBezTo>
                    <a:cubicBezTo>
                      <a:pt x="398387" y="312371"/>
                      <a:pt x="408533" y="278779"/>
                      <a:pt x="408533" y="245453"/>
                    </a:cubicBezTo>
                    <a:lnTo>
                      <a:pt x="408533" y="245098"/>
                    </a:lnTo>
                    <a:lnTo>
                      <a:pt x="388062" y="245098"/>
                    </a:lnTo>
                    <a:cubicBezTo>
                      <a:pt x="388062" y="245364"/>
                      <a:pt x="388062" y="245542"/>
                      <a:pt x="388062" y="245720"/>
                    </a:cubicBezTo>
                    <a:cubicBezTo>
                      <a:pt x="388062" y="271492"/>
                      <a:pt x="367057" y="292553"/>
                      <a:pt x="341245" y="292553"/>
                    </a:cubicBezTo>
                    <a:cubicBezTo>
                      <a:pt x="315345" y="292553"/>
                      <a:pt x="294339" y="271492"/>
                      <a:pt x="294339" y="245720"/>
                    </a:cubicBezTo>
                    <a:cubicBezTo>
                      <a:pt x="294339" y="240121"/>
                      <a:pt x="289800" y="235678"/>
                      <a:pt x="284282" y="235678"/>
                    </a:cubicBezTo>
                    <a:close/>
                    <a:moveTo>
                      <a:pt x="341245" y="216660"/>
                    </a:moveTo>
                    <a:cubicBezTo>
                      <a:pt x="325224" y="216660"/>
                      <a:pt x="312140" y="229724"/>
                      <a:pt x="312140" y="245720"/>
                    </a:cubicBezTo>
                    <a:cubicBezTo>
                      <a:pt x="312140" y="261716"/>
                      <a:pt x="325224" y="274780"/>
                      <a:pt x="341245" y="274780"/>
                    </a:cubicBezTo>
                    <a:cubicBezTo>
                      <a:pt x="357266" y="274780"/>
                      <a:pt x="370261" y="261716"/>
                      <a:pt x="370261" y="245720"/>
                    </a:cubicBezTo>
                    <a:cubicBezTo>
                      <a:pt x="370261" y="229724"/>
                      <a:pt x="357266" y="216660"/>
                      <a:pt x="341245" y="216660"/>
                    </a:cubicBezTo>
                    <a:close/>
                    <a:moveTo>
                      <a:pt x="227319" y="216660"/>
                    </a:moveTo>
                    <a:cubicBezTo>
                      <a:pt x="211298" y="216660"/>
                      <a:pt x="198214" y="229724"/>
                      <a:pt x="198214" y="245720"/>
                    </a:cubicBezTo>
                    <a:cubicBezTo>
                      <a:pt x="198214" y="261716"/>
                      <a:pt x="211298" y="274780"/>
                      <a:pt x="227319" y="274780"/>
                    </a:cubicBezTo>
                    <a:cubicBezTo>
                      <a:pt x="243339" y="274780"/>
                      <a:pt x="256334" y="261716"/>
                      <a:pt x="256334" y="245720"/>
                    </a:cubicBezTo>
                    <a:cubicBezTo>
                      <a:pt x="256334" y="229724"/>
                      <a:pt x="243339" y="216660"/>
                      <a:pt x="227319" y="216660"/>
                    </a:cubicBezTo>
                    <a:close/>
                    <a:moveTo>
                      <a:pt x="284282" y="178802"/>
                    </a:moveTo>
                    <a:cubicBezTo>
                      <a:pt x="249570" y="178802"/>
                      <a:pt x="217083" y="182624"/>
                      <a:pt x="192696" y="189555"/>
                    </a:cubicBezTo>
                    <a:cubicBezTo>
                      <a:pt x="166083" y="197109"/>
                      <a:pt x="160209" y="205285"/>
                      <a:pt x="160209" y="207773"/>
                    </a:cubicBezTo>
                    <a:cubicBezTo>
                      <a:pt x="160209" y="208573"/>
                      <a:pt x="160120" y="209373"/>
                      <a:pt x="159942" y="210084"/>
                    </a:cubicBezTo>
                    <a:lnTo>
                      <a:pt x="159942" y="227324"/>
                    </a:lnTo>
                    <a:lnTo>
                      <a:pt x="184151" y="227324"/>
                    </a:lnTo>
                    <a:cubicBezTo>
                      <a:pt x="191361" y="210617"/>
                      <a:pt x="208004" y="198887"/>
                      <a:pt x="227319" y="198887"/>
                    </a:cubicBezTo>
                    <a:cubicBezTo>
                      <a:pt x="244853" y="198887"/>
                      <a:pt x="260250" y="208662"/>
                      <a:pt x="268261" y="222970"/>
                    </a:cubicBezTo>
                    <a:cubicBezTo>
                      <a:pt x="272800" y="219771"/>
                      <a:pt x="278318" y="217904"/>
                      <a:pt x="284282" y="217904"/>
                    </a:cubicBezTo>
                    <a:cubicBezTo>
                      <a:pt x="290245" y="217904"/>
                      <a:pt x="295763" y="219771"/>
                      <a:pt x="300303" y="222970"/>
                    </a:cubicBezTo>
                    <a:cubicBezTo>
                      <a:pt x="308313" y="208662"/>
                      <a:pt x="323622" y="198887"/>
                      <a:pt x="341245" y="198887"/>
                    </a:cubicBezTo>
                    <a:cubicBezTo>
                      <a:pt x="360560" y="198887"/>
                      <a:pt x="377203" y="210617"/>
                      <a:pt x="384324" y="227324"/>
                    </a:cubicBezTo>
                    <a:lnTo>
                      <a:pt x="408533" y="227324"/>
                    </a:lnTo>
                    <a:lnTo>
                      <a:pt x="408533" y="209728"/>
                    </a:lnTo>
                    <a:cubicBezTo>
                      <a:pt x="408355" y="209106"/>
                      <a:pt x="408266" y="208484"/>
                      <a:pt x="408266" y="207773"/>
                    </a:cubicBezTo>
                    <a:cubicBezTo>
                      <a:pt x="408266" y="205285"/>
                      <a:pt x="402481" y="197109"/>
                      <a:pt x="375779" y="189555"/>
                    </a:cubicBezTo>
                    <a:cubicBezTo>
                      <a:pt x="351481" y="182624"/>
                      <a:pt x="318994" y="178802"/>
                      <a:pt x="284282" y="178802"/>
                    </a:cubicBezTo>
                    <a:close/>
                    <a:moveTo>
                      <a:pt x="284282" y="140856"/>
                    </a:moveTo>
                    <a:cubicBezTo>
                      <a:pt x="249570" y="140856"/>
                      <a:pt x="217083" y="144677"/>
                      <a:pt x="192696" y="151609"/>
                    </a:cubicBezTo>
                    <a:cubicBezTo>
                      <a:pt x="166083" y="159252"/>
                      <a:pt x="160209" y="167338"/>
                      <a:pt x="160209" y="169916"/>
                    </a:cubicBezTo>
                    <a:cubicBezTo>
                      <a:pt x="160209" y="170627"/>
                      <a:pt x="160120" y="171426"/>
                      <a:pt x="159942" y="172137"/>
                    </a:cubicBezTo>
                    <a:lnTo>
                      <a:pt x="159942" y="183690"/>
                    </a:lnTo>
                    <a:cubicBezTo>
                      <a:pt x="167062" y="179424"/>
                      <a:pt x="176408" y="175692"/>
                      <a:pt x="187800" y="172404"/>
                    </a:cubicBezTo>
                    <a:cubicBezTo>
                      <a:pt x="213701" y="165028"/>
                      <a:pt x="247968" y="161029"/>
                      <a:pt x="284282" y="161029"/>
                    </a:cubicBezTo>
                    <a:cubicBezTo>
                      <a:pt x="320596" y="161029"/>
                      <a:pt x="354774" y="165028"/>
                      <a:pt x="380675" y="172404"/>
                    </a:cubicBezTo>
                    <a:cubicBezTo>
                      <a:pt x="392067" y="175692"/>
                      <a:pt x="401413" y="179424"/>
                      <a:pt x="408533" y="183601"/>
                    </a:cubicBezTo>
                    <a:lnTo>
                      <a:pt x="408533" y="171871"/>
                    </a:lnTo>
                    <a:cubicBezTo>
                      <a:pt x="408355" y="171249"/>
                      <a:pt x="408266" y="170538"/>
                      <a:pt x="408266" y="169916"/>
                    </a:cubicBezTo>
                    <a:cubicBezTo>
                      <a:pt x="408266" y="167338"/>
                      <a:pt x="402481" y="159252"/>
                      <a:pt x="375779" y="151609"/>
                    </a:cubicBezTo>
                    <a:cubicBezTo>
                      <a:pt x="351481" y="144677"/>
                      <a:pt x="318994" y="140856"/>
                      <a:pt x="284282" y="140856"/>
                    </a:cubicBezTo>
                    <a:close/>
                    <a:moveTo>
                      <a:pt x="284282" y="74472"/>
                    </a:moveTo>
                    <a:cubicBezTo>
                      <a:pt x="249570" y="74472"/>
                      <a:pt x="217083" y="78293"/>
                      <a:pt x="192696" y="85225"/>
                    </a:cubicBezTo>
                    <a:cubicBezTo>
                      <a:pt x="166083" y="92867"/>
                      <a:pt x="160209" y="101043"/>
                      <a:pt x="160209" y="103531"/>
                    </a:cubicBezTo>
                    <a:cubicBezTo>
                      <a:pt x="160209" y="104331"/>
                      <a:pt x="160120" y="105042"/>
                      <a:pt x="159942" y="105753"/>
                    </a:cubicBezTo>
                    <a:lnTo>
                      <a:pt x="159942" y="138279"/>
                    </a:lnTo>
                    <a:cubicBezTo>
                      <a:pt x="160387" y="139789"/>
                      <a:pt x="160387" y="141478"/>
                      <a:pt x="159942" y="143078"/>
                    </a:cubicBezTo>
                    <a:lnTo>
                      <a:pt x="159942" y="145744"/>
                    </a:lnTo>
                    <a:cubicBezTo>
                      <a:pt x="167062" y="141567"/>
                      <a:pt x="176408" y="137834"/>
                      <a:pt x="187800" y="134546"/>
                    </a:cubicBezTo>
                    <a:cubicBezTo>
                      <a:pt x="213701" y="127170"/>
                      <a:pt x="247968" y="123082"/>
                      <a:pt x="284282" y="123082"/>
                    </a:cubicBezTo>
                    <a:cubicBezTo>
                      <a:pt x="320596" y="123082"/>
                      <a:pt x="354774" y="127170"/>
                      <a:pt x="380675" y="134546"/>
                    </a:cubicBezTo>
                    <a:cubicBezTo>
                      <a:pt x="392067" y="137745"/>
                      <a:pt x="401413" y="141478"/>
                      <a:pt x="408533" y="145655"/>
                    </a:cubicBezTo>
                    <a:lnTo>
                      <a:pt x="408533" y="139345"/>
                    </a:lnTo>
                    <a:cubicBezTo>
                      <a:pt x="408177" y="138012"/>
                      <a:pt x="408177" y="136679"/>
                      <a:pt x="408533" y="135435"/>
                    </a:cubicBezTo>
                    <a:lnTo>
                      <a:pt x="408533" y="105486"/>
                    </a:lnTo>
                    <a:cubicBezTo>
                      <a:pt x="408355" y="104864"/>
                      <a:pt x="408266" y="104242"/>
                      <a:pt x="408266" y="103531"/>
                    </a:cubicBezTo>
                    <a:cubicBezTo>
                      <a:pt x="408266" y="101043"/>
                      <a:pt x="402481" y="92867"/>
                      <a:pt x="375779" y="85225"/>
                    </a:cubicBezTo>
                    <a:cubicBezTo>
                      <a:pt x="351481" y="78293"/>
                      <a:pt x="318994" y="74472"/>
                      <a:pt x="284282" y="74472"/>
                    </a:cubicBezTo>
                    <a:close/>
                    <a:moveTo>
                      <a:pt x="279431" y="17729"/>
                    </a:moveTo>
                    <a:cubicBezTo>
                      <a:pt x="270464" y="17729"/>
                      <a:pt x="261496" y="19196"/>
                      <a:pt x="252952" y="22128"/>
                    </a:cubicBezTo>
                    <a:lnTo>
                      <a:pt x="59811" y="88246"/>
                    </a:lnTo>
                    <a:cubicBezTo>
                      <a:pt x="56073" y="89579"/>
                      <a:pt x="55628" y="92778"/>
                      <a:pt x="55628" y="94111"/>
                    </a:cubicBezTo>
                    <a:cubicBezTo>
                      <a:pt x="55628" y="95444"/>
                      <a:pt x="56073" y="98644"/>
                      <a:pt x="59811" y="99977"/>
                    </a:cubicBezTo>
                    <a:lnTo>
                      <a:pt x="142141" y="128148"/>
                    </a:lnTo>
                    <a:lnTo>
                      <a:pt x="142141" y="103531"/>
                    </a:lnTo>
                    <a:cubicBezTo>
                      <a:pt x="142141" y="102465"/>
                      <a:pt x="142319" y="101487"/>
                      <a:pt x="142675" y="100599"/>
                    </a:cubicBezTo>
                    <a:cubicBezTo>
                      <a:pt x="144544" y="87091"/>
                      <a:pt x="159764" y="76160"/>
                      <a:pt x="187800" y="68162"/>
                    </a:cubicBezTo>
                    <a:cubicBezTo>
                      <a:pt x="213701" y="60786"/>
                      <a:pt x="247968" y="56698"/>
                      <a:pt x="284282" y="56698"/>
                    </a:cubicBezTo>
                    <a:cubicBezTo>
                      <a:pt x="320596" y="56698"/>
                      <a:pt x="354863" y="60786"/>
                      <a:pt x="380675" y="68162"/>
                    </a:cubicBezTo>
                    <a:cubicBezTo>
                      <a:pt x="409067" y="76249"/>
                      <a:pt x="424198" y="87269"/>
                      <a:pt x="425889" y="100954"/>
                    </a:cubicBezTo>
                    <a:cubicBezTo>
                      <a:pt x="426156" y="101754"/>
                      <a:pt x="426334" y="102643"/>
                      <a:pt x="426334" y="103531"/>
                    </a:cubicBezTo>
                    <a:lnTo>
                      <a:pt x="426334" y="124860"/>
                    </a:lnTo>
                    <a:lnTo>
                      <a:pt x="499051" y="99977"/>
                    </a:lnTo>
                    <a:cubicBezTo>
                      <a:pt x="502790" y="98644"/>
                      <a:pt x="503235" y="95444"/>
                      <a:pt x="503235" y="94111"/>
                    </a:cubicBezTo>
                    <a:cubicBezTo>
                      <a:pt x="503235" y="92778"/>
                      <a:pt x="502790" y="89579"/>
                      <a:pt x="499051" y="88246"/>
                    </a:cubicBezTo>
                    <a:lnTo>
                      <a:pt x="305910" y="22128"/>
                    </a:lnTo>
                    <a:cubicBezTo>
                      <a:pt x="297365" y="19196"/>
                      <a:pt x="288398" y="17729"/>
                      <a:pt x="279431" y="17729"/>
                    </a:cubicBezTo>
                    <a:close/>
                    <a:moveTo>
                      <a:pt x="279431" y="0"/>
                    </a:moveTo>
                    <a:cubicBezTo>
                      <a:pt x="290356" y="0"/>
                      <a:pt x="301282" y="1778"/>
                      <a:pt x="311695" y="5332"/>
                    </a:cubicBezTo>
                    <a:lnTo>
                      <a:pt x="504837" y="71450"/>
                    </a:lnTo>
                    <a:cubicBezTo>
                      <a:pt x="514627" y="74827"/>
                      <a:pt x="521036" y="83714"/>
                      <a:pt x="521036" y="94111"/>
                    </a:cubicBezTo>
                    <a:cubicBezTo>
                      <a:pt x="521036" y="104509"/>
                      <a:pt x="514627" y="113396"/>
                      <a:pt x="504837" y="116773"/>
                    </a:cubicBezTo>
                    <a:lnTo>
                      <a:pt x="483030" y="124238"/>
                    </a:lnTo>
                    <a:lnTo>
                      <a:pt x="483030" y="228835"/>
                    </a:lnTo>
                    <a:cubicBezTo>
                      <a:pt x="494067" y="232567"/>
                      <a:pt x="501988" y="242965"/>
                      <a:pt x="501988" y="255229"/>
                    </a:cubicBezTo>
                    <a:lnTo>
                      <a:pt x="501988" y="288999"/>
                    </a:lnTo>
                    <a:cubicBezTo>
                      <a:pt x="501988" y="293886"/>
                      <a:pt x="498072" y="297885"/>
                      <a:pt x="493088" y="297885"/>
                    </a:cubicBezTo>
                    <a:lnTo>
                      <a:pt x="455172" y="297885"/>
                    </a:lnTo>
                    <a:cubicBezTo>
                      <a:pt x="450277" y="297885"/>
                      <a:pt x="446271" y="293886"/>
                      <a:pt x="446271" y="288999"/>
                    </a:cubicBezTo>
                    <a:lnTo>
                      <a:pt x="446271" y="255229"/>
                    </a:lnTo>
                    <a:cubicBezTo>
                      <a:pt x="446271" y="242965"/>
                      <a:pt x="454193" y="232567"/>
                      <a:pt x="465229" y="228835"/>
                    </a:cubicBezTo>
                    <a:lnTo>
                      <a:pt x="465229" y="130281"/>
                    </a:lnTo>
                    <a:lnTo>
                      <a:pt x="426334" y="143611"/>
                    </a:lnTo>
                    <a:lnTo>
                      <a:pt x="426334" y="245453"/>
                    </a:lnTo>
                    <a:cubicBezTo>
                      <a:pt x="426334" y="292109"/>
                      <a:pt x="408622" y="336721"/>
                      <a:pt x="380586" y="368535"/>
                    </a:cubicBezTo>
                    <a:lnTo>
                      <a:pt x="410224" y="407815"/>
                    </a:lnTo>
                    <a:lnTo>
                      <a:pt x="498339" y="424255"/>
                    </a:lnTo>
                    <a:cubicBezTo>
                      <a:pt x="498606" y="424255"/>
                      <a:pt x="498873" y="424344"/>
                      <a:pt x="499140" y="424433"/>
                    </a:cubicBezTo>
                    <a:cubicBezTo>
                      <a:pt x="519968" y="430210"/>
                      <a:pt x="537679" y="443184"/>
                      <a:pt x="550407" y="461758"/>
                    </a:cubicBezTo>
                    <a:cubicBezTo>
                      <a:pt x="562067" y="478731"/>
                      <a:pt x="568475" y="499349"/>
                      <a:pt x="568475" y="519611"/>
                    </a:cubicBezTo>
                    <a:lnTo>
                      <a:pt x="568475" y="571509"/>
                    </a:lnTo>
                    <a:cubicBezTo>
                      <a:pt x="568475" y="590172"/>
                      <a:pt x="551742" y="605368"/>
                      <a:pt x="531093" y="605368"/>
                    </a:cubicBezTo>
                    <a:lnTo>
                      <a:pt x="322287" y="605368"/>
                    </a:lnTo>
                    <a:cubicBezTo>
                      <a:pt x="322287" y="605368"/>
                      <a:pt x="322198" y="605368"/>
                      <a:pt x="322198" y="605368"/>
                    </a:cubicBezTo>
                    <a:lnTo>
                      <a:pt x="246366" y="605368"/>
                    </a:lnTo>
                    <a:cubicBezTo>
                      <a:pt x="246277" y="605368"/>
                      <a:pt x="246277" y="605368"/>
                      <a:pt x="246277" y="605368"/>
                    </a:cubicBezTo>
                    <a:lnTo>
                      <a:pt x="37382" y="605368"/>
                    </a:lnTo>
                    <a:cubicBezTo>
                      <a:pt x="16822" y="605368"/>
                      <a:pt x="0" y="590172"/>
                      <a:pt x="0" y="571509"/>
                    </a:cubicBezTo>
                    <a:lnTo>
                      <a:pt x="0" y="519611"/>
                    </a:lnTo>
                    <a:cubicBezTo>
                      <a:pt x="0" y="499349"/>
                      <a:pt x="6497" y="478731"/>
                      <a:pt x="18068" y="461758"/>
                    </a:cubicBezTo>
                    <a:cubicBezTo>
                      <a:pt x="30795" y="443184"/>
                      <a:pt x="48507" y="430210"/>
                      <a:pt x="69424" y="424433"/>
                    </a:cubicBezTo>
                    <a:cubicBezTo>
                      <a:pt x="69602" y="424344"/>
                      <a:pt x="69869" y="424255"/>
                      <a:pt x="70136" y="424255"/>
                    </a:cubicBezTo>
                    <a:lnTo>
                      <a:pt x="158340" y="407815"/>
                    </a:lnTo>
                    <a:lnTo>
                      <a:pt x="187978" y="368535"/>
                    </a:lnTo>
                    <a:cubicBezTo>
                      <a:pt x="159853" y="336632"/>
                      <a:pt x="142141" y="291931"/>
                      <a:pt x="142141" y="245453"/>
                    </a:cubicBezTo>
                    <a:lnTo>
                      <a:pt x="142141" y="146899"/>
                    </a:lnTo>
                    <a:lnTo>
                      <a:pt x="54026" y="116773"/>
                    </a:lnTo>
                    <a:cubicBezTo>
                      <a:pt x="44235" y="113396"/>
                      <a:pt x="37827" y="104509"/>
                      <a:pt x="37827" y="94111"/>
                    </a:cubicBezTo>
                    <a:cubicBezTo>
                      <a:pt x="37827" y="83714"/>
                      <a:pt x="44235" y="74827"/>
                      <a:pt x="54026" y="71450"/>
                    </a:cubicBezTo>
                    <a:lnTo>
                      <a:pt x="247167" y="5332"/>
                    </a:lnTo>
                    <a:cubicBezTo>
                      <a:pt x="257580" y="1778"/>
                      <a:pt x="268506" y="0"/>
                      <a:pt x="27943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 name="文本框 2">
                <a:extLst>
                  <a:ext uri="{FF2B5EF4-FFF2-40B4-BE49-F238E27FC236}">
                    <a16:creationId xmlns:a16="http://schemas.microsoft.com/office/drawing/2014/main" id="{C4EBCDD3-3E7A-4A8E-B948-10E8E1E59F57}"/>
                  </a:ext>
                </a:extLst>
              </p:cNvPr>
              <p:cNvSpPr txBox="1"/>
              <p:nvPr/>
            </p:nvSpPr>
            <p:spPr>
              <a:xfrm>
                <a:off x="4775860" y="4837317"/>
                <a:ext cx="1720290" cy="369332"/>
              </a:xfrm>
              <a:prstGeom prst="rect">
                <a:avLst/>
              </a:prstGeom>
              <a:noFill/>
            </p:spPr>
            <p:txBody>
              <a:bodyPr wrap="square" rtlCol="0">
                <a:spAutoFit/>
              </a:bodyPr>
              <a:lstStyle/>
              <a:p>
                <a:r>
                  <a:rPr lang="zh-CN" altLang="en-US" dirty="0">
                    <a:solidFill>
                      <a:schemeClr val="bg1"/>
                    </a:solidFill>
                    <a:cs typeface="+mn-ea"/>
                    <a:sym typeface="+mn-lt"/>
                  </a:rPr>
                  <a:t>汇报人：</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grpSp>
          <p:nvGrpSpPr>
            <p:cNvPr id="4" name="组合 3">
              <a:extLst>
                <a:ext uri="{FF2B5EF4-FFF2-40B4-BE49-F238E27FC236}">
                  <a16:creationId xmlns:a16="http://schemas.microsoft.com/office/drawing/2014/main" id="{C45258DC-12F8-43DD-8B29-74CBFA231F8F}"/>
                </a:ext>
              </a:extLst>
            </p:cNvPr>
            <p:cNvGrpSpPr/>
            <p:nvPr/>
          </p:nvGrpSpPr>
          <p:grpSpPr>
            <a:xfrm>
              <a:off x="4489351" y="5397166"/>
              <a:ext cx="2226046" cy="369332"/>
              <a:chOff x="4428391" y="5397166"/>
              <a:chExt cx="2226046" cy="369332"/>
            </a:xfrm>
          </p:grpSpPr>
          <p:sp>
            <p:nvSpPr>
              <p:cNvPr id="20" name="iconfont-1187-868307">
                <a:extLst>
                  <a:ext uri="{FF2B5EF4-FFF2-40B4-BE49-F238E27FC236}">
                    <a16:creationId xmlns:a16="http://schemas.microsoft.com/office/drawing/2014/main" id="{ED752F31-EE58-47CC-B929-444D4B8C835D}"/>
                  </a:ext>
                </a:extLst>
              </p:cNvPr>
              <p:cNvSpPr>
                <a:spLocks noChangeAspect="1"/>
              </p:cNvSpPr>
              <p:nvPr/>
            </p:nvSpPr>
            <p:spPr bwMode="auto">
              <a:xfrm>
                <a:off x="4428391" y="5445983"/>
                <a:ext cx="299157" cy="271699"/>
              </a:xfrm>
              <a:custGeom>
                <a:avLst/>
                <a:gdLst>
                  <a:gd name="T0" fmla="*/ 81 w 4753"/>
                  <a:gd name="T1" fmla="*/ 4315 h 4323"/>
                  <a:gd name="T2" fmla="*/ 316 w 4753"/>
                  <a:gd name="T3" fmla="*/ 3451 h 4323"/>
                  <a:gd name="T4" fmla="*/ 1173 w 4753"/>
                  <a:gd name="T5" fmla="*/ 2706 h 4323"/>
                  <a:gd name="T6" fmla="*/ 1626 w 4753"/>
                  <a:gd name="T7" fmla="*/ 2706 h 4323"/>
                  <a:gd name="T8" fmla="*/ 2508 w 4753"/>
                  <a:gd name="T9" fmla="*/ 3544 h 4323"/>
                  <a:gd name="T10" fmla="*/ 3450 w 4753"/>
                  <a:gd name="T11" fmla="*/ 2819 h 4323"/>
                  <a:gd name="T12" fmla="*/ 2540 w 4753"/>
                  <a:gd name="T13" fmla="*/ 3806 h 4323"/>
                  <a:gd name="T14" fmla="*/ 2369 w 4753"/>
                  <a:gd name="T15" fmla="*/ 3767 h 4323"/>
                  <a:gd name="T16" fmla="*/ 1698 w 4753"/>
                  <a:gd name="T17" fmla="*/ 2928 h 4323"/>
                  <a:gd name="T18" fmla="*/ 1719 w 4753"/>
                  <a:gd name="T19" fmla="*/ 3982 h 4323"/>
                  <a:gd name="T20" fmla="*/ 1493 w 4753"/>
                  <a:gd name="T21" fmla="*/ 4227 h 4323"/>
                  <a:gd name="T22" fmla="*/ 1360 w 4753"/>
                  <a:gd name="T23" fmla="*/ 4251 h 4323"/>
                  <a:gd name="T24" fmla="*/ 1106 w 4753"/>
                  <a:gd name="T25" fmla="*/ 4077 h 4323"/>
                  <a:gd name="T26" fmla="*/ 1151 w 4753"/>
                  <a:gd name="T27" fmla="*/ 3227 h 4323"/>
                  <a:gd name="T28" fmla="*/ 514 w 4753"/>
                  <a:gd name="T29" fmla="*/ 3531 h 4323"/>
                  <a:gd name="T30" fmla="*/ 121 w 4753"/>
                  <a:gd name="T31" fmla="*/ 4323 h 4323"/>
                  <a:gd name="T32" fmla="*/ 1393 w 4753"/>
                  <a:gd name="T33" fmla="*/ 4034 h 4323"/>
                  <a:gd name="T34" fmla="*/ 1432 w 4753"/>
                  <a:gd name="T35" fmla="*/ 3329 h 4323"/>
                  <a:gd name="T36" fmla="*/ 1286 w 4753"/>
                  <a:gd name="T37" fmla="*/ 3947 h 4323"/>
                  <a:gd name="T38" fmla="*/ 1441 w 4753"/>
                  <a:gd name="T39" fmla="*/ 3115 h 4323"/>
                  <a:gd name="T40" fmla="*/ 1305 w 4753"/>
                  <a:gd name="T41" fmla="*/ 2919 h 4323"/>
                  <a:gd name="T42" fmla="*/ 4647 w 4753"/>
                  <a:gd name="T43" fmla="*/ 3982 h 4323"/>
                  <a:gd name="T44" fmla="*/ 2918 w 4753"/>
                  <a:gd name="T45" fmla="*/ 3876 h 4323"/>
                  <a:gd name="T46" fmla="*/ 4540 w 4753"/>
                  <a:gd name="T47" fmla="*/ 3769 h 4323"/>
                  <a:gd name="T48" fmla="*/ 312 w 4753"/>
                  <a:gd name="T49" fmla="*/ 698 h 4323"/>
                  <a:gd name="T50" fmla="*/ 205 w 4753"/>
                  <a:gd name="T51" fmla="*/ 3049 h 4323"/>
                  <a:gd name="T52" fmla="*/ 99 w 4753"/>
                  <a:gd name="T53" fmla="*/ 591 h 4323"/>
                  <a:gd name="T54" fmla="*/ 4647 w 4753"/>
                  <a:gd name="T55" fmla="*/ 485 h 4323"/>
                  <a:gd name="T56" fmla="*/ 4753 w 4753"/>
                  <a:gd name="T57" fmla="*/ 3876 h 4323"/>
                  <a:gd name="T58" fmla="*/ 1921 w 4753"/>
                  <a:gd name="T59" fmla="*/ 3477 h 4323"/>
                  <a:gd name="T60" fmla="*/ 1815 w 4753"/>
                  <a:gd name="T61" fmla="*/ 3356 h 4323"/>
                  <a:gd name="T62" fmla="*/ 2028 w 4753"/>
                  <a:gd name="T63" fmla="*/ 3356 h 4323"/>
                  <a:gd name="T64" fmla="*/ 1921 w 4753"/>
                  <a:gd name="T65" fmla="*/ 3477 h 4323"/>
                  <a:gd name="T66" fmla="*/ 806 w 4753"/>
                  <a:gd name="T67" fmla="*/ 1923 h 4323"/>
                  <a:gd name="T68" fmla="*/ 1507 w 4753"/>
                  <a:gd name="T69" fmla="*/ 1347 h 4323"/>
                  <a:gd name="T70" fmla="*/ 1980 w 4753"/>
                  <a:gd name="T71" fmla="*/ 1923 h 4323"/>
                  <a:gd name="T72" fmla="*/ 1203 w 4753"/>
                  <a:gd name="T73" fmla="*/ 1602 h 4323"/>
                  <a:gd name="T74" fmla="*/ 1393 w 4753"/>
                  <a:gd name="T75" fmla="*/ 2297 h 4323"/>
                  <a:gd name="T76" fmla="*/ 1535 w 4753"/>
                  <a:gd name="T77" fmla="*/ 1578 h 4323"/>
                  <a:gd name="T78" fmla="*/ 1208 w 4753"/>
                  <a:gd name="T79" fmla="*/ 1695 h 4323"/>
                  <a:gd name="T80" fmla="*/ 4068 w 4753"/>
                  <a:gd name="T81" fmla="*/ 1797 h 4323"/>
                  <a:gd name="T82" fmla="*/ 3414 w 4753"/>
                  <a:gd name="T83" fmla="*/ 1691 h 4323"/>
                  <a:gd name="T84" fmla="*/ 4068 w 4753"/>
                  <a:gd name="T85" fmla="*/ 1584 h 4323"/>
                  <a:gd name="T86" fmla="*/ 4068 w 4753"/>
                  <a:gd name="T87" fmla="*/ 1797 h 4323"/>
                  <a:gd name="T88" fmla="*/ 2822 w 4753"/>
                  <a:gd name="T89" fmla="*/ 1797 h 4323"/>
                  <a:gd name="T90" fmla="*/ 2822 w 4753"/>
                  <a:gd name="T91" fmla="*/ 1584 h 4323"/>
                  <a:gd name="T92" fmla="*/ 3132 w 4753"/>
                  <a:gd name="T93" fmla="*/ 1691 h 4323"/>
                  <a:gd name="T94" fmla="*/ 4068 w 4753"/>
                  <a:gd name="T95" fmla="*/ 1352 h 4323"/>
                  <a:gd name="T96" fmla="*/ 2867 w 4753"/>
                  <a:gd name="T97" fmla="*/ 1246 h 4323"/>
                  <a:gd name="T98" fmla="*/ 4068 w 4753"/>
                  <a:gd name="T99" fmla="*/ 1139 h 4323"/>
                  <a:gd name="T100" fmla="*/ 4068 w 4753"/>
                  <a:gd name="T101" fmla="*/ 1352 h 4323"/>
                  <a:gd name="T102" fmla="*/ 1878 w 4753"/>
                  <a:gd name="T103" fmla="*/ 214 h 4323"/>
                  <a:gd name="T104" fmla="*/ 1878 w 4753"/>
                  <a:gd name="T105" fmla="*/ 0 h 4323"/>
                  <a:gd name="T106" fmla="*/ 3080 w 4753"/>
                  <a:gd name="T107" fmla="*/ 107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53" h="4323">
                    <a:moveTo>
                      <a:pt x="121" y="4323"/>
                    </a:moveTo>
                    <a:cubicBezTo>
                      <a:pt x="107" y="4323"/>
                      <a:pt x="94" y="4320"/>
                      <a:pt x="81" y="4315"/>
                    </a:cubicBezTo>
                    <a:cubicBezTo>
                      <a:pt x="26" y="4293"/>
                      <a:pt x="0" y="4231"/>
                      <a:pt x="22" y="4176"/>
                    </a:cubicBezTo>
                    <a:lnTo>
                      <a:pt x="316" y="3451"/>
                    </a:lnTo>
                    <a:cubicBezTo>
                      <a:pt x="443" y="3139"/>
                      <a:pt x="667" y="2726"/>
                      <a:pt x="1161" y="2706"/>
                    </a:cubicBezTo>
                    <a:cubicBezTo>
                      <a:pt x="1165" y="2706"/>
                      <a:pt x="1169" y="2706"/>
                      <a:pt x="1173" y="2706"/>
                    </a:cubicBezTo>
                    <a:lnTo>
                      <a:pt x="1613" y="2706"/>
                    </a:lnTo>
                    <a:cubicBezTo>
                      <a:pt x="1618" y="2706"/>
                      <a:pt x="1622" y="2706"/>
                      <a:pt x="1626" y="2706"/>
                    </a:cubicBezTo>
                    <a:cubicBezTo>
                      <a:pt x="2119" y="2726"/>
                      <a:pt x="2344" y="3139"/>
                      <a:pt x="2470" y="3451"/>
                    </a:cubicBezTo>
                    <a:lnTo>
                      <a:pt x="2508" y="3544"/>
                    </a:lnTo>
                    <a:lnTo>
                      <a:pt x="3299" y="2813"/>
                    </a:lnTo>
                    <a:cubicBezTo>
                      <a:pt x="3342" y="2773"/>
                      <a:pt x="3410" y="2776"/>
                      <a:pt x="3450" y="2819"/>
                    </a:cubicBezTo>
                    <a:cubicBezTo>
                      <a:pt x="3490" y="2863"/>
                      <a:pt x="3487" y="2930"/>
                      <a:pt x="3444" y="2970"/>
                    </a:cubicBezTo>
                    <a:lnTo>
                      <a:pt x="2540" y="3806"/>
                    </a:lnTo>
                    <a:cubicBezTo>
                      <a:pt x="2514" y="3829"/>
                      <a:pt x="2478" y="3839"/>
                      <a:pt x="2444" y="3831"/>
                    </a:cubicBezTo>
                    <a:cubicBezTo>
                      <a:pt x="2410" y="3824"/>
                      <a:pt x="2382" y="3800"/>
                      <a:pt x="2369" y="3767"/>
                    </a:cubicBezTo>
                    <a:lnTo>
                      <a:pt x="2273" y="3531"/>
                    </a:lnTo>
                    <a:cubicBezTo>
                      <a:pt x="2120" y="3155"/>
                      <a:pt x="1945" y="2968"/>
                      <a:pt x="1698" y="2928"/>
                    </a:cubicBezTo>
                    <a:lnTo>
                      <a:pt x="1635" y="3227"/>
                    </a:lnTo>
                    <a:lnTo>
                      <a:pt x="1719" y="3982"/>
                    </a:lnTo>
                    <a:cubicBezTo>
                      <a:pt x="1723" y="4018"/>
                      <a:pt x="1709" y="4054"/>
                      <a:pt x="1680" y="4077"/>
                    </a:cubicBezTo>
                    <a:lnTo>
                      <a:pt x="1493" y="4227"/>
                    </a:lnTo>
                    <a:cubicBezTo>
                      <a:pt x="1474" y="4242"/>
                      <a:pt x="1451" y="4251"/>
                      <a:pt x="1426" y="4251"/>
                    </a:cubicBezTo>
                    <a:lnTo>
                      <a:pt x="1360" y="4251"/>
                    </a:lnTo>
                    <a:cubicBezTo>
                      <a:pt x="1336" y="4251"/>
                      <a:pt x="1312" y="4242"/>
                      <a:pt x="1293" y="4227"/>
                    </a:cubicBezTo>
                    <a:lnTo>
                      <a:pt x="1106" y="4077"/>
                    </a:lnTo>
                    <a:cubicBezTo>
                      <a:pt x="1078" y="4054"/>
                      <a:pt x="1063" y="4018"/>
                      <a:pt x="1067" y="3982"/>
                    </a:cubicBezTo>
                    <a:lnTo>
                      <a:pt x="1151" y="3227"/>
                    </a:lnTo>
                    <a:lnTo>
                      <a:pt x="1088" y="2928"/>
                    </a:lnTo>
                    <a:cubicBezTo>
                      <a:pt x="842" y="2968"/>
                      <a:pt x="666" y="3156"/>
                      <a:pt x="514" y="3531"/>
                    </a:cubicBezTo>
                    <a:lnTo>
                      <a:pt x="220" y="4256"/>
                    </a:lnTo>
                    <a:cubicBezTo>
                      <a:pt x="203" y="4298"/>
                      <a:pt x="163" y="4323"/>
                      <a:pt x="121" y="4323"/>
                    </a:cubicBezTo>
                    <a:close/>
                    <a:moveTo>
                      <a:pt x="1286" y="3947"/>
                    </a:moveTo>
                    <a:lnTo>
                      <a:pt x="1393" y="4034"/>
                    </a:lnTo>
                    <a:lnTo>
                      <a:pt x="1501" y="3947"/>
                    </a:lnTo>
                    <a:lnTo>
                      <a:pt x="1432" y="3329"/>
                    </a:lnTo>
                    <a:lnTo>
                      <a:pt x="1354" y="3329"/>
                    </a:lnTo>
                    <a:lnTo>
                      <a:pt x="1286" y="3947"/>
                    </a:lnTo>
                    <a:close/>
                    <a:moveTo>
                      <a:pt x="1346" y="3115"/>
                    </a:moveTo>
                    <a:lnTo>
                      <a:pt x="1441" y="3115"/>
                    </a:lnTo>
                    <a:lnTo>
                      <a:pt x="1482" y="2919"/>
                    </a:lnTo>
                    <a:lnTo>
                      <a:pt x="1305" y="2919"/>
                    </a:lnTo>
                    <a:lnTo>
                      <a:pt x="1346" y="3115"/>
                    </a:lnTo>
                    <a:close/>
                    <a:moveTo>
                      <a:pt x="4647" y="3982"/>
                    </a:moveTo>
                    <a:lnTo>
                      <a:pt x="3025" y="3982"/>
                    </a:lnTo>
                    <a:cubicBezTo>
                      <a:pt x="2966" y="3982"/>
                      <a:pt x="2918" y="3935"/>
                      <a:pt x="2918" y="3876"/>
                    </a:cubicBezTo>
                    <a:cubicBezTo>
                      <a:pt x="2918" y="3817"/>
                      <a:pt x="2966" y="3769"/>
                      <a:pt x="3025" y="3769"/>
                    </a:cubicBezTo>
                    <a:lnTo>
                      <a:pt x="4540" y="3769"/>
                    </a:lnTo>
                    <a:lnTo>
                      <a:pt x="4540" y="698"/>
                    </a:lnTo>
                    <a:lnTo>
                      <a:pt x="312" y="698"/>
                    </a:lnTo>
                    <a:lnTo>
                      <a:pt x="312" y="2942"/>
                    </a:lnTo>
                    <a:cubicBezTo>
                      <a:pt x="312" y="3001"/>
                      <a:pt x="264" y="3049"/>
                      <a:pt x="205" y="3049"/>
                    </a:cubicBezTo>
                    <a:cubicBezTo>
                      <a:pt x="146" y="3049"/>
                      <a:pt x="99" y="3001"/>
                      <a:pt x="99" y="2942"/>
                    </a:cubicBezTo>
                    <a:lnTo>
                      <a:pt x="99" y="591"/>
                    </a:lnTo>
                    <a:cubicBezTo>
                      <a:pt x="99" y="532"/>
                      <a:pt x="146" y="485"/>
                      <a:pt x="205" y="485"/>
                    </a:cubicBezTo>
                    <a:lnTo>
                      <a:pt x="4647" y="485"/>
                    </a:lnTo>
                    <a:cubicBezTo>
                      <a:pt x="4705" y="485"/>
                      <a:pt x="4753" y="532"/>
                      <a:pt x="4753" y="591"/>
                    </a:cubicBezTo>
                    <a:lnTo>
                      <a:pt x="4753" y="3876"/>
                    </a:lnTo>
                    <a:cubicBezTo>
                      <a:pt x="4753" y="3935"/>
                      <a:pt x="4705" y="3982"/>
                      <a:pt x="4647" y="3982"/>
                    </a:cubicBezTo>
                    <a:close/>
                    <a:moveTo>
                      <a:pt x="1921" y="3477"/>
                    </a:moveTo>
                    <a:cubicBezTo>
                      <a:pt x="1862" y="3477"/>
                      <a:pt x="1815" y="3430"/>
                      <a:pt x="1815" y="3371"/>
                    </a:cubicBezTo>
                    <a:lnTo>
                      <a:pt x="1815" y="3356"/>
                    </a:lnTo>
                    <a:cubicBezTo>
                      <a:pt x="1815" y="3297"/>
                      <a:pt x="1862" y="3250"/>
                      <a:pt x="1921" y="3250"/>
                    </a:cubicBezTo>
                    <a:cubicBezTo>
                      <a:pt x="1980" y="3250"/>
                      <a:pt x="2028" y="3297"/>
                      <a:pt x="2028" y="3356"/>
                    </a:cubicBezTo>
                    <a:lnTo>
                      <a:pt x="2028" y="3371"/>
                    </a:lnTo>
                    <a:cubicBezTo>
                      <a:pt x="2028" y="3430"/>
                      <a:pt x="1980" y="3477"/>
                      <a:pt x="1921" y="3477"/>
                    </a:cubicBezTo>
                    <a:close/>
                    <a:moveTo>
                      <a:pt x="1393" y="2510"/>
                    </a:moveTo>
                    <a:cubicBezTo>
                      <a:pt x="1070" y="2510"/>
                      <a:pt x="806" y="2247"/>
                      <a:pt x="806" y="1923"/>
                    </a:cubicBezTo>
                    <a:cubicBezTo>
                      <a:pt x="806" y="1600"/>
                      <a:pt x="1070" y="1336"/>
                      <a:pt x="1393" y="1336"/>
                    </a:cubicBezTo>
                    <a:cubicBezTo>
                      <a:pt x="1432" y="1336"/>
                      <a:pt x="1470" y="1340"/>
                      <a:pt x="1507" y="1347"/>
                    </a:cubicBezTo>
                    <a:cubicBezTo>
                      <a:pt x="1509" y="1348"/>
                      <a:pt x="1511" y="1348"/>
                      <a:pt x="1513" y="1349"/>
                    </a:cubicBezTo>
                    <a:cubicBezTo>
                      <a:pt x="1780" y="1404"/>
                      <a:pt x="1980" y="1641"/>
                      <a:pt x="1980" y="1923"/>
                    </a:cubicBezTo>
                    <a:cubicBezTo>
                      <a:pt x="1980" y="2247"/>
                      <a:pt x="1717" y="2510"/>
                      <a:pt x="1393" y="2510"/>
                    </a:cubicBezTo>
                    <a:close/>
                    <a:moveTo>
                      <a:pt x="1203" y="1602"/>
                    </a:moveTo>
                    <a:cubicBezTo>
                      <a:pt x="1093" y="1667"/>
                      <a:pt x="1020" y="1787"/>
                      <a:pt x="1020" y="1923"/>
                    </a:cubicBezTo>
                    <a:cubicBezTo>
                      <a:pt x="1020" y="2129"/>
                      <a:pt x="1187" y="2297"/>
                      <a:pt x="1393" y="2297"/>
                    </a:cubicBezTo>
                    <a:cubicBezTo>
                      <a:pt x="1599" y="2297"/>
                      <a:pt x="1767" y="2129"/>
                      <a:pt x="1767" y="1923"/>
                    </a:cubicBezTo>
                    <a:cubicBezTo>
                      <a:pt x="1767" y="1767"/>
                      <a:pt x="1671" y="1634"/>
                      <a:pt x="1535" y="1578"/>
                    </a:cubicBezTo>
                    <a:cubicBezTo>
                      <a:pt x="1486" y="1642"/>
                      <a:pt x="1425" y="1696"/>
                      <a:pt x="1354" y="1736"/>
                    </a:cubicBezTo>
                    <a:cubicBezTo>
                      <a:pt x="1302" y="1764"/>
                      <a:pt x="1237" y="1746"/>
                      <a:pt x="1208" y="1695"/>
                    </a:cubicBezTo>
                    <a:cubicBezTo>
                      <a:pt x="1192" y="1665"/>
                      <a:pt x="1191" y="1631"/>
                      <a:pt x="1203" y="1602"/>
                    </a:cubicBezTo>
                    <a:close/>
                    <a:moveTo>
                      <a:pt x="4068" y="1797"/>
                    </a:moveTo>
                    <a:lnTo>
                      <a:pt x="3521" y="1797"/>
                    </a:lnTo>
                    <a:cubicBezTo>
                      <a:pt x="3462" y="1797"/>
                      <a:pt x="3414" y="1749"/>
                      <a:pt x="3414" y="1691"/>
                    </a:cubicBezTo>
                    <a:cubicBezTo>
                      <a:pt x="3414" y="1632"/>
                      <a:pt x="3462" y="1584"/>
                      <a:pt x="3521" y="1584"/>
                    </a:cubicBezTo>
                    <a:lnTo>
                      <a:pt x="4068" y="1584"/>
                    </a:lnTo>
                    <a:cubicBezTo>
                      <a:pt x="4127" y="1584"/>
                      <a:pt x="4175" y="1632"/>
                      <a:pt x="4175" y="1691"/>
                    </a:cubicBezTo>
                    <a:cubicBezTo>
                      <a:pt x="4175" y="1749"/>
                      <a:pt x="4127" y="1797"/>
                      <a:pt x="4068" y="1797"/>
                    </a:cubicBezTo>
                    <a:close/>
                    <a:moveTo>
                      <a:pt x="3025" y="1797"/>
                    </a:moveTo>
                    <a:lnTo>
                      <a:pt x="2822" y="1797"/>
                    </a:lnTo>
                    <a:cubicBezTo>
                      <a:pt x="2763" y="1797"/>
                      <a:pt x="2715" y="1749"/>
                      <a:pt x="2715" y="1691"/>
                    </a:cubicBezTo>
                    <a:cubicBezTo>
                      <a:pt x="2715" y="1632"/>
                      <a:pt x="2763" y="1584"/>
                      <a:pt x="2822" y="1584"/>
                    </a:cubicBezTo>
                    <a:lnTo>
                      <a:pt x="3025" y="1584"/>
                    </a:lnTo>
                    <a:cubicBezTo>
                      <a:pt x="3084" y="1584"/>
                      <a:pt x="3132" y="1632"/>
                      <a:pt x="3132" y="1691"/>
                    </a:cubicBezTo>
                    <a:cubicBezTo>
                      <a:pt x="3132" y="1749"/>
                      <a:pt x="3084" y="1797"/>
                      <a:pt x="3025" y="1797"/>
                    </a:cubicBezTo>
                    <a:close/>
                    <a:moveTo>
                      <a:pt x="4068" y="1352"/>
                    </a:moveTo>
                    <a:lnTo>
                      <a:pt x="2973" y="1352"/>
                    </a:lnTo>
                    <a:cubicBezTo>
                      <a:pt x="2914" y="1352"/>
                      <a:pt x="2867" y="1304"/>
                      <a:pt x="2867" y="1246"/>
                    </a:cubicBezTo>
                    <a:cubicBezTo>
                      <a:pt x="2867" y="1187"/>
                      <a:pt x="2914" y="1139"/>
                      <a:pt x="2973" y="1139"/>
                    </a:cubicBezTo>
                    <a:lnTo>
                      <a:pt x="4068" y="1139"/>
                    </a:lnTo>
                    <a:cubicBezTo>
                      <a:pt x="4127" y="1139"/>
                      <a:pt x="4175" y="1187"/>
                      <a:pt x="4175" y="1246"/>
                    </a:cubicBezTo>
                    <a:cubicBezTo>
                      <a:pt x="4175" y="1304"/>
                      <a:pt x="4127" y="1352"/>
                      <a:pt x="4068" y="1352"/>
                    </a:cubicBezTo>
                    <a:close/>
                    <a:moveTo>
                      <a:pt x="2973" y="214"/>
                    </a:moveTo>
                    <a:lnTo>
                      <a:pt x="1878" y="214"/>
                    </a:lnTo>
                    <a:cubicBezTo>
                      <a:pt x="1819" y="214"/>
                      <a:pt x="1772" y="166"/>
                      <a:pt x="1772" y="107"/>
                    </a:cubicBezTo>
                    <a:cubicBezTo>
                      <a:pt x="1772" y="48"/>
                      <a:pt x="1819" y="0"/>
                      <a:pt x="1878" y="0"/>
                    </a:cubicBezTo>
                    <a:lnTo>
                      <a:pt x="2973" y="0"/>
                    </a:lnTo>
                    <a:cubicBezTo>
                      <a:pt x="3032" y="0"/>
                      <a:pt x="3080" y="48"/>
                      <a:pt x="3080" y="107"/>
                    </a:cubicBezTo>
                    <a:cubicBezTo>
                      <a:pt x="3080" y="166"/>
                      <a:pt x="3032" y="214"/>
                      <a:pt x="2973" y="214"/>
                    </a:cubicBezTo>
                    <a:close/>
                  </a:path>
                </a:pathLst>
              </a:custGeom>
              <a:solidFill>
                <a:schemeClr val="bg1"/>
              </a:solidFill>
              <a:ln>
                <a:noFill/>
              </a:ln>
            </p:spPr>
            <p:txBody>
              <a:bodyPr/>
              <a:lstStyle/>
              <a:p>
                <a:endParaRPr lang="zh-CN" altLang="en-US">
                  <a:cs typeface="+mn-ea"/>
                  <a:sym typeface="+mn-lt"/>
                </a:endParaRPr>
              </a:p>
            </p:txBody>
          </p:sp>
          <p:sp>
            <p:nvSpPr>
              <p:cNvPr id="23" name="文本框 22">
                <a:extLst>
                  <a:ext uri="{FF2B5EF4-FFF2-40B4-BE49-F238E27FC236}">
                    <a16:creationId xmlns:a16="http://schemas.microsoft.com/office/drawing/2014/main" id="{FCF7465B-3C31-4CBB-8CE0-9F3A44B203D7}"/>
                  </a:ext>
                </a:extLst>
              </p:cNvPr>
              <p:cNvSpPr txBox="1"/>
              <p:nvPr/>
            </p:nvSpPr>
            <p:spPr>
              <a:xfrm>
                <a:off x="4796987" y="5397166"/>
                <a:ext cx="1857450" cy="369332"/>
              </a:xfrm>
              <a:prstGeom prst="rect">
                <a:avLst/>
              </a:prstGeom>
              <a:noFill/>
            </p:spPr>
            <p:txBody>
              <a:bodyPr wrap="square" rtlCol="0">
                <a:spAutoFit/>
              </a:bodyPr>
              <a:lstStyle/>
              <a:p>
                <a:r>
                  <a:rPr lang="zh-CN" altLang="en-US" dirty="0">
                    <a:solidFill>
                      <a:schemeClr val="bg1"/>
                    </a:solidFill>
                    <a:cs typeface="+mn-ea"/>
                    <a:sym typeface="+mn-lt"/>
                  </a:rPr>
                  <a:t>指导老师：</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grpSp>
      <p:sp>
        <p:nvSpPr>
          <p:cNvPr id="19" name="文本框 18">
            <a:extLst>
              <a:ext uri="{FF2B5EF4-FFF2-40B4-BE49-F238E27FC236}">
                <a16:creationId xmlns:a16="http://schemas.microsoft.com/office/drawing/2014/main" id="{6F1FEBE1-406E-4EFE-A542-68FC60C625EE}"/>
              </a:ext>
            </a:extLst>
          </p:cNvPr>
          <p:cNvSpPr txBox="1"/>
          <p:nvPr/>
        </p:nvSpPr>
        <p:spPr>
          <a:xfrm>
            <a:off x="635387" y="3505880"/>
            <a:ext cx="9790926" cy="261610"/>
          </a:xfrm>
          <a:prstGeom prst="rect">
            <a:avLst/>
          </a:prstGeom>
          <a:noFill/>
        </p:spPr>
        <p:txBody>
          <a:bodyPr wrap="square" rtlCol="0">
            <a:spAutoFit/>
          </a:bodyPr>
          <a:lstStyle/>
          <a:p>
            <a:pPr algn="dist"/>
            <a:r>
              <a:rPr lang="en-US" altLang="zh-CN" sz="1100" dirty="0">
                <a:solidFill>
                  <a:schemeClr val="bg1"/>
                </a:solidFill>
                <a:sym typeface="Wingdings" panose="05000000000000000000" pitchFamily="2" charset="2"/>
              </a:rPr>
              <a:t>General template for teaching defense in </a:t>
            </a:r>
            <a:r>
              <a:rPr lang="en-US" altLang="zh-CN" sz="1100" dirty="0" err="1">
                <a:solidFill>
                  <a:schemeClr val="bg1"/>
                </a:solidFill>
                <a:sym typeface="Wingdings" panose="05000000000000000000" pitchFamily="2" charset="2"/>
              </a:rPr>
              <a:t>sichuan</a:t>
            </a:r>
            <a:r>
              <a:rPr lang="en-US" altLang="zh-CN" sz="1100" dirty="0">
                <a:solidFill>
                  <a:schemeClr val="bg1"/>
                </a:solidFill>
                <a:sym typeface="Wingdings" panose="05000000000000000000" pitchFamily="2" charset="2"/>
              </a:rPr>
              <a:t> normal university</a:t>
            </a:r>
            <a:endParaRPr lang="zh-CN" altLang="en-US" sz="1100" dirty="0">
              <a:solidFill>
                <a:schemeClr val="bg1"/>
              </a:solidFill>
              <a:sym typeface="Wingdings" panose="05000000000000000000" pitchFamily="2" charset="2"/>
            </a:endParaRPr>
          </a:p>
        </p:txBody>
      </p:sp>
      <p:cxnSp>
        <p:nvCxnSpPr>
          <p:cNvPr id="29" name="直接连接符 28">
            <a:extLst>
              <a:ext uri="{FF2B5EF4-FFF2-40B4-BE49-F238E27FC236}">
                <a16:creationId xmlns:a16="http://schemas.microsoft.com/office/drawing/2014/main" id="{A2AB8BB8-C99E-4E90-A9FD-438AEAEF2FDB}"/>
              </a:ext>
            </a:extLst>
          </p:cNvPr>
          <p:cNvCxnSpPr>
            <a:cxnSpLocks/>
          </p:cNvCxnSpPr>
          <p:nvPr/>
        </p:nvCxnSpPr>
        <p:spPr>
          <a:xfrm flipH="1" flipV="1">
            <a:off x="3223235" y="5218632"/>
            <a:ext cx="865688" cy="1632278"/>
          </a:xfrm>
          <a:prstGeom prst="line">
            <a:avLst/>
          </a:prstGeom>
          <a:ln w="63500" cap="rnd">
            <a:gradFill>
              <a:gsLst>
                <a:gs pos="0">
                  <a:schemeClr val="bg1">
                    <a:alpha val="72000"/>
                  </a:schemeClr>
                </a:gs>
                <a:gs pos="100000">
                  <a:schemeClr val="bg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9072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圆角 47">
            <a:extLst>
              <a:ext uri="{FF2B5EF4-FFF2-40B4-BE49-F238E27FC236}">
                <a16:creationId xmlns:a16="http://schemas.microsoft.com/office/drawing/2014/main" id="{3B180E51-42EF-478F-9670-DFD09E3071E0}"/>
              </a:ext>
            </a:extLst>
          </p:cNvPr>
          <p:cNvSpPr/>
          <p:nvPr/>
        </p:nvSpPr>
        <p:spPr>
          <a:xfrm>
            <a:off x="3718560" y="2120358"/>
            <a:ext cx="7470141" cy="3295774"/>
          </a:xfrm>
          <a:prstGeom prst="roundRect">
            <a:avLst>
              <a:gd name="adj" fmla="val 8919"/>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indent="504000" algn="just">
              <a:lnSpc>
                <a:spcPct val="120000"/>
              </a:lnSpc>
            </a:pPr>
            <a:endParaRPr lang="zh-CN" altLang="en-US" sz="2000" dirty="0">
              <a:solidFill>
                <a:schemeClr val="tx2"/>
              </a:solidFill>
            </a:endParaRPr>
          </a:p>
        </p:txBody>
      </p:sp>
      <p:sp>
        <p:nvSpPr>
          <p:cNvPr id="20" name="椭圆 19">
            <a:extLst>
              <a:ext uri="{FF2B5EF4-FFF2-40B4-BE49-F238E27FC236}">
                <a16:creationId xmlns:a16="http://schemas.microsoft.com/office/drawing/2014/main" id="{56232AF7-83C1-49DF-9251-360F60EAA39D}"/>
              </a:ext>
            </a:extLst>
          </p:cNvPr>
          <p:cNvSpPr/>
          <p:nvPr/>
        </p:nvSpPr>
        <p:spPr>
          <a:xfrm>
            <a:off x="1485745" y="1791722"/>
            <a:ext cx="4100367" cy="4099152"/>
          </a:xfrm>
          <a:prstGeom prst="ellipse">
            <a:avLst/>
          </a:prstGeom>
          <a:pattFill prst="dotGrid">
            <a:fgClr>
              <a:schemeClr val="accent4"/>
            </a:fgClr>
            <a:bgClr>
              <a:schemeClr val="bg1"/>
            </a:bgClr>
          </a:patt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19" name="椭圆 18">
            <a:extLst>
              <a:ext uri="{FF2B5EF4-FFF2-40B4-BE49-F238E27FC236}">
                <a16:creationId xmlns:a16="http://schemas.microsoft.com/office/drawing/2014/main" id="{A4BE75B1-485D-497C-8DCB-5521B0086A12}"/>
              </a:ext>
            </a:extLst>
          </p:cNvPr>
          <p:cNvSpPr/>
          <p:nvPr/>
        </p:nvSpPr>
        <p:spPr>
          <a:xfrm>
            <a:off x="4567756" y="4768744"/>
            <a:ext cx="1215985" cy="1215626"/>
          </a:xfrm>
          <a:prstGeom prst="ellipse">
            <a:avLst/>
          </a:prstGeom>
          <a:pattFill prst="lgGrid">
            <a:fgClr>
              <a:schemeClr val="accent4"/>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 name="椭圆 1">
            <a:extLst>
              <a:ext uri="{FF2B5EF4-FFF2-40B4-BE49-F238E27FC236}">
                <a16:creationId xmlns:a16="http://schemas.microsoft.com/office/drawing/2014/main" id="{D6F7453F-EDCB-4F51-A3BA-FE6F4B6F90B5}"/>
              </a:ext>
            </a:extLst>
          </p:cNvPr>
          <p:cNvSpPr/>
          <p:nvPr/>
        </p:nvSpPr>
        <p:spPr>
          <a:xfrm>
            <a:off x="1296565" y="1662071"/>
            <a:ext cx="1215985" cy="1215626"/>
          </a:xfrm>
          <a:prstGeom prst="ellipse">
            <a:avLst/>
          </a:prstGeom>
          <a:pattFill prst="lgGrid">
            <a:fgClr>
              <a:schemeClr val="accent4"/>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graphicFrame>
        <p:nvGraphicFramePr>
          <p:cNvPr id="47" name="图示 46">
            <a:extLst>
              <a:ext uri="{FF2B5EF4-FFF2-40B4-BE49-F238E27FC236}">
                <a16:creationId xmlns:a16="http://schemas.microsoft.com/office/drawing/2014/main" id="{3E94AE9A-0C52-4083-8458-EF063AE27965}"/>
              </a:ext>
            </a:extLst>
          </p:cNvPr>
          <p:cNvGraphicFramePr/>
          <p:nvPr>
            <p:extLst>
              <p:ext uri="{D42A27DB-BD31-4B8C-83A1-F6EECF244321}">
                <p14:modId xmlns:p14="http://schemas.microsoft.com/office/powerpoint/2010/main" val="3403012516"/>
              </p:ext>
            </p:extLst>
          </p:nvPr>
        </p:nvGraphicFramePr>
        <p:xfrm>
          <a:off x="-548142" y="1652282"/>
          <a:ext cx="8168142" cy="43780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文本框 6">
            <a:extLst>
              <a:ext uri="{FF2B5EF4-FFF2-40B4-BE49-F238E27FC236}">
                <a16:creationId xmlns:a16="http://schemas.microsoft.com/office/drawing/2014/main" id="{A0D7A8EC-9250-4A70-9B84-F39607EBB5E5}"/>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9" name="文本框 8">
            <a:extLst>
              <a:ext uri="{FF2B5EF4-FFF2-40B4-BE49-F238E27FC236}">
                <a16:creationId xmlns:a16="http://schemas.microsoft.com/office/drawing/2014/main" id="{0F482880-D7E9-4B76-B7FF-12A04A52B35F}"/>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图示页排版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流程示</a:t>
            </a:r>
          </a:p>
        </p:txBody>
      </p:sp>
      <p:sp>
        <p:nvSpPr>
          <p:cNvPr id="11" name="PA-文本框 9">
            <a:extLst>
              <a:ext uri="{FF2B5EF4-FFF2-40B4-BE49-F238E27FC236}">
                <a16:creationId xmlns:a16="http://schemas.microsoft.com/office/drawing/2014/main" id="{F59B89E9-759B-4795-AA34-1629640B3CE5}"/>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5" name="页脚占位符 4">
            <a:extLst>
              <a:ext uri="{FF2B5EF4-FFF2-40B4-BE49-F238E27FC236}">
                <a16:creationId xmlns:a16="http://schemas.microsoft.com/office/drawing/2014/main" id="{73C4A019-8149-488C-9C19-6B2A3ABFE236}"/>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6" name="文本框 5">
            <a:extLst>
              <a:ext uri="{FF2B5EF4-FFF2-40B4-BE49-F238E27FC236}">
                <a16:creationId xmlns:a16="http://schemas.microsoft.com/office/drawing/2014/main" id="{C3064873-386E-48C4-90F1-EDB81D850C3F}"/>
              </a:ext>
            </a:extLst>
          </p:cNvPr>
          <p:cNvSpPr txBox="1"/>
          <p:nvPr/>
        </p:nvSpPr>
        <p:spPr>
          <a:xfrm>
            <a:off x="6573597" y="2283375"/>
            <a:ext cx="4168534" cy="3295774"/>
          </a:xfrm>
          <a:prstGeom prst="rect">
            <a:avLst/>
          </a:prstGeom>
          <a:noFill/>
        </p:spPr>
        <p:txBody>
          <a:bodyPr wrap="square" rtlCol="0">
            <a:spAutoFit/>
          </a:bodyPr>
          <a:lstStyle/>
          <a:p>
            <a:pPr algn="just">
              <a:lnSpc>
                <a:spcPct val="130000"/>
              </a:lnSpc>
            </a:pPr>
            <a:r>
              <a:rPr lang="zh-CN" altLang="en-US" dirty="0">
                <a:solidFill>
                  <a:schemeClr val="tx2"/>
                </a:solidFill>
                <a:sym typeface="Wingdings" panose="05000000000000000000" pitchFamily="2" charset="2"/>
              </a:rPr>
              <a:t>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a:t>
            </a:r>
          </a:p>
          <a:p>
            <a:pPr algn="just">
              <a:lnSpc>
                <a:spcPct val="130000"/>
              </a:lnSpc>
            </a:pPr>
            <a:endParaRPr lang="zh-CN" altLang="en-US" dirty="0">
              <a:solidFill>
                <a:schemeClr val="tx2"/>
              </a:solidFill>
              <a:sym typeface="Wingdings" panose="05000000000000000000" pitchFamily="2" charset="2"/>
            </a:endParaRPr>
          </a:p>
        </p:txBody>
      </p:sp>
    </p:spTree>
    <p:extLst>
      <p:ext uri="{BB962C8B-B14F-4D97-AF65-F5344CB8AC3E}">
        <p14:creationId xmlns:p14="http://schemas.microsoft.com/office/powerpoint/2010/main" val="4113811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 name="直接连接符 91">
            <a:extLst>
              <a:ext uri="{FF2B5EF4-FFF2-40B4-BE49-F238E27FC236}">
                <a16:creationId xmlns:a16="http://schemas.microsoft.com/office/drawing/2014/main" id="{DBFC9DC4-159F-4A32-A2EE-D832D4943D4A}"/>
              </a:ext>
            </a:extLst>
          </p:cNvPr>
          <p:cNvCxnSpPr>
            <a:cxnSpLocks/>
          </p:cNvCxnSpPr>
          <p:nvPr/>
        </p:nvCxnSpPr>
        <p:spPr>
          <a:xfrm>
            <a:off x="5988926" y="1130300"/>
            <a:ext cx="0" cy="5727700"/>
          </a:xfrm>
          <a:prstGeom prst="line">
            <a:avLst/>
          </a:prstGeom>
          <a:ln w="53975" cap="rnd">
            <a:gradFill>
              <a:gsLst>
                <a:gs pos="3401">
                  <a:srgbClr val="B1B8C2">
                    <a:alpha val="0"/>
                  </a:srgbClr>
                </a:gs>
                <a:gs pos="18000">
                  <a:srgbClr val="B1B8C2">
                    <a:alpha val="42000"/>
                  </a:srgbClr>
                </a:gs>
                <a:gs pos="75500">
                  <a:srgbClr val="98A1AE">
                    <a:alpha val="93000"/>
                  </a:srgbClr>
                </a:gs>
                <a:gs pos="100000">
                  <a:schemeClr val="tx2"/>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id="{9AFDFDE9-4950-43BE-8E87-894E46ED5C01}"/>
              </a:ext>
            </a:extLst>
          </p:cNvPr>
          <p:cNvSpPr/>
          <p:nvPr/>
        </p:nvSpPr>
        <p:spPr>
          <a:xfrm>
            <a:off x="6768453" y="1703403"/>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b="1" dirty="0">
                <a:solidFill>
                  <a:schemeClr val="accent2"/>
                </a:solidFill>
              </a:rPr>
              <a:t>流程</a:t>
            </a:r>
            <a:r>
              <a:rPr lang="en-US" altLang="zh-CN" sz="2000" b="1" dirty="0">
                <a:solidFill>
                  <a:schemeClr val="accent2"/>
                </a:solidFill>
              </a:rPr>
              <a:t>1</a:t>
            </a:r>
            <a:r>
              <a:rPr lang="zh-CN" altLang="en-US" sz="2000" b="1" dirty="0">
                <a:solidFill>
                  <a:schemeClr val="accent2"/>
                </a:solidFill>
              </a:rPr>
              <a:t>：</a:t>
            </a:r>
            <a:endParaRPr lang="en-US" altLang="zh-CN" sz="2000" b="1"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grpSp>
        <p:nvGrpSpPr>
          <p:cNvPr id="28" name="组合 27">
            <a:extLst>
              <a:ext uri="{FF2B5EF4-FFF2-40B4-BE49-F238E27FC236}">
                <a16:creationId xmlns:a16="http://schemas.microsoft.com/office/drawing/2014/main" id="{BCF247F8-0A26-4E87-AFEA-75D1530F7511}"/>
              </a:ext>
            </a:extLst>
          </p:cNvPr>
          <p:cNvGrpSpPr/>
          <p:nvPr/>
        </p:nvGrpSpPr>
        <p:grpSpPr>
          <a:xfrm>
            <a:off x="5715498" y="2152587"/>
            <a:ext cx="778574" cy="556690"/>
            <a:chOff x="5710581" y="2090180"/>
            <a:chExt cx="778574" cy="556690"/>
          </a:xfrm>
        </p:grpSpPr>
        <p:sp>
          <p:nvSpPr>
            <p:cNvPr id="107" name="îṣḻíḑê">
              <a:extLst>
                <a:ext uri="{FF2B5EF4-FFF2-40B4-BE49-F238E27FC236}">
                  <a16:creationId xmlns:a16="http://schemas.microsoft.com/office/drawing/2014/main" id="{C250ACE2-F493-4F82-AFBB-E9D2E87E035C}"/>
                </a:ext>
              </a:extLst>
            </p:cNvPr>
            <p:cNvSpPr/>
            <p:nvPr/>
          </p:nvSpPr>
          <p:spPr>
            <a:xfrm>
              <a:off x="5710581" y="2090180"/>
              <a:ext cx="556690" cy="5566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104" name="íṡľiďè">
              <a:extLst>
                <a:ext uri="{FF2B5EF4-FFF2-40B4-BE49-F238E27FC236}">
                  <a16:creationId xmlns:a16="http://schemas.microsoft.com/office/drawing/2014/main" id="{C084CF9D-C2A8-456C-8C4E-2BB327D3551F}"/>
                </a:ext>
              </a:extLst>
            </p:cNvPr>
            <p:cNvSpPr/>
            <p:nvPr/>
          </p:nvSpPr>
          <p:spPr bwMode="auto">
            <a:xfrm>
              <a:off x="6323772" y="2239809"/>
              <a:ext cx="165383" cy="25499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1"/>
            </a:solidFill>
            <a:ln>
              <a:noFill/>
            </a:ln>
          </p:spPr>
          <p:txBody>
            <a:bodyPr/>
            <a:lstStyle/>
            <a:p>
              <a:endParaRPr lang="zh-CN" altLang="en-US">
                <a:cs typeface="+mn-ea"/>
                <a:sym typeface="+mn-lt"/>
              </a:endParaRPr>
            </a:p>
          </p:txBody>
        </p:sp>
      </p:grpSp>
      <p:sp>
        <p:nvSpPr>
          <p:cNvPr id="108" name="ïslíḓé">
            <a:extLst>
              <a:ext uri="{FF2B5EF4-FFF2-40B4-BE49-F238E27FC236}">
                <a16:creationId xmlns:a16="http://schemas.microsoft.com/office/drawing/2014/main" id="{FEC3DD54-A32A-40A5-8126-7A798245ED64}"/>
              </a:ext>
            </a:extLst>
          </p:cNvPr>
          <p:cNvSpPr/>
          <p:nvPr/>
        </p:nvSpPr>
        <p:spPr bwMode="auto">
          <a:xfrm>
            <a:off x="5841048" y="2278017"/>
            <a:ext cx="331885" cy="29326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nvGrpSpPr>
          <p:cNvPr id="30" name="组合 29">
            <a:extLst>
              <a:ext uri="{FF2B5EF4-FFF2-40B4-BE49-F238E27FC236}">
                <a16:creationId xmlns:a16="http://schemas.microsoft.com/office/drawing/2014/main" id="{46690435-A218-46D6-8368-DEB0D15DF2E6}"/>
              </a:ext>
            </a:extLst>
          </p:cNvPr>
          <p:cNvGrpSpPr/>
          <p:nvPr/>
        </p:nvGrpSpPr>
        <p:grpSpPr>
          <a:xfrm>
            <a:off x="5601123" y="3956674"/>
            <a:ext cx="1052970" cy="785442"/>
            <a:chOff x="5596206" y="3988707"/>
            <a:chExt cx="1052970" cy="785442"/>
          </a:xfrm>
        </p:grpSpPr>
        <p:sp>
          <p:nvSpPr>
            <p:cNvPr id="112" name="ïŝľíḑè">
              <a:extLst>
                <a:ext uri="{FF2B5EF4-FFF2-40B4-BE49-F238E27FC236}">
                  <a16:creationId xmlns:a16="http://schemas.microsoft.com/office/drawing/2014/main" id="{66F1C992-A237-412B-BFC0-04D734538207}"/>
                </a:ext>
              </a:extLst>
            </p:cNvPr>
            <p:cNvSpPr/>
            <p:nvPr/>
          </p:nvSpPr>
          <p:spPr bwMode="auto">
            <a:xfrm>
              <a:off x="6415835" y="4201539"/>
              <a:ext cx="233341" cy="35977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114" name="iśḷíḑe">
              <a:extLst>
                <a:ext uri="{FF2B5EF4-FFF2-40B4-BE49-F238E27FC236}">
                  <a16:creationId xmlns:a16="http://schemas.microsoft.com/office/drawing/2014/main" id="{FC84940C-1CED-42B9-8DAD-1BA6A624D2A2}"/>
                </a:ext>
              </a:extLst>
            </p:cNvPr>
            <p:cNvSpPr/>
            <p:nvPr/>
          </p:nvSpPr>
          <p:spPr>
            <a:xfrm>
              <a:off x="5596206" y="3988707"/>
              <a:ext cx="785441" cy="78544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grpSp>
      <p:sp>
        <p:nvSpPr>
          <p:cNvPr id="115" name="íŝḷïḓè">
            <a:extLst>
              <a:ext uri="{FF2B5EF4-FFF2-40B4-BE49-F238E27FC236}">
                <a16:creationId xmlns:a16="http://schemas.microsoft.com/office/drawing/2014/main" id="{B76C098E-4893-4E66-98BE-6B46CC2CCD35}"/>
              </a:ext>
            </a:extLst>
          </p:cNvPr>
          <p:cNvSpPr/>
          <p:nvPr/>
        </p:nvSpPr>
        <p:spPr bwMode="auto">
          <a:xfrm>
            <a:off x="5828824" y="4147130"/>
            <a:ext cx="338337" cy="366161"/>
          </a:xfrm>
          <a:custGeom>
            <a:avLst/>
            <a:gdLst>
              <a:gd name="connsiteX0" fmla="*/ 327780 w 561933"/>
              <a:gd name="connsiteY0" fmla="*/ 406780 h 608145"/>
              <a:gd name="connsiteX1" fmla="*/ 285069 w 561933"/>
              <a:gd name="connsiteY1" fmla="*/ 449434 h 608145"/>
              <a:gd name="connsiteX2" fmla="*/ 327780 w 561933"/>
              <a:gd name="connsiteY2" fmla="*/ 492088 h 608145"/>
              <a:gd name="connsiteX3" fmla="*/ 370490 w 561933"/>
              <a:gd name="connsiteY3" fmla="*/ 449434 h 608145"/>
              <a:gd name="connsiteX4" fmla="*/ 327780 w 561933"/>
              <a:gd name="connsiteY4" fmla="*/ 406780 h 608145"/>
              <a:gd name="connsiteX5" fmla="*/ 91381 w 561933"/>
              <a:gd name="connsiteY5" fmla="*/ 406780 h 608145"/>
              <a:gd name="connsiteX6" fmla="*/ 49664 w 561933"/>
              <a:gd name="connsiteY6" fmla="*/ 449434 h 608145"/>
              <a:gd name="connsiteX7" fmla="*/ 91381 w 561933"/>
              <a:gd name="connsiteY7" fmla="*/ 492088 h 608145"/>
              <a:gd name="connsiteX8" fmla="*/ 134092 w 561933"/>
              <a:gd name="connsiteY8" fmla="*/ 449434 h 608145"/>
              <a:gd name="connsiteX9" fmla="*/ 91381 w 561933"/>
              <a:gd name="connsiteY9" fmla="*/ 406780 h 608145"/>
              <a:gd name="connsiteX10" fmla="*/ 130119 w 561933"/>
              <a:gd name="connsiteY10" fmla="*/ 162762 h 608145"/>
              <a:gd name="connsiteX11" fmla="*/ 50657 w 561933"/>
              <a:gd name="connsiteY11" fmla="*/ 243110 h 608145"/>
              <a:gd name="connsiteX12" fmla="*/ 50657 w 561933"/>
              <a:gd name="connsiteY12" fmla="*/ 312546 h 608145"/>
              <a:gd name="connsiteX13" fmla="*/ 78468 w 561933"/>
              <a:gd name="connsiteY13" fmla="*/ 341312 h 608145"/>
              <a:gd name="connsiteX14" fmla="*/ 340692 w 561933"/>
              <a:gd name="connsiteY14" fmla="*/ 341312 h 608145"/>
              <a:gd name="connsiteX15" fmla="*/ 369497 w 561933"/>
              <a:gd name="connsiteY15" fmla="*/ 312546 h 608145"/>
              <a:gd name="connsiteX16" fmla="*/ 369497 w 561933"/>
              <a:gd name="connsiteY16" fmla="*/ 243110 h 608145"/>
              <a:gd name="connsiteX17" fmla="*/ 289042 w 561933"/>
              <a:gd name="connsiteY17" fmla="*/ 162762 h 608145"/>
              <a:gd name="connsiteX18" fmla="*/ 127139 w 561933"/>
              <a:gd name="connsiteY18" fmla="*/ 99278 h 608145"/>
              <a:gd name="connsiteX19" fmla="*/ 293015 w 561933"/>
              <a:gd name="connsiteY19" fmla="*/ 99278 h 608145"/>
              <a:gd name="connsiteX20" fmla="*/ 420154 w 561933"/>
              <a:gd name="connsiteY20" fmla="*/ 226247 h 608145"/>
              <a:gd name="connsiteX21" fmla="*/ 420154 w 561933"/>
              <a:gd name="connsiteY21" fmla="*/ 486136 h 608145"/>
              <a:gd name="connsiteX22" fmla="*/ 382410 w 561933"/>
              <a:gd name="connsiteY22" fmla="*/ 541685 h 608145"/>
              <a:gd name="connsiteX23" fmla="*/ 382410 w 561933"/>
              <a:gd name="connsiteY23" fmla="*/ 561524 h 608145"/>
              <a:gd name="connsiteX24" fmla="*/ 334733 w 561933"/>
              <a:gd name="connsiteY24" fmla="*/ 608145 h 608145"/>
              <a:gd name="connsiteX25" fmla="*/ 326786 w 561933"/>
              <a:gd name="connsiteY25" fmla="*/ 608145 h 608145"/>
              <a:gd name="connsiteX26" fmla="*/ 280103 w 561933"/>
              <a:gd name="connsiteY26" fmla="*/ 561524 h 608145"/>
              <a:gd name="connsiteX27" fmla="*/ 280103 w 561933"/>
              <a:gd name="connsiteY27" fmla="*/ 544661 h 608145"/>
              <a:gd name="connsiteX28" fmla="*/ 140051 w 561933"/>
              <a:gd name="connsiteY28" fmla="*/ 544661 h 608145"/>
              <a:gd name="connsiteX29" fmla="*/ 140051 w 561933"/>
              <a:gd name="connsiteY29" fmla="*/ 561524 h 608145"/>
              <a:gd name="connsiteX30" fmla="*/ 92374 w 561933"/>
              <a:gd name="connsiteY30" fmla="*/ 608145 h 608145"/>
              <a:gd name="connsiteX31" fmla="*/ 84428 w 561933"/>
              <a:gd name="connsiteY31" fmla="*/ 608145 h 608145"/>
              <a:gd name="connsiteX32" fmla="*/ 37744 w 561933"/>
              <a:gd name="connsiteY32" fmla="*/ 561524 h 608145"/>
              <a:gd name="connsiteX33" fmla="*/ 37744 w 561933"/>
              <a:gd name="connsiteY33" fmla="*/ 541685 h 608145"/>
              <a:gd name="connsiteX34" fmla="*/ 0 w 561933"/>
              <a:gd name="connsiteY34" fmla="*/ 486136 h 608145"/>
              <a:gd name="connsiteX35" fmla="*/ 0 w 561933"/>
              <a:gd name="connsiteY35" fmla="*/ 226247 h 608145"/>
              <a:gd name="connsiteX36" fmla="*/ 127139 w 561933"/>
              <a:gd name="connsiteY36" fmla="*/ 99278 h 608145"/>
              <a:gd name="connsiteX37" fmla="*/ 408232 w 561933"/>
              <a:gd name="connsiteY37" fmla="*/ 74504 h 608145"/>
              <a:gd name="connsiteX38" fmla="*/ 424139 w 561933"/>
              <a:gd name="connsiteY38" fmla="*/ 75495 h 608145"/>
              <a:gd name="connsiteX39" fmla="*/ 486772 w 561933"/>
              <a:gd name="connsiteY39" fmla="*/ 185587 h 608145"/>
              <a:gd name="connsiteX40" fmla="*/ 479813 w 561933"/>
              <a:gd name="connsiteY40" fmla="*/ 199473 h 608145"/>
              <a:gd name="connsiteX41" fmla="*/ 464901 w 561933"/>
              <a:gd name="connsiteY41" fmla="*/ 202448 h 608145"/>
              <a:gd name="connsiteX42" fmla="*/ 462912 w 561933"/>
              <a:gd name="connsiteY42" fmla="*/ 201456 h 608145"/>
              <a:gd name="connsiteX43" fmla="*/ 448994 w 561933"/>
              <a:gd name="connsiteY43" fmla="*/ 183604 h 608145"/>
              <a:gd name="connsiteX44" fmla="*/ 406244 w 561933"/>
              <a:gd name="connsiteY44" fmla="*/ 109217 h 608145"/>
              <a:gd name="connsiteX45" fmla="*/ 397296 w 561933"/>
              <a:gd name="connsiteY45" fmla="*/ 89381 h 608145"/>
              <a:gd name="connsiteX46" fmla="*/ 398291 w 561933"/>
              <a:gd name="connsiteY46" fmla="*/ 87397 h 608145"/>
              <a:gd name="connsiteX47" fmla="*/ 408232 w 561933"/>
              <a:gd name="connsiteY47" fmla="*/ 74504 h 608145"/>
              <a:gd name="connsiteX48" fmla="*/ 439969 w 561933"/>
              <a:gd name="connsiteY48" fmla="*/ 1081 h 608145"/>
              <a:gd name="connsiteX49" fmla="*/ 560176 w 561933"/>
              <a:gd name="connsiteY49" fmla="*/ 205408 h 608145"/>
              <a:gd name="connsiteX50" fmla="*/ 552228 w 561933"/>
              <a:gd name="connsiteY50" fmla="*/ 217311 h 608145"/>
              <a:gd name="connsiteX51" fmla="*/ 537326 w 561933"/>
              <a:gd name="connsiteY51" fmla="*/ 220286 h 608145"/>
              <a:gd name="connsiteX52" fmla="*/ 535340 w 561933"/>
              <a:gd name="connsiteY52" fmla="*/ 219294 h 608145"/>
              <a:gd name="connsiteX53" fmla="*/ 522425 w 561933"/>
              <a:gd name="connsiteY53" fmla="*/ 199457 h 608145"/>
              <a:gd name="connsiteX54" fmla="*/ 426061 w 561933"/>
              <a:gd name="connsiteY54" fmla="*/ 36788 h 608145"/>
              <a:gd name="connsiteX55" fmla="*/ 416126 w 561933"/>
              <a:gd name="connsiteY55" fmla="*/ 15959 h 608145"/>
              <a:gd name="connsiteX56" fmla="*/ 416126 w 561933"/>
              <a:gd name="connsiteY56" fmla="*/ 13975 h 608145"/>
              <a:gd name="connsiteX57" fmla="*/ 425067 w 561933"/>
              <a:gd name="connsiteY57" fmla="*/ 2073 h 608145"/>
              <a:gd name="connsiteX58" fmla="*/ 439969 w 561933"/>
              <a:gd name="connsiteY58" fmla="*/ 1081 h 60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61933" h="608145">
                <a:moveTo>
                  <a:pt x="327780" y="406780"/>
                </a:moveTo>
                <a:cubicBezTo>
                  <a:pt x="303941" y="406780"/>
                  <a:pt x="285069" y="425627"/>
                  <a:pt x="285069" y="449434"/>
                </a:cubicBezTo>
                <a:cubicBezTo>
                  <a:pt x="285069" y="473241"/>
                  <a:pt x="303941" y="492088"/>
                  <a:pt x="327780" y="492088"/>
                </a:cubicBezTo>
                <a:cubicBezTo>
                  <a:pt x="350625" y="492088"/>
                  <a:pt x="370490" y="473241"/>
                  <a:pt x="370490" y="449434"/>
                </a:cubicBezTo>
                <a:cubicBezTo>
                  <a:pt x="370490" y="425627"/>
                  <a:pt x="350625" y="406780"/>
                  <a:pt x="327780" y="406780"/>
                </a:cubicBezTo>
                <a:close/>
                <a:moveTo>
                  <a:pt x="91381" y="406780"/>
                </a:moveTo>
                <a:cubicBezTo>
                  <a:pt x="68536" y="406780"/>
                  <a:pt x="49664" y="425627"/>
                  <a:pt x="49664" y="449434"/>
                </a:cubicBezTo>
                <a:cubicBezTo>
                  <a:pt x="49664" y="473241"/>
                  <a:pt x="68536" y="492088"/>
                  <a:pt x="91381" y="492088"/>
                </a:cubicBezTo>
                <a:cubicBezTo>
                  <a:pt x="115220" y="492088"/>
                  <a:pt x="134092" y="473241"/>
                  <a:pt x="134092" y="449434"/>
                </a:cubicBezTo>
                <a:cubicBezTo>
                  <a:pt x="134092" y="425627"/>
                  <a:pt x="115220" y="406780"/>
                  <a:pt x="91381" y="406780"/>
                </a:cubicBezTo>
                <a:close/>
                <a:moveTo>
                  <a:pt x="130119" y="162762"/>
                </a:moveTo>
                <a:cubicBezTo>
                  <a:pt x="86415" y="162762"/>
                  <a:pt x="50657" y="198472"/>
                  <a:pt x="50657" y="243110"/>
                </a:cubicBezTo>
                <a:lnTo>
                  <a:pt x="50657" y="312546"/>
                </a:lnTo>
                <a:cubicBezTo>
                  <a:pt x="50657" y="328417"/>
                  <a:pt x="62576" y="341312"/>
                  <a:pt x="78468" y="341312"/>
                </a:cubicBezTo>
                <a:lnTo>
                  <a:pt x="340692" y="341312"/>
                </a:lnTo>
                <a:cubicBezTo>
                  <a:pt x="356585" y="341312"/>
                  <a:pt x="369497" y="328417"/>
                  <a:pt x="369497" y="312546"/>
                </a:cubicBezTo>
                <a:lnTo>
                  <a:pt x="369497" y="243110"/>
                </a:lnTo>
                <a:cubicBezTo>
                  <a:pt x="369497" y="198472"/>
                  <a:pt x="332746" y="162762"/>
                  <a:pt x="289042" y="162762"/>
                </a:cubicBezTo>
                <a:close/>
                <a:moveTo>
                  <a:pt x="127139" y="99278"/>
                </a:moveTo>
                <a:lnTo>
                  <a:pt x="293015" y="99278"/>
                </a:lnTo>
                <a:cubicBezTo>
                  <a:pt x="363538" y="99278"/>
                  <a:pt x="420154" y="155819"/>
                  <a:pt x="420154" y="226247"/>
                </a:cubicBezTo>
                <a:lnTo>
                  <a:pt x="420154" y="486136"/>
                </a:lnTo>
                <a:cubicBezTo>
                  <a:pt x="420154" y="511926"/>
                  <a:pt x="404262" y="532757"/>
                  <a:pt x="382410" y="541685"/>
                </a:cubicBezTo>
                <a:lnTo>
                  <a:pt x="382410" y="561524"/>
                </a:lnTo>
                <a:cubicBezTo>
                  <a:pt x="382410" y="587314"/>
                  <a:pt x="360558" y="608145"/>
                  <a:pt x="334733" y="608145"/>
                </a:cubicBezTo>
                <a:lnTo>
                  <a:pt x="326786" y="608145"/>
                </a:lnTo>
                <a:cubicBezTo>
                  <a:pt x="300961" y="608145"/>
                  <a:pt x="280103" y="587314"/>
                  <a:pt x="280103" y="561524"/>
                </a:cubicBezTo>
                <a:lnTo>
                  <a:pt x="280103" y="544661"/>
                </a:lnTo>
                <a:lnTo>
                  <a:pt x="140051" y="544661"/>
                </a:lnTo>
                <a:lnTo>
                  <a:pt x="140051" y="561524"/>
                </a:lnTo>
                <a:cubicBezTo>
                  <a:pt x="140051" y="587314"/>
                  <a:pt x="118199" y="608145"/>
                  <a:pt x="92374" y="608145"/>
                </a:cubicBezTo>
                <a:lnTo>
                  <a:pt x="84428" y="608145"/>
                </a:lnTo>
                <a:cubicBezTo>
                  <a:pt x="58603" y="608145"/>
                  <a:pt x="37744" y="587314"/>
                  <a:pt x="37744" y="561524"/>
                </a:cubicBezTo>
                <a:lnTo>
                  <a:pt x="37744" y="541685"/>
                </a:lnTo>
                <a:cubicBezTo>
                  <a:pt x="14899" y="532757"/>
                  <a:pt x="0" y="511926"/>
                  <a:pt x="0" y="486136"/>
                </a:cubicBezTo>
                <a:lnTo>
                  <a:pt x="0" y="226247"/>
                </a:lnTo>
                <a:cubicBezTo>
                  <a:pt x="0" y="155819"/>
                  <a:pt x="56616" y="99278"/>
                  <a:pt x="127139" y="99278"/>
                </a:cubicBezTo>
                <a:close/>
                <a:moveTo>
                  <a:pt x="408232" y="74504"/>
                </a:moveTo>
                <a:cubicBezTo>
                  <a:pt x="413203" y="72520"/>
                  <a:pt x="419168" y="72520"/>
                  <a:pt x="424139" y="75495"/>
                </a:cubicBezTo>
                <a:cubicBezTo>
                  <a:pt x="464901" y="96324"/>
                  <a:pt x="489755" y="139964"/>
                  <a:pt x="486772" y="185587"/>
                </a:cubicBezTo>
                <a:cubicBezTo>
                  <a:pt x="486772" y="190546"/>
                  <a:pt x="483790" y="195505"/>
                  <a:pt x="479813" y="199473"/>
                </a:cubicBezTo>
                <a:cubicBezTo>
                  <a:pt x="475836" y="202448"/>
                  <a:pt x="469871" y="203440"/>
                  <a:pt x="464901" y="202448"/>
                </a:cubicBezTo>
                <a:lnTo>
                  <a:pt x="462912" y="201456"/>
                </a:lnTo>
                <a:cubicBezTo>
                  <a:pt x="453965" y="199473"/>
                  <a:pt x="448994" y="191538"/>
                  <a:pt x="448994" y="183604"/>
                </a:cubicBezTo>
                <a:cubicBezTo>
                  <a:pt x="450982" y="152857"/>
                  <a:pt x="434081" y="123103"/>
                  <a:pt x="406244" y="109217"/>
                </a:cubicBezTo>
                <a:cubicBezTo>
                  <a:pt x="399285" y="105250"/>
                  <a:pt x="395308" y="97315"/>
                  <a:pt x="397296" y="89381"/>
                </a:cubicBezTo>
                <a:lnTo>
                  <a:pt x="398291" y="87397"/>
                </a:lnTo>
                <a:cubicBezTo>
                  <a:pt x="399285" y="81446"/>
                  <a:pt x="403261" y="77479"/>
                  <a:pt x="408232" y="74504"/>
                </a:cubicBezTo>
                <a:close/>
                <a:moveTo>
                  <a:pt x="439969" y="1081"/>
                </a:moveTo>
                <a:cubicBezTo>
                  <a:pt x="522425" y="32821"/>
                  <a:pt x="572097" y="118123"/>
                  <a:pt x="560176" y="205408"/>
                </a:cubicBezTo>
                <a:cubicBezTo>
                  <a:pt x="559182" y="210367"/>
                  <a:pt x="556202" y="214335"/>
                  <a:pt x="552228" y="217311"/>
                </a:cubicBezTo>
                <a:cubicBezTo>
                  <a:pt x="548254" y="220286"/>
                  <a:pt x="542294" y="221278"/>
                  <a:pt x="537326" y="220286"/>
                </a:cubicBezTo>
                <a:lnTo>
                  <a:pt x="535340" y="219294"/>
                </a:lnTo>
                <a:cubicBezTo>
                  <a:pt x="526399" y="217311"/>
                  <a:pt x="520438" y="208384"/>
                  <a:pt x="522425" y="199457"/>
                </a:cubicBezTo>
                <a:cubicBezTo>
                  <a:pt x="531366" y="130025"/>
                  <a:pt x="491628" y="62577"/>
                  <a:pt x="426061" y="36788"/>
                </a:cubicBezTo>
                <a:cubicBezTo>
                  <a:pt x="418113" y="33813"/>
                  <a:pt x="413146" y="24886"/>
                  <a:pt x="416126" y="15959"/>
                </a:cubicBezTo>
                <a:lnTo>
                  <a:pt x="416126" y="13975"/>
                </a:lnTo>
                <a:cubicBezTo>
                  <a:pt x="417120" y="9016"/>
                  <a:pt x="421094" y="4056"/>
                  <a:pt x="425067" y="2073"/>
                </a:cubicBezTo>
                <a:cubicBezTo>
                  <a:pt x="430035" y="89"/>
                  <a:pt x="435002" y="-903"/>
                  <a:pt x="439969" y="1081"/>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nvGrpSpPr>
          <p:cNvPr id="29" name="组合 28">
            <a:extLst>
              <a:ext uri="{FF2B5EF4-FFF2-40B4-BE49-F238E27FC236}">
                <a16:creationId xmlns:a16="http://schemas.microsoft.com/office/drawing/2014/main" id="{32F7DB18-2F73-4102-BD83-B4B8C6D58AB1}"/>
              </a:ext>
            </a:extLst>
          </p:cNvPr>
          <p:cNvGrpSpPr/>
          <p:nvPr/>
        </p:nvGrpSpPr>
        <p:grpSpPr>
          <a:xfrm>
            <a:off x="5398887" y="3000863"/>
            <a:ext cx="927069" cy="664225"/>
            <a:chOff x="5393970" y="3032059"/>
            <a:chExt cx="927069" cy="664225"/>
          </a:xfrm>
        </p:grpSpPr>
        <p:sp>
          <p:nvSpPr>
            <p:cNvPr id="130" name="îṣḻíḑê">
              <a:extLst>
                <a:ext uri="{FF2B5EF4-FFF2-40B4-BE49-F238E27FC236}">
                  <a16:creationId xmlns:a16="http://schemas.microsoft.com/office/drawing/2014/main" id="{5C2F6071-6488-4128-B8C6-3EBA037BEFF9}"/>
                </a:ext>
              </a:extLst>
            </p:cNvPr>
            <p:cNvSpPr/>
            <p:nvPr/>
          </p:nvSpPr>
          <p:spPr>
            <a:xfrm flipH="1">
              <a:off x="5656814" y="3032059"/>
              <a:ext cx="664225" cy="664225"/>
            </a:xfrm>
            <a:prstGeom prst="ellipse">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122" name="íṡľiďè">
              <a:extLst>
                <a:ext uri="{FF2B5EF4-FFF2-40B4-BE49-F238E27FC236}">
                  <a16:creationId xmlns:a16="http://schemas.microsoft.com/office/drawing/2014/main" id="{2CCFCA0C-A52A-443A-B144-3352656B6B2E}"/>
                </a:ext>
              </a:extLst>
            </p:cNvPr>
            <p:cNvSpPr/>
            <p:nvPr/>
          </p:nvSpPr>
          <p:spPr bwMode="auto">
            <a:xfrm flipH="1">
              <a:off x="5393970" y="3223557"/>
              <a:ext cx="197330" cy="30425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5">
                <a:lumMod val="100000"/>
              </a:schemeClr>
            </a:solidFill>
            <a:ln>
              <a:noFill/>
            </a:ln>
          </p:spPr>
          <p:txBody>
            <a:bodyPr/>
            <a:lstStyle/>
            <a:p>
              <a:endParaRPr lang="zh-CN" altLang="en-US">
                <a:cs typeface="+mn-ea"/>
                <a:sym typeface="+mn-lt"/>
              </a:endParaRPr>
            </a:p>
          </p:txBody>
        </p:sp>
      </p:grpSp>
      <p:sp>
        <p:nvSpPr>
          <p:cNvPr id="131" name="ïslíḓé">
            <a:extLst>
              <a:ext uri="{FF2B5EF4-FFF2-40B4-BE49-F238E27FC236}">
                <a16:creationId xmlns:a16="http://schemas.microsoft.com/office/drawing/2014/main" id="{35A04D4E-1F28-49CF-94EC-189A2261D4A6}"/>
              </a:ext>
            </a:extLst>
          </p:cNvPr>
          <p:cNvSpPr/>
          <p:nvPr/>
        </p:nvSpPr>
        <p:spPr bwMode="auto">
          <a:xfrm>
            <a:off x="5825621" y="3166340"/>
            <a:ext cx="363264" cy="32099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44" name="文本框 43">
            <a:extLst>
              <a:ext uri="{FF2B5EF4-FFF2-40B4-BE49-F238E27FC236}">
                <a16:creationId xmlns:a16="http://schemas.microsoft.com/office/drawing/2014/main" id="{621E9D22-BB17-4544-ACAF-236D186BA11E}"/>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46" name="文本框 45">
            <a:extLst>
              <a:ext uri="{FF2B5EF4-FFF2-40B4-BE49-F238E27FC236}">
                <a16:creationId xmlns:a16="http://schemas.microsoft.com/office/drawing/2014/main" id="{26FE582D-B20B-4362-91C2-905A276F520B}"/>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图示页排版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流程图</a:t>
            </a:r>
          </a:p>
        </p:txBody>
      </p:sp>
      <p:sp>
        <p:nvSpPr>
          <p:cNvPr id="47" name="PA-文本框 9">
            <a:extLst>
              <a:ext uri="{FF2B5EF4-FFF2-40B4-BE49-F238E27FC236}">
                <a16:creationId xmlns:a16="http://schemas.microsoft.com/office/drawing/2014/main" id="{2EE1EB43-3DC3-45FA-B394-A56D0A041CC9}"/>
              </a:ext>
            </a:extLst>
          </p:cNvPr>
          <p:cNvSpPr txBox="1"/>
          <p:nvPr>
            <p:custDataLst>
              <p:tags r:id="rId1"/>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48" name="矩形: 圆角 47">
            <a:extLst>
              <a:ext uri="{FF2B5EF4-FFF2-40B4-BE49-F238E27FC236}">
                <a16:creationId xmlns:a16="http://schemas.microsoft.com/office/drawing/2014/main" id="{C2701CED-8522-47DD-B05A-8A610B97574F}"/>
              </a:ext>
            </a:extLst>
          </p:cNvPr>
          <p:cNvSpPr/>
          <p:nvPr/>
        </p:nvSpPr>
        <p:spPr>
          <a:xfrm>
            <a:off x="6969101" y="3704822"/>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b="1" dirty="0">
                <a:solidFill>
                  <a:schemeClr val="accent2"/>
                </a:solidFill>
              </a:rPr>
              <a:t>流程</a:t>
            </a:r>
            <a:r>
              <a:rPr lang="en-US" altLang="zh-CN" sz="2000" b="1" dirty="0">
                <a:solidFill>
                  <a:schemeClr val="accent2"/>
                </a:solidFill>
              </a:rPr>
              <a:t>2</a:t>
            </a:r>
            <a:r>
              <a:rPr lang="zh-CN" altLang="en-US" sz="2000" b="1" dirty="0">
                <a:solidFill>
                  <a:schemeClr val="accent2"/>
                </a:solidFill>
              </a:rPr>
              <a:t>：</a:t>
            </a:r>
            <a:endParaRPr lang="en-US" altLang="zh-CN" sz="2000" b="1"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sp>
        <p:nvSpPr>
          <p:cNvPr id="49" name="矩形: 圆角 48">
            <a:extLst>
              <a:ext uri="{FF2B5EF4-FFF2-40B4-BE49-F238E27FC236}">
                <a16:creationId xmlns:a16="http://schemas.microsoft.com/office/drawing/2014/main" id="{9A8F21BD-61A8-4697-AA9E-18A422C1CFEF}"/>
              </a:ext>
            </a:extLst>
          </p:cNvPr>
          <p:cNvSpPr/>
          <p:nvPr/>
        </p:nvSpPr>
        <p:spPr>
          <a:xfrm>
            <a:off x="1140473" y="2626431"/>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b="1" dirty="0">
                <a:solidFill>
                  <a:schemeClr val="accent2"/>
                </a:solidFill>
              </a:rPr>
              <a:t>流程</a:t>
            </a:r>
            <a:r>
              <a:rPr lang="en-US" altLang="zh-CN" sz="2000" b="1" dirty="0">
                <a:solidFill>
                  <a:schemeClr val="accent2"/>
                </a:solidFill>
              </a:rPr>
              <a:t>3</a:t>
            </a:r>
            <a:r>
              <a:rPr lang="zh-CN" altLang="en-US" sz="2000" b="1" dirty="0">
                <a:solidFill>
                  <a:schemeClr val="accent2"/>
                </a:solidFill>
              </a:rPr>
              <a:t>：</a:t>
            </a:r>
            <a:endParaRPr lang="en-US" altLang="zh-CN" sz="2000" b="1"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grpSp>
        <p:nvGrpSpPr>
          <p:cNvPr id="31" name="组合 30">
            <a:extLst>
              <a:ext uri="{FF2B5EF4-FFF2-40B4-BE49-F238E27FC236}">
                <a16:creationId xmlns:a16="http://schemas.microsoft.com/office/drawing/2014/main" id="{D7834A78-6AF8-4D51-88FA-6851AAA37C3C}"/>
              </a:ext>
            </a:extLst>
          </p:cNvPr>
          <p:cNvGrpSpPr/>
          <p:nvPr/>
        </p:nvGrpSpPr>
        <p:grpSpPr>
          <a:xfrm>
            <a:off x="5186381" y="5033703"/>
            <a:ext cx="1273305" cy="931688"/>
            <a:chOff x="5181464" y="4971296"/>
            <a:chExt cx="1273305" cy="931688"/>
          </a:xfrm>
        </p:grpSpPr>
        <p:sp>
          <p:nvSpPr>
            <p:cNvPr id="50" name="îṣḻíḑê">
              <a:extLst>
                <a:ext uri="{FF2B5EF4-FFF2-40B4-BE49-F238E27FC236}">
                  <a16:creationId xmlns:a16="http://schemas.microsoft.com/office/drawing/2014/main" id="{764F66BD-9579-402D-BD9B-BE29DBF95793}"/>
                </a:ext>
              </a:extLst>
            </p:cNvPr>
            <p:cNvSpPr/>
            <p:nvPr/>
          </p:nvSpPr>
          <p:spPr>
            <a:xfrm flipH="1">
              <a:off x="5523083" y="4971296"/>
              <a:ext cx="931686" cy="931688"/>
            </a:xfrm>
            <a:prstGeom prst="ellipse">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51" name="íṡľiďè">
              <a:extLst>
                <a:ext uri="{FF2B5EF4-FFF2-40B4-BE49-F238E27FC236}">
                  <a16:creationId xmlns:a16="http://schemas.microsoft.com/office/drawing/2014/main" id="{1BC88051-00B5-41B9-8D70-EF11A4EA7B33}"/>
                </a:ext>
              </a:extLst>
            </p:cNvPr>
            <p:cNvSpPr/>
            <p:nvPr/>
          </p:nvSpPr>
          <p:spPr bwMode="auto">
            <a:xfrm flipH="1">
              <a:off x="5181464" y="5239904"/>
              <a:ext cx="276788" cy="42676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5">
                <a:lumMod val="100000"/>
              </a:schemeClr>
            </a:solidFill>
            <a:ln>
              <a:noFill/>
            </a:ln>
          </p:spPr>
          <p:txBody>
            <a:bodyPr/>
            <a:lstStyle/>
            <a:p>
              <a:endParaRPr lang="zh-CN" altLang="en-US">
                <a:cs typeface="+mn-ea"/>
                <a:sym typeface="+mn-lt"/>
              </a:endParaRPr>
            </a:p>
          </p:txBody>
        </p:sp>
      </p:grpSp>
      <p:sp>
        <p:nvSpPr>
          <p:cNvPr id="52" name="ïslíḓé">
            <a:extLst>
              <a:ext uri="{FF2B5EF4-FFF2-40B4-BE49-F238E27FC236}">
                <a16:creationId xmlns:a16="http://schemas.microsoft.com/office/drawing/2014/main" id="{36D5055C-53D7-4FC0-B493-3103B0D21D57}"/>
              </a:ext>
            </a:extLst>
          </p:cNvPr>
          <p:cNvSpPr/>
          <p:nvPr/>
        </p:nvSpPr>
        <p:spPr bwMode="auto">
          <a:xfrm>
            <a:off x="5815461" y="5339493"/>
            <a:ext cx="363264" cy="32099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53" name="矩形: 圆角 52">
            <a:extLst>
              <a:ext uri="{FF2B5EF4-FFF2-40B4-BE49-F238E27FC236}">
                <a16:creationId xmlns:a16="http://schemas.microsoft.com/office/drawing/2014/main" id="{D4F3F92F-ED97-42A4-8428-A316B4EC6B9B}"/>
              </a:ext>
            </a:extLst>
          </p:cNvPr>
          <p:cNvSpPr/>
          <p:nvPr/>
        </p:nvSpPr>
        <p:spPr>
          <a:xfrm>
            <a:off x="940358" y="4742116"/>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b="1" dirty="0">
                <a:solidFill>
                  <a:schemeClr val="accent2"/>
                </a:solidFill>
              </a:rPr>
              <a:t>流程</a:t>
            </a:r>
            <a:r>
              <a:rPr lang="en-US" altLang="zh-CN" sz="2000" b="1" dirty="0">
                <a:solidFill>
                  <a:schemeClr val="accent2"/>
                </a:solidFill>
              </a:rPr>
              <a:t>3</a:t>
            </a:r>
            <a:r>
              <a:rPr lang="zh-CN" altLang="en-US" sz="2000" b="1" dirty="0">
                <a:solidFill>
                  <a:schemeClr val="accent2"/>
                </a:solidFill>
              </a:rPr>
              <a:t>：</a:t>
            </a:r>
            <a:endParaRPr lang="en-US" altLang="zh-CN" sz="2000" b="1"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sp>
        <p:nvSpPr>
          <p:cNvPr id="4" name="页脚占位符 3">
            <a:extLst>
              <a:ext uri="{FF2B5EF4-FFF2-40B4-BE49-F238E27FC236}">
                <a16:creationId xmlns:a16="http://schemas.microsoft.com/office/drawing/2014/main" id="{35BA94F2-D3E9-4F23-88BB-59F463222A5A}"/>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extLst>
      <p:ext uri="{BB962C8B-B14F-4D97-AF65-F5344CB8AC3E}">
        <p14:creationId xmlns:p14="http://schemas.microsoft.com/office/powerpoint/2010/main" val="2740960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F3403C93-7BD8-4764-9A80-E2CEF6F7D7DB}"/>
              </a:ext>
            </a:extLst>
          </p:cNvPr>
          <p:cNvSpPr/>
          <p:nvPr/>
        </p:nvSpPr>
        <p:spPr>
          <a:xfrm>
            <a:off x="7147560" y="1815261"/>
            <a:ext cx="4053839" cy="4069724"/>
          </a:xfrm>
          <a:prstGeom prst="roundRect">
            <a:avLst>
              <a:gd name="adj" fmla="val 9202"/>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30000"/>
              </a:lnSpc>
            </a:pPr>
            <a:r>
              <a:rPr lang="zh-CN" altLang="en-US" sz="2000" dirty="0">
                <a:solidFill>
                  <a:schemeClr val="tx2"/>
                </a:solidFill>
              </a:rPr>
              <a:t>点击这里可以输入这组数据传达的信息</a:t>
            </a:r>
            <a:r>
              <a:rPr lang="en-US" altLang="zh-CN" sz="2000" dirty="0">
                <a:solidFill>
                  <a:schemeClr val="tx2"/>
                </a:solidFill>
              </a:rPr>
              <a:t>/</a:t>
            </a:r>
            <a:r>
              <a:rPr lang="zh-CN" altLang="en-US" sz="2000" dirty="0">
                <a:solidFill>
                  <a:schemeClr val="tx2"/>
                </a:solidFill>
              </a:rPr>
              <a:t>点击这里可以输入这组数据传达的信息</a:t>
            </a:r>
            <a:r>
              <a:rPr lang="en-US" altLang="zh-CN" sz="2000" dirty="0">
                <a:solidFill>
                  <a:schemeClr val="tx2"/>
                </a:solidFill>
              </a:rPr>
              <a:t>/</a:t>
            </a:r>
            <a:r>
              <a:rPr lang="zh-CN" altLang="en-US" sz="2000" dirty="0">
                <a:solidFill>
                  <a:schemeClr val="tx2"/>
                </a:solidFill>
              </a:rPr>
              <a:t>点击这里可以输入这组数据传达的信息</a:t>
            </a:r>
            <a:r>
              <a:rPr lang="en-US" altLang="zh-CN" sz="2000" dirty="0">
                <a:solidFill>
                  <a:schemeClr val="tx2"/>
                </a:solidFill>
              </a:rPr>
              <a:t>/</a:t>
            </a:r>
            <a:r>
              <a:rPr lang="zh-CN" altLang="en-US" sz="2000" dirty="0">
                <a:solidFill>
                  <a:schemeClr val="tx2"/>
                </a:solidFill>
              </a:rPr>
              <a:t>点击这里可以输入这组</a:t>
            </a:r>
            <a:r>
              <a:rPr lang="zh-CN" altLang="en-US" sz="2000" b="1" dirty="0">
                <a:solidFill>
                  <a:schemeClr val="accent1"/>
                </a:solidFill>
              </a:rPr>
              <a:t>数据传达的信息</a:t>
            </a:r>
            <a:r>
              <a:rPr lang="en-US" altLang="zh-CN" sz="2000" dirty="0">
                <a:solidFill>
                  <a:schemeClr val="tx2"/>
                </a:solidFill>
              </a:rPr>
              <a:t>/</a:t>
            </a:r>
            <a:r>
              <a:rPr lang="zh-CN" altLang="en-US" sz="2000" dirty="0">
                <a:solidFill>
                  <a:schemeClr val="tx2"/>
                </a:solidFill>
              </a:rPr>
              <a:t>点击这里可以输入这组数据传达的信息</a:t>
            </a:r>
            <a:r>
              <a:rPr lang="en-US" altLang="zh-CN" sz="2000" dirty="0">
                <a:solidFill>
                  <a:schemeClr val="tx2"/>
                </a:solidFill>
              </a:rPr>
              <a:t>/</a:t>
            </a:r>
            <a:r>
              <a:rPr lang="zh-CN" altLang="en-US" sz="2000" dirty="0">
                <a:solidFill>
                  <a:schemeClr val="tx2"/>
                </a:solidFill>
              </a:rPr>
              <a:t>点击这里可以输入这组数据传达的信息</a:t>
            </a:r>
            <a:r>
              <a:rPr lang="en-US" altLang="zh-CN" sz="2000" dirty="0">
                <a:solidFill>
                  <a:schemeClr val="tx2"/>
                </a:solidFill>
              </a:rPr>
              <a:t>/</a:t>
            </a:r>
            <a:r>
              <a:rPr lang="zh-CN" altLang="en-US" sz="2000" dirty="0">
                <a:solidFill>
                  <a:schemeClr val="tx2"/>
                </a:solidFill>
              </a:rPr>
              <a:t>点击这里可以输入这组数据传达的信息</a:t>
            </a:r>
          </a:p>
        </p:txBody>
      </p:sp>
      <p:sp>
        <p:nvSpPr>
          <p:cNvPr id="6" name="文本框 5">
            <a:extLst>
              <a:ext uri="{FF2B5EF4-FFF2-40B4-BE49-F238E27FC236}">
                <a16:creationId xmlns:a16="http://schemas.microsoft.com/office/drawing/2014/main" id="{4A8A52ED-9852-4928-ABED-8D071F8E9F7F}"/>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8" name="文本框 7">
            <a:extLst>
              <a:ext uri="{FF2B5EF4-FFF2-40B4-BE49-F238E27FC236}">
                <a16:creationId xmlns:a16="http://schemas.microsoft.com/office/drawing/2014/main" id="{18A01F4A-D3F2-419E-8922-DF7503EF620C}"/>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图表页排版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条形图</a:t>
            </a:r>
          </a:p>
        </p:txBody>
      </p:sp>
      <p:sp>
        <p:nvSpPr>
          <p:cNvPr id="9" name="PA-文本框 9">
            <a:extLst>
              <a:ext uri="{FF2B5EF4-FFF2-40B4-BE49-F238E27FC236}">
                <a16:creationId xmlns:a16="http://schemas.microsoft.com/office/drawing/2014/main" id="{8C22340D-AE92-4DC0-9E2D-68281499A9F7}"/>
              </a:ext>
            </a:extLst>
          </p:cNvPr>
          <p:cNvSpPr txBox="1"/>
          <p:nvPr>
            <p:custDataLst>
              <p:tags r:id="rId2"/>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4" name="页脚占位符 3">
            <a:extLst>
              <a:ext uri="{FF2B5EF4-FFF2-40B4-BE49-F238E27FC236}">
                <a16:creationId xmlns:a16="http://schemas.microsoft.com/office/drawing/2014/main" id="{BBB2BA7D-A5A1-4B42-BAE1-A3F2CD8A122F}"/>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graphicFrame>
        <p:nvGraphicFramePr>
          <p:cNvPr id="10" name="图表 9">
            <a:extLst>
              <a:ext uri="{FF2B5EF4-FFF2-40B4-BE49-F238E27FC236}">
                <a16:creationId xmlns:a16="http://schemas.microsoft.com/office/drawing/2014/main" id="{83AD3754-7106-4285-959C-C08D5EAF67E5}"/>
              </a:ext>
            </a:extLst>
          </p:cNvPr>
          <p:cNvGraphicFramePr/>
          <p:nvPr>
            <p:extLst>
              <p:ext uri="{D42A27DB-BD31-4B8C-83A1-F6EECF244321}">
                <p14:modId xmlns:p14="http://schemas.microsoft.com/office/powerpoint/2010/main" val="2636088866"/>
              </p:ext>
            </p:extLst>
          </p:nvPr>
        </p:nvGraphicFramePr>
        <p:xfrm>
          <a:off x="673100" y="1387629"/>
          <a:ext cx="6898373" cy="4769330"/>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1584194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图表 56">
            <a:extLst>
              <a:ext uri="{FF2B5EF4-FFF2-40B4-BE49-F238E27FC236}">
                <a16:creationId xmlns:a16="http://schemas.microsoft.com/office/drawing/2014/main" id="{89722817-DF11-4D28-A137-61AA4996335E}"/>
              </a:ext>
            </a:extLst>
          </p:cNvPr>
          <p:cNvGraphicFramePr/>
          <p:nvPr>
            <p:extLst>
              <p:ext uri="{D42A27DB-BD31-4B8C-83A1-F6EECF244321}">
                <p14:modId xmlns:p14="http://schemas.microsoft.com/office/powerpoint/2010/main" val="2009403486"/>
              </p:ext>
            </p:extLst>
          </p:nvPr>
        </p:nvGraphicFramePr>
        <p:xfrm>
          <a:off x="663249" y="1815261"/>
          <a:ext cx="5432750" cy="4159693"/>
        </p:xfrm>
        <a:graphic>
          <a:graphicData uri="http://schemas.openxmlformats.org/drawingml/2006/chart">
            <c:chart xmlns:c="http://schemas.openxmlformats.org/drawingml/2006/chart" xmlns:r="http://schemas.openxmlformats.org/officeDocument/2006/relationships" r:id="rId5"/>
          </a:graphicData>
        </a:graphic>
      </p:graphicFrame>
      <p:sp>
        <p:nvSpPr>
          <p:cNvPr id="8" name="îsḷïḍè">
            <a:extLst>
              <a:ext uri="{FF2B5EF4-FFF2-40B4-BE49-F238E27FC236}">
                <a16:creationId xmlns:a16="http://schemas.microsoft.com/office/drawing/2014/main" id="{66D378B5-B5DE-4972-B858-AFFEDB70192F}"/>
              </a:ext>
            </a:extLst>
          </p:cNvPr>
          <p:cNvSpPr/>
          <p:nvPr/>
        </p:nvSpPr>
        <p:spPr>
          <a:xfrm>
            <a:off x="6708140" y="239758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508F79"/>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0" name="文本框 19">
            <a:extLst>
              <a:ext uri="{FF2B5EF4-FFF2-40B4-BE49-F238E27FC236}">
                <a16:creationId xmlns:a16="http://schemas.microsoft.com/office/drawing/2014/main" id="{39CAAD9A-8545-4C2C-882E-A7FAFEBEA23D}"/>
              </a:ext>
            </a:extLst>
          </p:cNvPr>
          <p:cNvSpPr txBox="1"/>
          <p:nvPr/>
        </p:nvSpPr>
        <p:spPr>
          <a:xfrm>
            <a:off x="7418880" y="243526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9" name="isḷiḋe">
            <a:extLst>
              <a:ext uri="{FF2B5EF4-FFF2-40B4-BE49-F238E27FC236}">
                <a16:creationId xmlns:a16="http://schemas.microsoft.com/office/drawing/2014/main" id="{077609E9-D973-4F8A-BC9F-49DF27A88B5D}"/>
              </a:ext>
            </a:extLst>
          </p:cNvPr>
          <p:cNvSpPr/>
          <p:nvPr/>
        </p:nvSpPr>
        <p:spPr>
          <a:xfrm>
            <a:off x="6708140" y="338691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5DB77E"/>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3" name="文本框 22">
            <a:extLst>
              <a:ext uri="{FF2B5EF4-FFF2-40B4-BE49-F238E27FC236}">
                <a16:creationId xmlns:a16="http://schemas.microsoft.com/office/drawing/2014/main" id="{709718F5-ED3C-4AE0-94ED-281C406F2A09}"/>
              </a:ext>
            </a:extLst>
          </p:cNvPr>
          <p:cNvSpPr txBox="1"/>
          <p:nvPr/>
        </p:nvSpPr>
        <p:spPr>
          <a:xfrm>
            <a:off x="7418880" y="342459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11" name="isḻïḓè">
            <a:extLst>
              <a:ext uri="{FF2B5EF4-FFF2-40B4-BE49-F238E27FC236}">
                <a16:creationId xmlns:a16="http://schemas.microsoft.com/office/drawing/2014/main" id="{71A39F1C-03D5-4315-8D5E-79A21295E355}"/>
              </a:ext>
            </a:extLst>
          </p:cNvPr>
          <p:cNvSpPr/>
          <p:nvPr/>
        </p:nvSpPr>
        <p:spPr>
          <a:xfrm>
            <a:off x="6708140" y="437624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5C68C"/>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4" name="文本框 23">
            <a:extLst>
              <a:ext uri="{FF2B5EF4-FFF2-40B4-BE49-F238E27FC236}">
                <a16:creationId xmlns:a16="http://schemas.microsoft.com/office/drawing/2014/main" id="{33AB05AC-D322-42AC-8859-8C3BEA218418}"/>
              </a:ext>
            </a:extLst>
          </p:cNvPr>
          <p:cNvSpPr txBox="1"/>
          <p:nvPr/>
        </p:nvSpPr>
        <p:spPr>
          <a:xfrm>
            <a:off x="7418880" y="441392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12" name="文本框 11">
            <a:extLst>
              <a:ext uri="{FF2B5EF4-FFF2-40B4-BE49-F238E27FC236}">
                <a16:creationId xmlns:a16="http://schemas.microsoft.com/office/drawing/2014/main" id="{D331891B-43F4-481E-89E9-13ACE094642B}"/>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15" name="文本框 14">
            <a:extLst>
              <a:ext uri="{FF2B5EF4-FFF2-40B4-BE49-F238E27FC236}">
                <a16:creationId xmlns:a16="http://schemas.microsoft.com/office/drawing/2014/main" id="{9E3662C0-0DE7-453B-9506-9E69F2985D3F}"/>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图表页排版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条形图</a:t>
            </a:r>
          </a:p>
        </p:txBody>
      </p:sp>
      <p:sp>
        <p:nvSpPr>
          <p:cNvPr id="14" name="PA-文本框 9">
            <a:extLst>
              <a:ext uri="{FF2B5EF4-FFF2-40B4-BE49-F238E27FC236}">
                <a16:creationId xmlns:a16="http://schemas.microsoft.com/office/drawing/2014/main" id="{9947DC41-661B-4FAD-84FF-EC609059A93C}"/>
              </a:ext>
            </a:extLst>
          </p:cNvPr>
          <p:cNvSpPr txBox="1"/>
          <p:nvPr>
            <p:custDataLst>
              <p:tags r:id="rId2"/>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2D72CA72-F94F-4BCC-AA59-5CE74726DD8A}"/>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custDataLst>
      <p:tags r:id="rId1"/>
    </p:custDataLst>
    <p:extLst>
      <p:ext uri="{BB962C8B-B14F-4D97-AF65-F5344CB8AC3E}">
        <p14:creationId xmlns:p14="http://schemas.microsoft.com/office/powerpoint/2010/main" val="4093690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a:extLst>
              <a:ext uri="{FF2B5EF4-FFF2-40B4-BE49-F238E27FC236}">
                <a16:creationId xmlns:a16="http://schemas.microsoft.com/office/drawing/2014/main" id="{038A23C8-502F-46BE-8CAF-2E8077AC2522}"/>
              </a:ext>
            </a:extLst>
          </p:cNvPr>
          <p:cNvGraphicFramePr/>
          <p:nvPr/>
        </p:nvGraphicFramePr>
        <p:xfrm>
          <a:off x="663249" y="1684218"/>
          <a:ext cx="5432750" cy="4322553"/>
        </p:xfrm>
        <a:graphic>
          <a:graphicData uri="http://schemas.openxmlformats.org/drawingml/2006/chart">
            <c:chart xmlns:c="http://schemas.openxmlformats.org/drawingml/2006/chart" xmlns:r="http://schemas.openxmlformats.org/officeDocument/2006/relationships" r:id="rId5"/>
          </a:graphicData>
        </a:graphic>
      </p:graphicFrame>
      <p:sp>
        <p:nvSpPr>
          <p:cNvPr id="8" name="îsḷïḍè">
            <a:extLst>
              <a:ext uri="{FF2B5EF4-FFF2-40B4-BE49-F238E27FC236}">
                <a16:creationId xmlns:a16="http://schemas.microsoft.com/office/drawing/2014/main" id="{EEC67EC3-83FD-4D89-86A3-9313C0059874}"/>
              </a:ext>
            </a:extLst>
          </p:cNvPr>
          <p:cNvSpPr/>
          <p:nvPr/>
        </p:nvSpPr>
        <p:spPr>
          <a:xfrm>
            <a:off x="6392192" y="1815262"/>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1"/>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0" name="isḷiḋe">
            <a:extLst>
              <a:ext uri="{FF2B5EF4-FFF2-40B4-BE49-F238E27FC236}">
                <a16:creationId xmlns:a16="http://schemas.microsoft.com/office/drawing/2014/main" id="{5FBEF641-AFA4-4B74-9087-CF3BDAE24E34}"/>
              </a:ext>
            </a:extLst>
          </p:cNvPr>
          <p:cNvSpPr/>
          <p:nvPr/>
        </p:nvSpPr>
        <p:spPr>
          <a:xfrm>
            <a:off x="6392192" y="2995544"/>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2"/>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1" name="îšlîḍe">
            <a:extLst>
              <a:ext uri="{FF2B5EF4-FFF2-40B4-BE49-F238E27FC236}">
                <a16:creationId xmlns:a16="http://schemas.microsoft.com/office/drawing/2014/main" id="{F1F23885-8611-4920-B097-82264D818085}"/>
              </a:ext>
            </a:extLst>
          </p:cNvPr>
          <p:cNvSpPr/>
          <p:nvPr/>
        </p:nvSpPr>
        <p:spPr>
          <a:xfrm>
            <a:off x="6392192" y="417582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3"/>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2" name="isḻïḓè">
            <a:extLst>
              <a:ext uri="{FF2B5EF4-FFF2-40B4-BE49-F238E27FC236}">
                <a16:creationId xmlns:a16="http://schemas.microsoft.com/office/drawing/2014/main" id="{C6EC0974-6557-4915-84A8-B53BB352BCC5}"/>
              </a:ext>
            </a:extLst>
          </p:cNvPr>
          <p:cNvSpPr/>
          <p:nvPr/>
        </p:nvSpPr>
        <p:spPr>
          <a:xfrm>
            <a:off x="6392192" y="5356107"/>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4"/>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3" name="文本框 12">
            <a:extLst>
              <a:ext uri="{FF2B5EF4-FFF2-40B4-BE49-F238E27FC236}">
                <a16:creationId xmlns:a16="http://schemas.microsoft.com/office/drawing/2014/main" id="{3CEAB264-5DE9-4D27-AEF0-C89D7990F614}"/>
              </a:ext>
            </a:extLst>
          </p:cNvPr>
          <p:cNvSpPr txBox="1"/>
          <p:nvPr/>
        </p:nvSpPr>
        <p:spPr>
          <a:xfrm>
            <a:off x="7157858" y="1652401"/>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1</a:t>
            </a:r>
            <a:endParaRPr lang="zh-CN" altLang="en-US" sz="1693" dirty="0">
              <a:solidFill>
                <a:schemeClr val="tx2">
                  <a:lumMod val="75000"/>
                </a:schemeClr>
              </a:solidFill>
              <a:cs typeface="+mn-ea"/>
              <a:sym typeface="+mn-lt"/>
            </a:endParaRPr>
          </a:p>
        </p:txBody>
      </p:sp>
      <p:sp>
        <p:nvSpPr>
          <p:cNvPr id="15" name="文本框 14">
            <a:extLst>
              <a:ext uri="{FF2B5EF4-FFF2-40B4-BE49-F238E27FC236}">
                <a16:creationId xmlns:a16="http://schemas.microsoft.com/office/drawing/2014/main" id="{C2F9D07A-179F-4204-8FE4-1B9287DEC819}"/>
              </a:ext>
            </a:extLst>
          </p:cNvPr>
          <p:cNvSpPr txBox="1"/>
          <p:nvPr/>
        </p:nvSpPr>
        <p:spPr>
          <a:xfrm>
            <a:off x="7157858" y="2814486"/>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2</a:t>
            </a:r>
            <a:endParaRPr lang="zh-CN" altLang="en-US" sz="1693" dirty="0">
              <a:solidFill>
                <a:schemeClr val="tx2">
                  <a:lumMod val="75000"/>
                </a:schemeClr>
              </a:solidFill>
              <a:cs typeface="+mn-ea"/>
              <a:sym typeface="+mn-lt"/>
            </a:endParaRPr>
          </a:p>
        </p:txBody>
      </p:sp>
      <p:sp>
        <p:nvSpPr>
          <p:cNvPr id="17" name="文本框 16">
            <a:extLst>
              <a:ext uri="{FF2B5EF4-FFF2-40B4-BE49-F238E27FC236}">
                <a16:creationId xmlns:a16="http://schemas.microsoft.com/office/drawing/2014/main" id="{4123D3A0-774A-471A-B407-84AD1EAF000C}"/>
              </a:ext>
            </a:extLst>
          </p:cNvPr>
          <p:cNvSpPr txBox="1"/>
          <p:nvPr/>
        </p:nvSpPr>
        <p:spPr>
          <a:xfrm>
            <a:off x="7157858" y="3999008"/>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3</a:t>
            </a:r>
            <a:endParaRPr lang="zh-CN" altLang="en-US" sz="1693" dirty="0">
              <a:solidFill>
                <a:schemeClr val="tx2">
                  <a:lumMod val="75000"/>
                </a:schemeClr>
              </a:solidFill>
              <a:cs typeface="+mn-ea"/>
              <a:sym typeface="+mn-lt"/>
            </a:endParaRPr>
          </a:p>
        </p:txBody>
      </p:sp>
      <p:sp>
        <p:nvSpPr>
          <p:cNvPr id="19" name="文本框 18">
            <a:extLst>
              <a:ext uri="{FF2B5EF4-FFF2-40B4-BE49-F238E27FC236}">
                <a16:creationId xmlns:a16="http://schemas.microsoft.com/office/drawing/2014/main" id="{8567F4CC-F528-4FFC-BEB9-DE6F7DF78A81}"/>
              </a:ext>
            </a:extLst>
          </p:cNvPr>
          <p:cNvSpPr txBox="1"/>
          <p:nvPr/>
        </p:nvSpPr>
        <p:spPr>
          <a:xfrm>
            <a:off x="7157858" y="5167357"/>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4</a:t>
            </a:r>
            <a:endParaRPr lang="zh-CN" altLang="en-US" sz="1693" dirty="0">
              <a:solidFill>
                <a:schemeClr val="tx2">
                  <a:lumMod val="75000"/>
                </a:schemeClr>
              </a:solidFill>
              <a:cs typeface="+mn-ea"/>
              <a:sym typeface="+mn-lt"/>
            </a:endParaRPr>
          </a:p>
        </p:txBody>
      </p:sp>
      <p:sp>
        <p:nvSpPr>
          <p:cNvPr id="21" name="文本框 20">
            <a:extLst>
              <a:ext uri="{FF2B5EF4-FFF2-40B4-BE49-F238E27FC236}">
                <a16:creationId xmlns:a16="http://schemas.microsoft.com/office/drawing/2014/main" id="{60472FDB-8CFC-4F19-A67B-1A1907B001C8}"/>
              </a:ext>
            </a:extLst>
          </p:cNvPr>
          <p:cNvSpPr txBox="1"/>
          <p:nvPr/>
        </p:nvSpPr>
        <p:spPr>
          <a:xfrm>
            <a:off x="7157858" y="1992458"/>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4" name="文本框 23">
            <a:extLst>
              <a:ext uri="{FF2B5EF4-FFF2-40B4-BE49-F238E27FC236}">
                <a16:creationId xmlns:a16="http://schemas.microsoft.com/office/drawing/2014/main" id="{653DD5D2-4A26-47D8-9941-D656DCF64EA1}"/>
              </a:ext>
            </a:extLst>
          </p:cNvPr>
          <p:cNvSpPr txBox="1"/>
          <p:nvPr/>
        </p:nvSpPr>
        <p:spPr>
          <a:xfrm>
            <a:off x="7157858" y="3163787"/>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5" name="文本框 24">
            <a:extLst>
              <a:ext uri="{FF2B5EF4-FFF2-40B4-BE49-F238E27FC236}">
                <a16:creationId xmlns:a16="http://schemas.microsoft.com/office/drawing/2014/main" id="{D58A9832-0083-4FBD-B07A-6F77E927E74A}"/>
              </a:ext>
            </a:extLst>
          </p:cNvPr>
          <p:cNvSpPr txBox="1"/>
          <p:nvPr/>
        </p:nvSpPr>
        <p:spPr>
          <a:xfrm>
            <a:off x="7157858" y="4335116"/>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6" name="文本框 25">
            <a:extLst>
              <a:ext uri="{FF2B5EF4-FFF2-40B4-BE49-F238E27FC236}">
                <a16:creationId xmlns:a16="http://schemas.microsoft.com/office/drawing/2014/main" id="{FB2F780F-F968-4CC3-95C4-C97A11722151}"/>
              </a:ext>
            </a:extLst>
          </p:cNvPr>
          <p:cNvSpPr txBox="1"/>
          <p:nvPr/>
        </p:nvSpPr>
        <p:spPr>
          <a:xfrm>
            <a:off x="7157858" y="5506445"/>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18" name="文本框 17">
            <a:extLst>
              <a:ext uri="{FF2B5EF4-FFF2-40B4-BE49-F238E27FC236}">
                <a16:creationId xmlns:a16="http://schemas.microsoft.com/office/drawing/2014/main" id="{74633E1B-23F0-4B88-AE0B-6AB482C8DE2F}"/>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27" name="文本框 26">
            <a:extLst>
              <a:ext uri="{FF2B5EF4-FFF2-40B4-BE49-F238E27FC236}">
                <a16:creationId xmlns:a16="http://schemas.microsoft.com/office/drawing/2014/main" id="{24F42942-2479-4433-BB3A-11AC04DB0376}"/>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图表页排版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折线图</a:t>
            </a:r>
          </a:p>
        </p:txBody>
      </p:sp>
      <p:sp>
        <p:nvSpPr>
          <p:cNvPr id="22" name="PA-文本框 9">
            <a:extLst>
              <a:ext uri="{FF2B5EF4-FFF2-40B4-BE49-F238E27FC236}">
                <a16:creationId xmlns:a16="http://schemas.microsoft.com/office/drawing/2014/main" id="{4DE0CA38-A651-4CE6-AD3A-8662E51A3FA8}"/>
              </a:ext>
            </a:extLst>
          </p:cNvPr>
          <p:cNvSpPr txBox="1"/>
          <p:nvPr>
            <p:custDataLst>
              <p:tags r:id="rId2"/>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sp>
        <p:nvSpPr>
          <p:cNvPr id="3" name="页脚占位符 2">
            <a:extLst>
              <a:ext uri="{FF2B5EF4-FFF2-40B4-BE49-F238E27FC236}">
                <a16:creationId xmlns:a16="http://schemas.microsoft.com/office/drawing/2014/main" id="{E3A98319-17AE-46C0-B5B2-27A89432438B}"/>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custDataLst>
      <p:tags r:id="rId1"/>
    </p:custDataLst>
    <p:extLst>
      <p:ext uri="{BB962C8B-B14F-4D97-AF65-F5344CB8AC3E}">
        <p14:creationId xmlns:p14="http://schemas.microsoft.com/office/powerpoint/2010/main" val="3765128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椭圆 57">
            <a:extLst>
              <a:ext uri="{FF2B5EF4-FFF2-40B4-BE49-F238E27FC236}">
                <a16:creationId xmlns:a16="http://schemas.microsoft.com/office/drawing/2014/main" id="{314EFED5-5F37-43A1-ADA9-1F9BEA1C798B}"/>
              </a:ext>
            </a:extLst>
          </p:cNvPr>
          <p:cNvSpPr/>
          <p:nvPr/>
        </p:nvSpPr>
        <p:spPr>
          <a:xfrm>
            <a:off x="4128304" y="1953853"/>
            <a:ext cx="3891362" cy="3891362"/>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graphicFrame>
        <p:nvGraphicFramePr>
          <p:cNvPr id="10" name="图表 9">
            <a:extLst>
              <a:ext uri="{FF2B5EF4-FFF2-40B4-BE49-F238E27FC236}">
                <a16:creationId xmlns:a16="http://schemas.microsoft.com/office/drawing/2014/main" id="{3FCBA81E-5DDF-472D-B474-347325D5D9E6}"/>
              </a:ext>
            </a:extLst>
          </p:cNvPr>
          <p:cNvGraphicFramePr/>
          <p:nvPr>
            <p:extLst>
              <p:ext uri="{D42A27DB-BD31-4B8C-83A1-F6EECF244321}">
                <p14:modId xmlns:p14="http://schemas.microsoft.com/office/powerpoint/2010/main" val="3769980854"/>
              </p:ext>
            </p:extLst>
          </p:nvPr>
        </p:nvGraphicFramePr>
        <p:xfrm>
          <a:off x="3534136" y="2050049"/>
          <a:ext cx="5123728" cy="4007882"/>
        </p:xfrm>
        <a:graphic>
          <a:graphicData uri="http://schemas.openxmlformats.org/drawingml/2006/chart">
            <c:chart xmlns:c="http://schemas.openxmlformats.org/drawingml/2006/chart" xmlns:r="http://schemas.openxmlformats.org/officeDocument/2006/relationships" r:id="rId5"/>
          </a:graphicData>
        </a:graphic>
      </p:graphicFrame>
      <p:sp>
        <p:nvSpPr>
          <p:cNvPr id="36" name="文本框 35">
            <a:extLst>
              <a:ext uri="{FF2B5EF4-FFF2-40B4-BE49-F238E27FC236}">
                <a16:creationId xmlns:a16="http://schemas.microsoft.com/office/drawing/2014/main" id="{D3BC7CC8-1544-40FC-9753-BA05D214A3D1}"/>
              </a:ext>
            </a:extLst>
          </p:cNvPr>
          <p:cNvSpPr txBox="1"/>
          <p:nvPr/>
        </p:nvSpPr>
        <p:spPr>
          <a:xfrm>
            <a:off x="9114471" y="2942475"/>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第一季度</a:t>
            </a:r>
          </a:p>
        </p:txBody>
      </p:sp>
      <p:sp>
        <p:nvSpPr>
          <p:cNvPr id="37" name="文本框 36">
            <a:extLst>
              <a:ext uri="{FF2B5EF4-FFF2-40B4-BE49-F238E27FC236}">
                <a16:creationId xmlns:a16="http://schemas.microsoft.com/office/drawing/2014/main" id="{2ACE3B57-1E94-4495-B5CD-2B145436ECD8}"/>
              </a:ext>
            </a:extLst>
          </p:cNvPr>
          <p:cNvSpPr txBox="1"/>
          <p:nvPr/>
        </p:nvSpPr>
        <p:spPr>
          <a:xfrm>
            <a:off x="788466" y="3990000"/>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第二季度</a:t>
            </a:r>
          </a:p>
        </p:txBody>
      </p:sp>
      <p:sp>
        <p:nvSpPr>
          <p:cNvPr id="38" name="文本框 37">
            <a:extLst>
              <a:ext uri="{FF2B5EF4-FFF2-40B4-BE49-F238E27FC236}">
                <a16:creationId xmlns:a16="http://schemas.microsoft.com/office/drawing/2014/main" id="{24060A27-52AB-44E6-9B4D-C0369A2E4A36}"/>
              </a:ext>
            </a:extLst>
          </p:cNvPr>
          <p:cNvSpPr txBox="1"/>
          <p:nvPr/>
        </p:nvSpPr>
        <p:spPr>
          <a:xfrm>
            <a:off x="844546" y="2322740"/>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第三季度</a:t>
            </a:r>
          </a:p>
        </p:txBody>
      </p:sp>
      <p:sp>
        <p:nvSpPr>
          <p:cNvPr id="39" name="文本框 38">
            <a:extLst>
              <a:ext uri="{FF2B5EF4-FFF2-40B4-BE49-F238E27FC236}">
                <a16:creationId xmlns:a16="http://schemas.microsoft.com/office/drawing/2014/main" id="{A4334C40-B9A5-4034-BC50-EBECE595E8B2}"/>
              </a:ext>
            </a:extLst>
          </p:cNvPr>
          <p:cNvSpPr txBox="1"/>
          <p:nvPr/>
        </p:nvSpPr>
        <p:spPr>
          <a:xfrm>
            <a:off x="8204302" y="1576333"/>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第四季度</a:t>
            </a:r>
          </a:p>
        </p:txBody>
      </p:sp>
      <p:sp>
        <p:nvSpPr>
          <p:cNvPr id="40" name="文本框 39">
            <a:extLst>
              <a:ext uri="{FF2B5EF4-FFF2-40B4-BE49-F238E27FC236}">
                <a16:creationId xmlns:a16="http://schemas.microsoft.com/office/drawing/2014/main" id="{3D715862-257A-4F56-80D1-54A2109056D6}"/>
              </a:ext>
            </a:extLst>
          </p:cNvPr>
          <p:cNvSpPr txBox="1"/>
          <p:nvPr/>
        </p:nvSpPr>
        <p:spPr>
          <a:xfrm>
            <a:off x="9114470" y="3282531"/>
            <a:ext cx="2537273" cy="646331"/>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1" name="文本框 40">
            <a:extLst>
              <a:ext uri="{FF2B5EF4-FFF2-40B4-BE49-F238E27FC236}">
                <a16:creationId xmlns:a16="http://schemas.microsoft.com/office/drawing/2014/main" id="{79E1A2BE-D397-4FD2-A58D-19A57A7F6F8C}"/>
              </a:ext>
            </a:extLst>
          </p:cNvPr>
          <p:cNvSpPr txBox="1"/>
          <p:nvPr/>
        </p:nvSpPr>
        <p:spPr>
          <a:xfrm>
            <a:off x="788466" y="4339301"/>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2" name="文本框 41">
            <a:extLst>
              <a:ext uri="{FF2B5EF4-FFF2-40B4-BE49-F238E27FC236}">
                <a16:creationId xmlns:a16="http://schemas.microsoft.com/office/drawing/2014/main" id="{E9675738-4A9B-45E7-894E-66FAA3E95DED}"/>
              </a:ext>
            </a:extLst>
          </p:cNvPr>
          <p:cNvSpPr txBox="1"/>
          <p:nvPr/>
        </p:nvSpPr>
        <p:spPr>
          <a:xfrm>
            <a:off x="844546" y="2658848"/>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3" name="文本框 42">
            <a:extLst>
              <a:ext uri="{FF2B5EF4-FFF2-40B4-BE49-F238E27FC236}">
                <a16:creationId xmlns:a16="http://schemas.microsoft.com/office/drawing/2014/main" id="{4B46699F-0C90-48FA-9C03-2FA883430E5F}"/>
              </a:ext>
            </a:extLst>
          </p:cNvPr>
          <p:cNvSpPr txBox="1"/>
          <p:nvPr/>
        </p:nvSpPr>
        <p:spPr>
          <a:xfrm>
            <a:off x="8204302" y="1915421"/>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17" name="文本框 16">
            <a:extLst>
              <a:ext uri="{FF2B5EF4-FFF2-40B4-BE49-F238E27FC236}">
                <a16:creationId xmlns:a16="http://schemas.microsoft.com/office/drawing/2014/main" id="{F2FA5848-1471-40D7-9583-0CC77AC864B2}"/>
              </a:ext>
            </a:extLst>
          </p:cNvPr>
          <p:cNvSpPr txBox="1"/>
          <p:nvPr/>
        </p:nvSpPr>
        <p:spPr>
          <a:xfrm>
            <a:off x="577328" y="-135200"/>
            <a:ext cx="1451948" cy="1323439"/>
          </a:xfrm>
          <a:prstGeom prst="rect">
            <a:avLst/>
          </a:prstGeom>
          <a:noFill/>
        </p:spPr>
        <p:txBody>
          <a:bodyPr wrap="square" rtlCol="0">
            <a:spAutoFit/>
          </a:bodyPr>
          <a:lstStyle/>
          <a:p>
            <a:pPr algn="l"/>
            <a:r>
              <a:rPr lang="en-US" altLang="zh-CN" sz="8000" b="1" dirty="0">
                <a:gradFill flip="none" rotWithShape="1">
                  <a:gsLst>
                    <a:gs pos="24000">
                      <a:srgbClr val="ADB5BF">
                        <a:alpha val="0"/>
                      </a:srgbClr>
                    </a:gs>
                    <a:gs pos="85000">
                      <a:schemeClr val="bg1"/>
                    </a:gs>
                  </a:gsLst>
                  <a:lin ang="16200000" scaled="1"/>
                  <a:tileRect/>
                </a:gradFill>
                <a:cs typeface="+mn-ea"/>
                <a:sym typeface="+mn-lt"/>
              </a:rPr>
              <a:t>01</a:t>
            </a:r>
            <a:endParaRPr lang="zh-CN" altLang="en-US" sz="8000" b="1" dirty="0">
              <a:gradFill flip="none" rotWithShape="1">
                <a:gsLst>
                  <a:gs pos="24000">
                    <a:srgbClr val="ADB5BF">
                      <a:alpha val="0"/>
                    </a:srgbClr>
                  </a:gs>
                  <a:gs pos="85000">
                    <a:schemeClr val="bg1"/>
                  </a:gs>
                </a:gsLst>
                <a:lin ang="16200000" scaled="1"/>
                <a:tileRect/>
              </a:gradFill>
              <a:cs typeface="+mn-ea"/>
              <a:sym typeface="+mn-lt"/>
            </a:endParaRPr>
          </a:p>
        </p:txBody>
      </p:sp>
      <p:sp>
        <p:nvSpPr>
          <p:cNvPr id="25" name="文本框 24">
            <a:extLst>
              <a:ext uri="{FF2B5EF4-FFF2-40B4-BE49-F238E27FC236}">
                <a16:creationId xmlns:a16="http://schemas.microsoft.com/office/drawing/2014/main" id="{8E6C192F-8048-4547-A373-8664D65F4679}"/>
              </a:ext>
            </a:extLst>
          </p:cNvPr>
          <p:cNvSpPr txBox="1"/>
          <p:nvPr/>
        </p:nvSpPr>
        <p:spPr>
          <a:xfrm>
            <a:off x="673100" y="1130300"/>
            <a:ext cx="5422900" cy="461665"/>
          </a:xfrm>
          <a:prstGeom prst="rect">
            <a:avLst/>
          </a:prstGeom>
          <a:noFill/>
        </p:spPr>
        <p:txBody>
          <a:bodyPr wrap="square" rtlCol="0">
            <a:spAutoFit/>
          </a:bodyPr>
          <a:lstStyle/>
          <a:p>
            <a:pPr algn="l"/>
            <a:r>
              <a:rPr lang="zh-CN" altLang="en-US" sz="2400" b="1" dirty="0">
                <a:solidFill>
                  <a:schemeClr val="accent2"/>
                </a:solidFill>
                <a:cs typeface="+mn-ea"/>
                <a:sym typeface="+mn-lt"/>
              </a:rPr>
              <a:t>图表页排版 </a:t>
            </a:r>
            <a:r>
              <a:rPr lang="en-US" altLang="zh-CN" sz="2400" b="1" dirty="0">
                <a:solidFill>
                  <a:schemeClr val="accent2"/>
                </a:solidFill>
                <a:cs typeface="+mn-ea"/>
                <a:sym typeface="+mn-lt"/>
              </a:rPr>
              <a:t>– </a:t>
            </a:r>
            <a:r>
              <a:rPr lang="zh-CN" altLang="en-US" sz="2400" b="1" dirty="0">
                <a:solidFill>
                  <a:schemeClr val="accent2"/>
                </a:solidFill>
                <a:cs typeface="+mn-ea"/>
                <a:sym typeface="+mn-lt"/>
              </a:rPr>
              <a:t>饼图</a:t>
            </a:r>
          </a:p>
        </p:txBody>
      </p:sp>
      <p:sp>
        <p:nvSpPr>
          <p:cNvPr id="21" name="PA-文本框 9">
            <a:extLst>
              <a:ext uri="{FF2B5EF4-FFF2-40B4-BE49-F238E27FC236}">
                <a16:creationId xmlns:a16="http://schemas.microsoft.com/office/drawing/2014/main" id="{94A75421-9933-4CA8-BDD3-18EEA972F5DD}"/>
              </a:ext>
            </a:extLst>
          </p:cNvPr>
          <p:cNvSpPr txBox="1"/>
          <p:nvPr>
            <p:custDataLst>
              <p:tags r:id="rId2"/>
            </p:custDataLst>
          </p:nvPr>
        </p:nvSpPr>
        <p:spPr>
          <a:xfrm>
            <a:off x="673100" y="359302"/>
            <a:ext cx="7984764" cy="646331"/>
          </a:xfrm>
          <a:prstGeom prst="rect">
            <a:avLst/>
          </a:prstGeom>
          <a:noFill/>
        </p:spPr>
        <p:txBody>
          <a:bodyPr wrap="square" rtlCol="0">
            <a:spAutoFit/>
          </a:bodyPr>
          <a:lstStyle/>
          <a:p>
            <a:pPr algn="l"/>
            <a:r>
              <a:rPr lang="zh-CN" altLang="en-US" sz="3600" b="1" dirty="0">
                <a:solidFill>
                  <a:schemeClr val="bg1"/>
                </a:solidFill>
                <a:cs typeface="+mn-ea"/>
                <a:sym typeface="+mn-lt"/>
              </a:rPr>
              <a:t>此处输入你的章节标题</a:t>
            </a:r>
          </a:p>
        </p:txBody>
      </p:sp>
      <p:cxnSp>
        <p:nvCxnSpPr>
          <p:cNvPr id="3" name="连接符: 肘形 2">
            <a:extLst>
              <a:ext uri="{FF2B5EF4-FFF2-40B4-BE49-F238E27FC236}">
                <a16:creationId xmlns:a16="http://schemas.microsoft.com/office/drawing/2014/main" id="{4A21A182-1A10-46DD-A6E8-E63BCEE2552B}"/>
              </a:ext>
            </a:extLst>
          </p:cNvPr>
          <p:cNvCxnSpPr/>
          <p:nvPr/>
        </p:nvCxnSpPr>
        <p:spPr>
          <a:xfrm flipV="1">
            <a:off x="7781687" y="3109774"/>
            <a:ext cx="1253335" cy="975360"/>
          </a:xfrm>
          <a:prstGeom prst="bentConnector3">
            <a:avLst/>
          </a:prstGeom>
          <a:ln w="34925">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2" name="连接符: 肘形 21">
            <a:extLst>
              <a:ext uri="{FF2B5EF4-FFF2-40B4-BE49-F238E27FC236}">
                <a16:creationId xmlns:a16="http://schemas.microsoft.com/office/drawing/2014/main" id="{3F9C66AA-CD3C-4BCF-BF2E-11E7D5DA1E22}"/>
              </a:ext>
            </a:extLst>
          </p:cNvPr>
          <p:cNvCxnSpPr>
            <a:cxnSpLocks/>
          </p:cNvCxnSpPr>
          <p:nvPr/>
        </p:nvCxnSpPr>
        <p:spPr>
          <a:xfrm rot="10800000">
            <a:off x="2698696" y="4166427"/>
            <a:ext cx="2095357" cy="357540"/>
          </a:xfrm>
          <a:prstGeom prst="bentConnector3">
            <a:avLst>
              <a:gd name="adj1" fmla="val 36181"/>
            </a:avLst>
          </a:prstGeom>
          <a:ln w="34925">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连接符: 肘形 25">
            <a:extLst>
              <a:ext uri="{FF2B5EF4-FFF2-40B4-BE49-F238E27FC236}">
                <a16:creationId xmlns:a16="http://schemas.microsoft.com/office/drawing/2014/main" id="{0FB9DF0D-F18C-4BB6-A351-34BAB92A0A7C}"/>
              </a:ext>
            </a:extLst>
          </p:cNvPr>
          <p:cNvCxnSpPr>
            <a:cxnSpLocks/>
          </p:cNvCxnSpPr>
          <p:nvPr/>
        </p:nvCxnSpPr>
        <p:spPr>
          <a:xfrm rot="10800000">
            <a:off x="2698693" y="2470295"/>
            <a:ext cx="2095359" cy="398601"/>
          </a:xfrm>
          <a:prstGeom prst="bentConnector3">
            <a:avLst>
              <a:gd name="adj1" fmla="val 15816"/>
            </a:avLst>
          </a:prstGeom>
          <a:ln w="34925">
            <a:solidFill>
              <a:srgbClr val="05604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 name="连接符: 肘形 30">
            <a:extLst>
              <a:ext uri="{FF2B5EF4-FFF2-40B4-BE49-F238E27FC236}">
                <a16:creationId xmlns:a16="http://schemas.microsoft.com/office/drawing/2014/main" id="{CBA480AF-EFC1-4C3F-B0AA-0E8A49E71939}"/>
              </a:ext>
            </a:extLst>
          </p:cNvPr>
          <p:cNvCxnSpPr>
            <a:cxnSpLocks/>
          </p:cNvCxnSpPr>
          <p:nvPr/>
        </p:nvCxnSpPr>
        <p:spPr>
          <a:xfrm flipV="1">
            <a:off x="5765633" y="1730205"/>
            <a:ext cx="2363144" cy="655242"/>
          </a:xfrm>
          <a:prstGeom prst="bentConnector3">
            <a:avLst>
              <a:gd name="adj1" fmla="val -2882"/>
            </a:avLst>
          </a:prstGeom>
          <a:ln w="34925">
            <a:solidFill>
              <a:srgbClr val="094A26"/>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a16="http://schemas.microsoft.com/office/drawing/2014/main" id="{B1A3DA62-4387-40F5-8D31-27C6A0E60A12}"/>
              </a:ext>
            </a:extLst>
          </p:cNvPr>
          <p:cNvSpPr/>
          <p:nvPr/>
        </p:nvSpPr>
        <p:spPr>
          <a:xfrm>
            <a:off x="5026142" y="2835854"/>
            <a:ext cx="2139716" cy="2139716"/>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5" name="椭圆 54">
            <a:extLst>
              <a:ext uri="{FF2B5EF4-FFF2-40B4-BE49-F238E27FC236}">
                <a16:creationId xmlns:a16="http://schemas.microsoft.com/office/drawing/2014/main" id="{C4713734-697B-48D6-A5E9-5DD177680CD6}"/>
              </a:ext>
            </a:extLst>
          </p:cNvPr>
          <p:cNvSpPr/>
          <p:nvPr/>
        </p:nvSpPr>
        <p:spPr>
          <a:xfrm>
            <a:off x="5300739" y="3086624"/>
            <a:ext cx="1590522" cy="1590522"/>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6" name="椭圆 55">
            <a:extLst>
              <a:ext uri="{FF2B5EF4-FFF2-40B4-BE49-F238E27FC236}">
                <a16:creationId xmlns:a16="http://schemas.microsoft.com/office/drawing/2014/main" id="{12210C7C-50B8-4045-87E9-8A4F1C654E93}"/>
              </a:ext>
            </a:extLst>
          </p:cNvPr>
          <p:cNvSpPr/>
          <p:nvPr/>
        </p:nvSpPr>
        <p:spPr>
          <a:xfrm>
            <a:off x="5857693" y="3643578"/>
            <a:ext cx="476614" cy="476614"/>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 name="页脚占位符 3">
            <a:extLst>
              <a:ext uri="{FF2B5EF4-FFF2-40B4-BE49-F238E27FC236}">
                <a16:creationId xmlns:a16="http://schemas.microsoft.com/office/drawing/2014/main" id="{748A4E63-3E8E-45F9-92CE-67B8DFEFB7D5}"/>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Tree>
    <p:custDataLst>
      <p:tags r:id="rId1"/>
    </p:custDataLst>
    <p:extLst>
      <p:ext uri="{BB962C8B-B14F-4D97-AF65-F5344CB8AC3E}">
        <p14:creationId xmlns:p14="http://schemas.microsoft.com/office/powerpoint/2010/main" val="19521325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9EAE545-83E9-4A3E-AB6C-6C4B211AFB9E}"/>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461" name="文本框 460">
            <a:extLst>
              <a:ext uri="{FF2B5EF4-FFF2-40B4-BE49-F238E27FC236}">
                <a16:creationId xmlns:a16="http://schemas.microsoft.com/office/drawing/2014/main" id="{BFF6B53D-339E-4A0E-9A1A-26D817D67835}"/>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纯文字页排版</a:t>
            </a:r>
          </a:p>
        </p:txBody>
      </p:sp>
      <p:sp>
        <p:nvSpPr>
          <p:cNvPr id="5" name="矩形: 圆角 4">
            <a:extLst>
              <a:ext uri="{FF2B5EF4-FFF2-40B4-BE49-F238E27FC236}">
                <a16:creationId xmlns:a16="http://schemas.microsoft.com/office/drawing/2014/main" id="{929DD41A-D776-4340-84D3-642F856F521F}"/>
              </a:ext>
            </a:extLst>
          </p:cNvPr>
          <p:cNvSpPr/>
          <p:nvPr/>
        </p:nvSpPr>
        <p:spPr>
          <a:xfrm>
            <a:off x="864532" y="1765616"/>
            <a:ext cx="10654367" cy="2760664"/>
          </a:xfrm>
          <a:prstGeom prst="roundRect">
            <a:avLst>
              <a:gd name="adj" fmla="val 12257"/>
            </a:avLst>
          </a:pr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E9671AC0-041B-4406-8479-CA0615700249}"/>
              </a:ext>
            </a:extLst>
          </p:cNvPr>
          <p:cNvSpPr txBox="1"/>
          <p:nvPr/>
        </p:nvSpPr>
        <p:spPr>
          <a:xfrm>
            <a:off x="1204139" y="1943564"/>
            <a:ext cx="10012501" cy="2390526"/>
          </a:xfrm>
          <a:prstGeom prst="rect">
            <a:avLst/>
          </a:prstGeom>
          <a:noFill/>
        </p:spPr>
        <p:txBody>
          <a:bodyPr wrap="square" rtlCol="0">
            <a:spAutoFit/>
          </a:bodyPr>
          <a:lstStyle/>
          <a:p>
            <a:pPr indent="468000" algn="just">
              <a:lnSpc>
                <a:spcPct val="120000"/>
              </a:lnSpc>
            </a:pPr>
            <a:r>
              <a:rPr lang="zh-CN" altLang="en-US" dirty="0">
                <a:solidFill>
                  <a:schemeClr val="tx2"/>
                </a:solidFill>
                <a:cs typeface="+mn-ea"/>
                <a:sym typeface="+mn-lt"/>
              </a:rPr>
              <a:t>四川师范大学是四川省人民政府举办的全日制综合性省属重点大学，是四川省举办师范类本科专业</a:t>
            </a:r>
            <a:r>
              <a:rPr lang="zh-CN" altLang="en-US" b="1" dirty="0">
                <a:solidFill>
                  <a:schemeClr val="accent2"/>
                </a:solidFill>
                <a:cs typeface="+mn-ea"/>
                <a:sym typeface="+mn-lt"/>
              </a:rPr>
              <a:t>最早</a:t>
            </a:r>
            <a:r>
              <a:rPr lang="zh-CN" altLang="en-US" dirty="0">
                <a:solidFill>
                  <a:schemeClr val="tx2"/>
                </a:solidFill>
                <a:cs typeface="+mn-ea"/>
                <a:sym typeface="+mn-lt"/>
              </a:rPr>
              <a:t>、师范类院校中办学历史</a:t>
            </a:r>
            <a:r>
              <a:rPr lang="zh-CN" altLang="en-US" b="1" dirty="0">
                <a:solidFill>
                  <a:schemeClr val="accent2"/>
                </a:solidFill>
                <a:cs typeface="+mn-ea"/>
                <a:sym typeface="+mn-lt"/>
              </a:rPr>
              <a:t>最为悠久</a:t>
            </a:r>
            <a:r>
              <a:rPr lang="zh-CN" altLang="en-US" dirty="0">
                <a:solidFill>
                  <a:schemeClr val="tx2"/>
                </a:solidFill>
                <a:cs typeface="+mn-ea"/>
                <a:sym typeface="+mn-lt"/>
              </a:rPr>
              <a:t>的大学。四川师范大学现已发展成为文理渗透，理工、经管结合，师范与非师范并重的多学科协调发展的教学研究型大学。目前，全校师生员工团结和谐，朝气蓬勃，正为把学校建设成为“国内一流的教师培养培训基地和特色鲜明的教学研究型大学”而努力奋斗。学校创建于</a:t>
            </a:r>
            <a:r>
              <a:rPr lang="en-US" altLang="zh-CN" b="1" dirty="0">
                <a:solidFill>
                  <a:schemeClr val="accent2"/>
                </a:solidFill>
                <a:cs typeface="+mn-ea"/>
                <a:sym typeface="+mn-lt"/>
              </a:rPr>
              <a:t>1946</a:t>
            </a:r>
            <a:r>
              <a:rPr lang="zh-CN" altLang="en-US" b="1" dirty="0">
                <a:solidFill>
                  <a:schemeClr val="accent2"/>
                </a:solidFill>
                <a:cs typeface="+mn-ea"/>
                <a:sym typeface="+mn-lt"/>
              </a:rPr>
              <a:t>年</a:t>
            </a:r>
            <a:r>
              <a:rPr lang="zh-CN" altLang="en-US" dirty="0">
                <a:solidFill>
                  <a:schemeClr val="tx2"/>
                </a:solidFill>
                <a:cs typeface="+mn-ea"/>
                <a:sym typeface="+mn-lt"/>
              </a:rPr>
              <a:t>，其诞生与东北大学有直接的历史渊源。抗战初期，东北大学内迁到四川省三台县办学。抗战胜利后，东北大学迁回沈阳，留川师生在原校址上创建了私立川北农工学院。</a:t>
            </a:r>
            <a:r>
              <a:rPr lang="en-US" altLang="zh-CN" dirty="0">
                <a:solidFill>
                  <a:schemeClr val="tx2"/>
                </a:solidFill>
                <a:cs typeface="+mn-ea"/>
                <a:sym typeface="+mn-lt"/>
              </a:rPr>
              <a:t>1949</a:t>
            </a:r>
            <a:r>
              <a:rPr lang="zh-CN" altLang="en-US" dirty="0">
                <a:solidFill>
                  <a:schemeClr val="tx2"/>
                </a:solidFill>
                <a:cs typeface="+mn-ea"/>
                <a:sym typeface="+mn-lt"/>
              </a:rPr>
              <a:t>年，学校吸纳</a:t>
            </a:r>
            <a:r>
              <a:rPr lang="zh-CN" altLang="en-US" b="1" dirty="0">
                <a:solidFill>
                  <a:schemeClr val="accent2"/>
                </a:solidFill>
                <a:cs typeface="+mn-ea"/>
                <a:sym typeface="+mn-lt"/>
              </a:rPr>
              <a:t>西山书院</a:t>
            </a:r>
            <a:r>
              <a:rPr lang="zh-CN" altLang="en-US" dirty="0">
                <a:solidFill>
                  <a:schemeClr val="tx2"/>
                </a:solidFill>
                <a:cs typeface="+mn-ea"/>
                <a:sym typeface="+mn-lt"/>
              </a:rPr>
              <a:t>，更名为私立</a:t>
            </a:r>
            <a:r>
              <a:rPr lang="zh-CN" altLang="en-US" b="1" dirty="0">
                <a:solidFill>
                  <a:schemeClr val="accent2"/>
                </a:solidFill>
                <a:cs typeface="+mn-ea"/>
                <a:sym typeface="+mn-lt"/>
              </a:rPr>
              <a:t>川北大学</a:t>
            </a:r>
            <a:r>
              <a:rPr lang="zh-CN" altLang="en-US" dirty="0">
                <a:solidFill>
                  <a:schemeClr val="tx2"/>
                </a:solidFill>
                <a:cs typeface="+mn-ea"/>
                <a:sym typeface="+mn-lt"/>
              </a:rPr>
              <a:t>。</a:t>
            </a:r>
          </a:p>
        </p:txBody>
      </p:sp>
      <p:sp>
        <p:nvSpPr>
          <p:cNvPr id="3" name="页脚占位符 2">
            <a:extLst>
              <a:ext uri="{FF2B5EF4-FFF2-40B4-BE49-F238E27FC236}">
                <a16:creationId xmlns:a16="http://schemas.microsoft.com/office/drawing/2014/main" id="{78AA2966-EC83-4CC8-A787-9308DCABFD96}"/>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pic>
        <p:nvPicPr>
          <p:cNvPr id="4" name="图片 3">
            <a:extLst>
              <a:ext uri="{FF2B5EF4-FFF2-40B4-BE49-F238E27FC236}">
                <a16:creationId xmlns:a16="http://schemas.microsoft.com/office/drawing/2014/main" id="{0AAAA095-0027-4B10-985B-13D88902BC6B}"/>
              </a:ext>
            </a:extLst>
          </p:cNvPr>
          <p:cNvPicPr>
            <a:picLocks noChangeAspect="1"/>
          </p:cNvPicPr>
          <p:nvPr/>
        </p:nvPicPr>
        <p:blipFill>
          <a:blip r:embed="rId3"/>
          <a:stretch>
            <a:fillRect/>
          </a:stretch>
        </p:blipFill>
        <p:spPr>
          <a:xfrm>
            <a:off x="8810883" y="3824245"/>
            <a:ext cx="2286198" cy="2999492"/>
          </a:xfrm>
          <a:prstGeom prst="rect">
            <a:avLst/>
          </a:prstGeom>
        </p:spPr>
      </p:pic>
    </p:spTree>
    <p:extLst>
      <p:ext uri="{BB962C8B-B14F-4D97-AF65-F5344CB8AC3E}">
        <p14:creationId xmlns:p14="http://schemas.microsoft.com/office/powerpoint/2010/main" val="1804509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6DA8994B-62F4-4DA3-B06E-0522FF6448A0}"/>
              </a:ext>
            </a:extLst>
          </p:cNvPr>
          <p:cNvGrpSpPr/>
          <p:nvPr/>
        </p:nvGrpSpPr>
        <p:grpSpPr>
          <a:xfrm>
            <a:off x="660400" y="1653520"/>
            <a:ext cx="4442539" cy="4208888"/>
            <a:chOff x="660400" y="1653520"/>
            <a:chExt cx="4442539" cy="4208888"/>
          </a:xfrm>
        </p:grpSpPr>
        <p:sp>
          <p:nvSpPr>
            <p:cNvPr id="14" name="矩形 13">
              <a:extLst>
                <a:ext uri="{FF2B5EF4-FFF2-40B4-BE49-F238E27FC236}">
                  <a16:creationId xmlns:a16="http://schemas.microsoft.com/office/drawing/2014/main" id="{76FB3732-8AFD-41B4-8B5E-E479140B6D94}"/>
                </a:ext>
              </a:extLst>
            </p:cNvPr>
            <p:cNvSpPr/>
            <p:nvPr/>
          </p:nvSpPr>
          <p:spPr>
            <a:xfrm>
              <a:off x="1691500" y="1653520"/>
              <a:ext cx="3411439" cy="3141170"/>
            </a:xfrm>
            <a:prstGeom prst="rect">
              <a:avLst/>
            </a:prstGeom>
            <a:pattFill prst="pct10">
              <a:fgClr>
                <a:schemeClr val="accent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a:extLst>
                <a:ext uri="{FF2B5EF4-FFF2-40B4-BE49-F238E27FC236}">
                  <a16:creationId xmlns:a16="http://schemas.microsoft.com/office/drawing/2014/main" id="{FD6EAF22-EC3F-4D87-995C-D9B91F8F8867}"/>
                </a:ext>
              </a:extLst>
            </p:cNvPr>
            <p:cNvSpPr/>
            <p:nvPr/>
          </p:nvSpPr>
          <p:spPr>
            <a:xfrm>
              <a:off x="660400" y="1917831"/>
              <a:ext cx="3411439" cy="3141170"/>
            </a:xfrm>
            <a:prstGeom prst="rect">
              <a:avLst/>
            </a:prstGeom>
            <a:solidFill>
              <a:schemeClr val="accent2">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id="{A10C9125-0075-4A4E-8663-E81FAC8FDA7F}"/>
                </a:ext>
              </a:extLst>
            </p:cNvPr>
            <p:cNvSpPr/>
            <p:nvPr/>
          </p:nvSpPr>
          <p:spPr>
            <a:xfrm>
              <a:off x="1043843" y="2488644"/>
              <a:ext cx="3188863" cy="3373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矩形 11">
              <a:extLst>
                <a:ext uri="{FF2B5EF4-FFF2-40B4-BE49-F238E27FC236}">
                  <a16:creationId xmlns:a16="http://schemas.microsoft.com/office/drawing/2014/main" id="{53BEB298-465D-4681-AA99-70A01E3CC508}"/>
                </a:ext>
              </a:extLst>
            </p:cNvPr>
            <p:cNvSpPr/>
            <p:nvPr/>
          </p:nvSpPr>
          <p:spPr>
            <a:xfrm>
              <a:off x="821267" y="2183387"/>
              <a:ext cx="1188374" cy="1040718"/>
            </a:xfrm>
            <a:prstGeom prst="rect">
              <a:avLst/>
            </a:prstGeom>
            <a:noFill/>
            <a:ln w="15875">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页脚占位符 3">
            <a:extLst>
              <a:ext uri="{FF2B5EF4-FFF2-40B4-BE49-F238E27FC236}">
                <a16:creationId xmlns:a16="http://schemas.microsoft.com/office/drawing/2014/main" id="{ADAF6FB9-5C38-429A-9EB9-3980ED083C3F}"/>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pic>
        <p:nvPicPr>
          <p:cNvPr id="8" name="图片占位符 7" descr="图片包含 室内, 人, 书, 男人&#10;&#10;描述已自动生成">
            <a:extLst>
              <a:ext uri="{FF2B5EF4-FFF2-40B4-BE49-F238E27FC236}">
                <a16:creationId xmlns:a16="http://schemas.microsoft.com/office/drawing/2014/main" id="{CFEB2806-24B0-4156-9E64-15B05D96E84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4319" r="14319"/>
          <a:stretch>
            <a:fillRect/>
          </a:stretch>
        </p:blipFill>
        <p:spPr>
          <a:xfrm>
            <a:off x="1738978" y="2184500"/>
            <a:ext cx="3646487" cy="3405188"/>
          </a:xfrm>
        </p:spPr>
      </p:pic>
      <p:sp>
        <p:nvSpPr>
          <p:cNvPr id="21" name="矩形 20">
            <a:extLst>
              <a:ext uri="{FF2B5EF4-FFF2-40B4-BE49-F238E27FC236}">
                <a16:creationId xmlns:a16="http://schemas.microsoft.com/office/drawing/2014/main" id="{3A6B2CDD-B690-4F0F-A1E1-33F92ACCBE33}"/>
              </a:ext>
            </a:extLst>
          </p:cNvPr>
          <p:cNvSpPr/>
          <p:nvPr/>
        </p:nvSpPr>
        <p:spPr>
          <a:xfrm>
            <a:off x="4958695" y="4623149"/>
            <a:ext cx="305111" cy="11626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文本框 14">
            <a:extLst>
              <a:ext uri="{FF2B5EF4-FFF2-40B4-BE49-F238E27FC236}">
                <a16:creationId xmlns:a16="http://schemas.microsoft.com/office/drawing/2014/main" id="{A0FB2363-3DCB-4F0E-B328-AB838213B0FC}"/>
              </a:ext>
            </a:extLst>
          </p:cNvPr>
          <p:cNvSpPr txBox="1"/>
          <p:nvPr/>
        </p:nvSpPr>
        <p:spPr>
          <a:xfrm>
            <a:off x="6173842" y="1658704"/>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关键词</a:t>
            </a:r>
            <a:r>
              <a:rPr lang="en-US" altLang="zh-CN" dirty="0">
                <a:solidFill>
                  <a:schemeClr val="accent2"/>
                </a:solidFill>
                <a:cs typeface="+mn-ea"/>
                <a:sym typeface="+mn-lt"/>
              </a:rPr>
              <a:t>1</a:t>
            </a:r>
            <a:endParaRPr lang="zh-CN" altLang="en-US" dirty="0">
              <a:solidFill>
                <a:schemeClr val="accent2"/>
              </a:solidFill>
              <a:cs typeface="+mn-ea"/>
              <a:sym typeface="+mn-lt"/>
            </a:endParaRPr>
          </a:p>
        </p:txBody>
      </p:sp>
      <p:sp>
        <p:nvSpPr>
          <p:cNvPr id="16" name="文本框 15">
            <a:extLst>
              <a:ext uri="{FF2B5EF4-FFF2-40B4-BE49-F238E27FC236}">
                <a16:creationId xmlns:a16="http://schemas.microsoft.com/office/drawing/2014/main" id="{C7B817E7-7C59-4FB6-943E-41CF4298BAF0}"/>
              </a:ext>
            </a:extLst>
          </p:cNvPr>
          <p:cNvSpPr txBox="1"/>
          <p:nvPr/>
        </p:nvSpPr>
        <p:spPr>
          <a:xfrm>
            <a:off x="6173842" y="3887094"/>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关键词</a:t>
            </a:r>
            <a:r>
              <a:rPr lang="en-US" altLang="zh-CN" dirty="0">
                <a:solidFill>
                  <a:schemeClr val="accent2"/>
                </a:solidFill>
                <a:cs typeface="+mn-ea"/>
                <a:sym typeface="+mn-lt"/>
              </a:rPr>
              <a:t>2</a:t>
            </a:r>
            <a:endParaRPr lang="zh-CN" altLang="en-US" dirty="0">
              <a:solidFill>
                <a:schemeClr val="accent2"/>
              </a:solidFill>
              <a:cs typeface="+mn-ea"/>
              <a:sym typeface="+mn-lt"/>
            </a:endParaRPr>
          </a:p>
        </p:txBody>
      </p:sp>
      <p:sp>
        <p:nvSpPr>
          <p:cNvPr id="17" name="文本框 16">
            <a:extLst>
              <a:ext uri="{FF2B5EF4-FFF2-40B4-BE49-F238E27FC236}">
                <a16:creationId xmlns:a16="http://schemas.microsoft.com/office/drawing/2014/main" id="{B34AB31E-E9F0-4542-9B86-672A6C231A47}"/>
              </a:ext>
            </a:extLst>
          </p:cNvPr>
          <p:cNvSpPr txBox="1"/>
          <p:nvPr/>
        </p:nvSpPr>
        <p:spPr>
          <a:xfrm>
            <a:off x="6173842" y="2080402"/>
            <a:ext cx="4521372" cy="1754326"/>
          </a:xfrm>
          <a:prstGeom prst="rect">
            <a:avLst/>
          </a:prstGeom>
          <a:noFill/>
        </p:spPr>
        <p:txBody>
          <a:bodyPr wrap="square" rtlCol="0">
            <a:spAutoFit/>
          </a:bodyPr>
          <a:lstStyle/>
          <a:p>
            <a:pPr algn="just"/>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8" name="文本框 17">
            <a:extLst>
              <a:ext uri="{FF2B5EF4-FFF2-40B4-BE49-F238E27FC236}">
                <a16:creationId xmlns:a16="http://schemas.microsoft.com/office/drawing/2014/main" id="{09607D55-B1CF-4C99-8735-0DF589ABADB8}"/>
              </a:ext>
            </a:extLst>
          </p:cNvPr>
          <p:cNvSpPr txBox="1"/>
          <p:nvPr/>
        </p:nvSpPr>
        <p:spPr>
          <a:xfrm>
            <a:off x="6173842" y="4308792"/>
            <a:ext cx="4521372" cy="1754326"/>
          </a:xfrm>
          <a:prstGeom prst="rect">
            <a:avLst/>
          </a:prstGeom>
          <a:noFill/>
        </p:spPr>
        <p:txBody>
          <a:bodyPr wrap="square" rtlCol="0">
            <a:spAutoFit/>
          </a:bodyPr>
          <a:lstStyle/>
          <a:p>
            <a:pPr algn="just"/>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9" name="文本框 18">
            <a:extLst>
              <a:ext uri="{FF2B5EF4-FFF2-40B4-BE49-F238E27FC236}">
                <a16:creationId xmlns:a16="http://schemas.microsoft.com/office/drawing/2014/main" id="{4C2FB281-987E-4329-A323-4B56C0AC5339}"/>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20" name="文本框 19">
            <a:extLst>
              <a:ext uri="{FF2B5EF4-FFF2-40B4-BE49-F238E27FC236}">
                <a16:creationId xmlns:a16="http://schemas.microsoft.com/office/drawing/2014/main" id="{76E5A389-3703-4F15-992B-16E7C4CC746E}"/>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图文页排版</a:t>
            </a:r>
          </a:p>
        </p:txBody>
      </p:sp>
    </p:spTree>
    <p:extLst>
      <p:ext uri="{BB962C8B-B14F-4D97-AF65-F5344CB8AC3E}">
        <p14:creationId xmlns:p14="http://schemas.microsoft.com/office/powerpoint/2010/main" val="3067677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3425F24-C93B-4246-A1A5-8DA1DD1704F8}"/>
              </a:ext>
            </a:extLst>
          </p:cNvPr>
          <p:cNvSpPr/>
          <p:nvPr/>
        </p:nvSpPr>
        <p:spPr>
          <a:xfrm>
            <a:off x="673100" y="1721783"/>
            <a:ext cx="10845800" cy="4268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A9EAE545-83E9-4A3E-AB6C-6C4B211AFB9E}"/>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462" name="文本框 461">
            <a:extLst>
              <a:ext uri="{FF2B5EF4-FFF2-40B4-BE49-F238E27FC236}">
                <a16:creationId xmlns:a16="http://schemas.microsoft.com/office/drawing/2014/main" id="{AD07ED18-3750-42D1-8E53-092F11BE854C}"/>
              </a:ext>
            </a:extLst>
          </p:cNvPr>
          <p:cNvSpPr txBox="1"/>
          <p:nvPr/>
        </p:nvSpPr>
        <p:spPr>
          <a:xfrm>
            <a:off x="3127896" y="5473978"/>
            <a:ext cx="6291580" cy="369332"/>
          </a:xfrm>
          <a:prstGeom prst="rect">
            <a:avLst/>
          </a:prstGeom>
          <a:noFill/>
        </p:spPr>
        <p:txBody>
          <a:bodyPr wrap="square" rtlCol="0">
            <a:spAutoFit/>
          </a:bodyPr>
          <a:lstStyle/>
          <a:p>
            <a:pPr algn="dist"/>
            <a:r>
              <a:rPr lang="zh-CN" altLang="en-US" dirty="0">
                <a:solidFill>
                  <a:schemeClr val="bg1"/>
                </a:solidFill>
                <a:cs typeface="+mn-ea"/>
                <a:sym typeface="+mn-lt"/>
              </a:rPr>
              <a:t>你可以在这里输入图片的名字</a:t>
            </a:r>
            <a:r>
              <a:rPr lang="en-US" altLang="zh-CN" dirty="0">
                <a:solidFill>
                  <a:schemeClr val="bg1"/>
                </a:solidFill>
                <a:cs typeface="+mn-ea"/>
                <a:sym typeface="+mn-lt"/>
              </a:rPr>
              <a:t>/</a:t>
            </a:r>
            <a:r>
              <a:rPr lang="zh-CN" altLang="en-US" dirty="0">
                <a:solidFill>
                  <a:schemeClr val="bg1"/>
                </a:solidFill>
                <a:cs typeface="+mn-ea"/>
                <a:sym typeface="+mn-lt"/>
              </a:rPr>
              <a:t>关键词</a:t>
            </a:r>
            <a:r>
              <a:rPr lang="en-US" altLang="zh-CN" dirty="0">
                <a:solidFill>
                  <a:schemeClr val="bg1"/>
                </a:solidFill>
                <a:cs typeface="+mn-ea"/>
                <a:sym typeface="+mn-lt"/>
              </a:rPr>
              <a:t>/</a:t>
            </a:r>
            <a:r>
              <a:rPr lang="zh-CN" altLang="en-US" dirty="0">
                <a:solidFill>
                  <a:schemeClr val="bg1"/>
                </a:solidFill>
                <a:cs typeface="+mn-ea"/>
                <a:sym typeface="+mn-lt"/>
              </a:rPr>
              <a:t>优美得句子</a:t>
            </a:r>
          </a:p>
        </p:txBody>
      </p:sp>
      <p:sp>
        <p:nvSpPr>
          <p:cNvPr id="10" name="文本框 9">
            <a:extLst>
              <a:ext uri="{FF2B5EF4-FFF2-40B4-BE49-F238E27FC236}">
                <a16:creationId xmlns:a16="http://schemas.microsoft.com/office/drawing/2014/main" id="{BC5A11EC-20CB-473B-8C3F-B6408984E3BD}"/>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纯图片页排版</a:t>
            </a:r>
          </a:p>
        </p:txBody>
      </p:sp>
      <p:sp>
        <p:nvSpPr>
          <p:cNvPr id="5" name="页脚占位符 4">
            <a:extLst>
              <a:ext uri="{FF2B5EF4-FFF2-40B4-BE49-F238E27FC236}">
                <a16:creationId xmlns:a16="http://schemas.microsoft.com/office/drawing/2014/main" id="{A1A0470C-8B55-426F-ACDD-A694A9D41FA4}"/>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pic>
        <p:nvPicPr>
          <p:cNvPr id="12" name="图片占位符 11" descr="房间里有桌子和椅子&#10;&#10;描述已自动生成">
            <a:extLst>
              <a:ext uri="{FF2B5EF4-FFF2-40B4-BE49-F238E27FC236}">
                <a16:creationId xmlns:a16="http://schemas.microsoft.com/office/drawing/2014/main" id="{71B812BB-8261-4367-BD75-A5A8AA64CBB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22010" b="22010"/>
          <a:stretch>
            <a:fillRect/>
          </a:stretch>
        </p:blipFill>
        <p:spPr/>
      </p:pic>
    </p:spTree>
    <p:extLst>
      <p:ext uri="{BB962C8B-B14F-4D97-AF65-F5344CB8AC3E}">
        <p14:creationId xmlns:p14="http://schemas.microsoft.com/office/powerpoint/2010/main" val="29662998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PA-圆角矩形 26">
            <a:extLst>
              <a:ext uri="{FF2B5EF4-FFF2-40B4-BE49-F238E27FC236}">
                <a16:creationId xmlns:a16="http://schemas.microsoft.com/office/drawing/2014/main" id="{BD95431D-3476-411E-B286-8381CC5C17A3}"/>
              </a:ext>
            </a:extLst>
          </p:cNvPr>
          <p:cNvSpPr/>
          <p:nvPr>
            <p:custDataLst>
              <p:tags r:id="rId1"/>
            </p:custDataLst>
          </p:nvPr>
        </p:nvSpPr>
        <p:spPr>
          <a:xfrm rot="18953306">
            <a:off x="4252107" y="4533853"/>
            <a:ext cx="223470" cy="1575076"/>
          </a:xfrm>
          <a:prstGeom prst="roundRect">
            <a:avLst>
              <a:gd name="adj" fmla="val 50000"/>
            </a:avLst>
          </a:prstGeom>
          <a:gradFill>
            <a:gsLst>
              <a:gs pos="2000">
                <a:schemeClr val="accent3">
                  <a:alpha val="0"/>
                  <a:lumMod val="91000"/>
                  <a:lumOff val="9000"/>
                </a:schemeClr>
              </a:gs>
              <a:gs pos="100000">
                <a:schemeClr val="accent1">
                  <a:alpha val="61000"/>
                  <a:lumMod val="90000"/>
                  <a:lumOff val="10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0" name="PA-圆角矩形 29">
            <a:extLst>
              <a:ext uri="{FF2B5EF4-FFF2-40B4-BE49-F238E27FC236}">
                <a16:creationId xmlns:a16="http://schemas.microsoft.com/office/drawing/2014/main" id="{3CF690D1-FC78-4CA5-8ADD-FBBC2E82F680}"/>
              </a:ext>
            </a:extLst>
          </p:cNvPr>
          <p:cNvSpPr/>
          <p:nvPr>
            <p:custDataLst>
              <p:tags r:id="rId2"/>
            </p:custDataLst>
          </p:nvPr>
        </p:nvSpPr>
        <p:spPr>
          <a:xfrm rot="18953306">
            <a:off x="10971275" y="1769340"/>
            <a:ext cx="214017" cy="2201919"/>
          </a:xfrm>
          <a:prstGeom prst="roundRect">
            <a:avLst>
              <a:gd name="adj" fmla="val 50000"/>
            </a:avLst>
          </a:prstGeom>
          <a:gradFill>
            <a:gsLst>
              <a:gs pos="60000">
                <a:schemeClr val="accent3">
                  <a:alpha val="0"/>
                </a:schemeClr>
              </a:gs>
              <a:gs pos="100000">
                <a:schemeClr val="accent2">
                  <a:alpha val="78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 name="文本框 1">
            <a:extLst>
              <a:ext uri="{FF2B5EF4-FFF2-40B4-BE49-F238E27FC236}">
                <a16:creationId xmlns:a16="http://schemas.microsoft.com/office/drawing/2014/main" id="{D7F6CAD8-8133-4E38-85DB-D5B889B985A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8" name="文本框 7">
            <a:extLst>
              <a:ext uri="{FF2B5EF4-FFF2-40B4-BE49-F238E27FC236}">
                <a16:creationId xmlns:a16="http://schemas.microsoft.com/office/drawing/2014/main" id="{E7DE9EF0-259A-4A1B-AA44-E2FCCC5E4003}"/>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纯图片页排版</a:t>
            </a:r>
          </a:p>
        </p:txBody>
      </p:sp>
      <p:sp>
        <p:nvSpPr>
          <p:cNvPr id="4" name="页脚占位符 3">
            <a:extLst>
              <a:ext uri="{FF2B5EF4-FFF2-40B4-BE49-F238E27FC236}">
                <a16:creationId xmlns:a16="http://schemas.microsoft.com/office/drawing/2014/main" id="{E20558A3-D32D-405B-9554-4F9D8B0F26C6}"/>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pic>
        <p:nvPicPr>
          <p:cNvPr id="22" name="图片占位符 21" descr="图片包含 骑, 水, 波浪, 大&#10;&#10;描述已自动生成">
            <a:extLst>
              <a:ext uri="{FF2B5EF4-FFF2-40B4-BE49-F238E27FC236}">
                <a16:creationId xmlns:a16="http://schemas.microsoft.com/office/drawing/2014/main" id="{82F2E8E0-FC45-44AF-9F89-D3A339751F4E}"/>
              </a:ext>
            </a:extLst>
          </p:cNvPr>
          <p:cNvPicPr>
            <a:picLocks noGrp="1" noChangeAspect="1"/>
          </p:cNvPicPr>
          <p:nvPr>
            <p:ph type="pic" sz="quarter" idx="13"/>
          </p:nvPr>
        </p:nvPicPr>
        <p:blipFill>
          <a:blip r:embed="rId9">
            <a:extLst>
              <a:ext uri="{28A0092B-C50C-407E-A947-70E740481C1C}">
                <a14:useLocalDpi xmlns:a14="http://schemas.microsoft.com/office/drawing/2010/main" val="0"/>
              </a:ext>
            </a:extLst>
          </a:blip>
          <a:srcRect l="12986" r="12986"/>
          <a:stretch>
            <a:fillRect/>
          </a:stretch>
        </p:blipFill>
        <p:spPr/>
      </p:pic>
      <p:sp>
        <p:nvSpPr>
          <p:cNvPr id="5" name="矩形: 圆角 4">
            <a:extLst>
              <a:ext uri="{FF2B5EF4-FFF2-40B4-BE49-F238E27FC236}">
                <a16:creationId xmlns:a16="http://schemas.microsoft.com/office/drawing/2014/main" id="{2CCC0F9B-3990-4270-B6DA-21B6EDDF374B}"/>
              </a:ext>
            </a:extLst>
          </p:cNvPr>
          <p:cNvSpPr/>
          <p:nvPr/>
        </p:nvSpPr>
        <p:spPr>
          <a:xfrm rot="18953306">
            <a:off x="7623122" y="4220432"/>
            <a:ext cx="720120" cy="2201919"/>
          </a:xfrm>
          <a:prstGeom prst="roundRect">
            <a:avLst>
              <a:gd name="adj" fmla="val 50000"/>
            </a:avLst>
          </a:prstGeom>
          <a:solidFill>
            <a:schemeClr val="accent2"/>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6" name="文本框 25">
            <a:extLst>
              <a:ext uri="{FF2B5EF4-FFF2-40B4-BE49-F238E27FC236}">
                <a16:creationId xmlns:a16="http://schemas.microsoft.com/office/drawing/2014/main" id="{2030DD2F-B26F-42CC-9C7F-9D607B7E28CF}"/>
              </a:ext>
            </a:extLst>
          </p:cNvPr>
          <p:cNvSpPr txBox="1"/>
          <p:nvPr/>
        </p:nvSpPr>
        <p:spPr>
          <a:xfrm>
            <a:off x="858836" y="3377593"/>
            <a:ext cx="5410053" cy="1857303"/>
          </a:xfrm>
          <a:prstGeom prst="rect">
            <a:avLst/>
          </a:prstGeom>
          <a:noFill/>
        </p:spPr>
        <p:txBody>
          <a:bodyPr wrap="square" rtlCol="0">
            <a:spAutoFit/>
          </a:bodyPr>
          <a:lstStyle/>
          <a:p>
            <a:pPr algn="just">
              <a:lnSpc>
                <a:spcPct val="130000"/>
              </a:lnSpc>
            </a:pPr>
            <a:r>
              <a:rPr lang="zh-CN" altLang="en-US" dirty="0">
                <a:solidFill>
                  <a:schemeClr val="tx2"/>
                </a:solidFill>
              </a:rPr>
              <a:t>点击这里输入图片相关内容，点击这里输入图片相关内容，点击这里输入图片相关内容，点击这里输入图片相关内容，点击这里输入图片相关内容，点击这里输入图片相关内容，点击这里输入图片相关内容，</a:t>
            </a:r>
          </a:p>
        </p:txBody>
      </p:sp>
      <p:sp>
        <p:nvSpPr>
          <p:cNvPr id="28" name="PA-圆角矩形 27">
            <a:extLst>
              <a:ext uri="{FF2B5EF4-FFF2-40B4-BE49-F238E27FC236}">
                <a16:creationId xmlns:a16="http://schemas.microsoft.com/office/drawing/2014/main" id="{D7EE6621-A2A2-4378-9D82-9AC3D7631E29}"/>
              </a:ext>
            </a:extLst>
          </p:cNvPr>
          <p:cNvSpPr/>
          <p:nvPr>
            <p:custDataLst>
              <p:tags r:id="rId3"/>
            </p:custDataLst>
          </p:nvPr>
        </p:nvSpPr>
        <p:spPr>
          <a:xfrm rot="18953306">
            <a:off x="1062763" y="3590214"/>
            <a:ext cx="45719" cy="1569192"/>
          </a:xfrm>
          <a:prstGeom prst="roundRect">
            <a:avLst>
              <a:gd name="adj" fmla="val 50000"/>
            </a:avLst>
          </a:prstGeom>
          <a:gradFill>
            <a:gsLst>
              <a:gs pos="2000">
                <a:schemeClr val="accent3">
                  <a:alpha val="0"/>
                </a:schemeClr>
              </a:gs>
              <a:gs pos="100000">
                <a:schemeClr val="accent3">
                  <a:alpha val="37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9" name="PA-圆角矩形 28">
            <a:extLst>
              <a:ext uri="{FF2B5EF4-FFF2-40B4-BE49-F238E27FC236}">
                <a16:creationId xmlns:a16="http://schemas.microsoft.com/office/drawing/2014/main" id="{3AC69DED-0C13-47F0-9028-FB30A8A822E0}"/>
              </a:ext>
            </a:extLst>
          </p:cNvPr>
          <p:cNvSpPr/>
          <p:nvPr>
            <p:custDataLst>
              <p:tags r:id="rId4"/>
            </p:custDataLst>
          </p:nvPr>
        </p:nvSpPr>
        <p:spPr>
          <a:xfrm rot="18953306">
            <a:off x="9213409" y="917690"/>
            <a:ext cx="214017" cy="2201919"/>
          </a:xfrm>
          <a:prstGeom prst="roundRect">
            <a:avLst>
              <a:gd name="adj" fmla="val 50000"/>
            </a:avLst>
          </a:prstGeom>
          <a:gradFill>
            <a:gsLst>
              <a:gs pos="35000">
                <a:schemeClr val="accent3">
                  <a:alpha val="0"/>
                </a:schemeClr>
              </a:gs>
              <a:gs pos="100000">
                <a:schemeClr val="accent4">
                  <a:alpha val="62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1" name="PA-圆角矩形 30">
            <a:extLst>
              <a:ext uri="{FF2B5EF4-FFF2-40B4-BE49-F238E27FC236}">
                <a16:creationId xmlns:a16="http://schemas.microsoft.com/office/drawing/2014/main" id="{2FB1D758-D185-4FA5-B96B-F232D374CCF9}"/>
              </a:ext>
            </a:extLst>
          </p:cNvPr>
          <p:cNvSpPr/>
          <p:nvPr>
            <p:custDataLst>
              <p:tags r:id="rId5"/>
            </p:custDataLst>
          </p:nvPr>
        </p:nvSpPr>
        <p:spPr>
          <a:xfrm rot="18953306">
            <a:off x="6008162" y="1250917"/>
            <a:ext cx="214017" cy="2201919"/>
          </a:xfrm>
          <a:prstGeom prst="roundRect">
            <a:avLst>
              <a:gd name="adj" fmla="val 50000"/>
            </a:avLst>
          </a:prstGeom>
          <a:gradFill>
            <a:gsLst>
              <a:gs pos="60000">
                <a:schemeClr val="accent3">
                  <a:alpha val="0"/>
                </a:schemeClr>
              </a:gs>
              <a:gs pos="100000">
                <a:schemeClr val="accent2">
                  <a:alpha val="78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2" name="PA-圆角矩形 31">
            <a:extLst>
              <a:ext uri="{FF2B5EF4-FFF2-40B4-BE49-F238E27FC236}">
                <a16:creationId xmlns:a16="http://schemas.microsoft.com/office/drawing/2014/main" id="{95FEECF5-196B-46A3-8465-3E0018BCEB23}"/>
              </a:ext>
            </a:extLst>
          </p:cNvPr>
          <p:cNvSpPr/>
          <p:nvPr>
            <p:custDataLst>
              <p:tags r:id="rId6"/>
            </p:custDataLst>
          </p:nvPr>
        </p:nvSpPr>
        <p:spPr>
          <a:xfrm rot="18953306" flipH="1">
            <a:off x="5478686" y="3989918"/>
            <a:ext cx="52528" cy="1198167"/>
          </a:xfrm>
          <a:prstGeom prst="roundRect">
            <a:avLst>
              <a:gd name="adj" fmla="val 50000"/>
            </a:avLst>
          </a:prstGeom>
          <a:gradFill>
            <a:gsLst>
              <a:gs pos="2000">
                <a:schemeClr val="accent3">
                  <a:alpha val="0"/>
                </a:schemeClr>
              </a:gs>
              <a:gs pos="100000">
                <a:schemeClr val="accent3">
                  <a:alpha val="37000"/>
                </a:schemeClr>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3" name="iconfont-1191-866894">
            <a:extLst>
              <a:ext uri="{FF2B5EF4-FFF2-40B4-BE49-F238E27FC236}">
                <a16:creationId xmlns:a16="http://schemas.microsoft.com/office/drawing/2014/main" id="{2946F54F-66D4-4462-958E-496DF232C041}"/>
              </a:ext>
            </a:extLst>
          </p:cNvPr>
          <p:cNvSpPr>
            <a:spLocks noChangeAspect="1"/>
          </p:cNvSpPr>
          <p:nvPr/>
        </p:nvSpPr>
        <p:spPr bwMode="auto">
          <a:xfrm>
            <a:off x="1294325" y="2018649"/>
            <a:ext cx="409621" cy="384077"/>
          </a:xfrm>
          <a:custGeom>
            <a:avLst/>
            <a:gdLst>
              <a:gd name="T0" fmla="*/ 2278 w 8285"/>
              <a:gd name="T1" fmla="*/ 5620 h 7767"/>
              <a:gd name="T2" fmla="*/ 2589 w 8285"/>
              <a:gd name="T3" fmla="*/ 5927 h 7767"/>
              <a:gd name="T4" fmla="*/ 5696 w 8285"/>
              <a:gd name="T5" fmla="*/ 5927 h 7767"/>
              <a:gd name="T6" fmla="*/ 6006 w 8285"/>
              <a:gd name="T7" fmla="*/ 5620 h 7767"/>
              <a:gd name="T8" fmla="*/ 5696 w 8285"/>
              <a:gd name="T9" fmla="*/ 5314 h 7767"/>
              <a:gd name="T10" fmla="*/ 2589 w 8285"/>
              <a:gd name="T11" fmla="*/ 5314 h 7767"/>
              <a:gd name="T12" fmla="*/ 2278 w 8285"/>
              <a:gd name="T13" fmla="*/ 5620 h 7767"/>
              <a:gd name="T14" fmla="*/ 2278 w 8285"/>
              <a:gd name="T15" fmla="*/ 5620 h 7767"/>
              <a:gd name="T16" fmla="*/ 2278 w 8285"/>
              <a:gd name="T17" fmla="*/ 4394 h 7767"/>
              <a:gd name="T18" fmla="*/ 2589 w 8285"/>
              <a:gd name="T19" fmla="*/ 4701 h 7767"/>
              <a:gd name="T20" fmla="*/ 5696 w 8285"/>
              <a:gd name="T21" fmla="*/ 4701 h 7767"/>
              <a:gd name="T22" fmla="*/ 6006 w 8285"/>
              <a:gd name="T23" fmla="*/ 4394 h 7767"/>
              <a:gd name="T24" fmla="*/ 5696 w 8285"/>
              <a:gd name="T25" fmla="*/ 4088 h 7767"/>
              <a:gd name="T26" fmla="*/ 2589 w 8285"/>
              <a:gd name="T27" fmla="*/ 4088 h 7767"/>
              <a:gd name="T28" fmla="*/ 2278 w 8285"/>
              <a:gd name="T29" fmla="*/ 4394 h 7767"/>
              <a:gd name="T30" fmla="*/ 2278 w 8285"/>
              <a:gd name="T31" fmla="*/ 4394 h 7767"/>
              <a:gd name="T32" fmla="*/ 3728 w 8285"/>
              <a:gd name="T33" fmla="*/ 1207 h 7767"/>
              <a:gd name="T34" fmla="*/ 4142 w 8285"/>
              <a:gd name="T35" fmla="*/ 817 h 7767"/>
              <a:gd name="T36" fmla="*/ 4556 w 8285"/>
              <a:gd name="T37" fmla="*/ 1207 h 7767"/>
              <a:gd name="T38" fmla="*/ 4556 w 8285"/>
              <a:gd name="T39" fmla="*/ 2267 h 7767"/>
              <a:gd name="T40" fmla="*/ 4142 w 8285"/>
              <a:gd name="T41" fmla="*/ 2657 h 7767"/>
              <a:gd name="T42" fmla="*/ 3728 w 8285"/>
              <a:gd name="T43" fmla="*/ 2267 h 7767"/>
              <a:gd name="T44" fmla="*/ 3728 w 8285"/>
              <a:gd name="T45" fmla="*/ 1207 h 7767"/>
              <a:gd name="T46" fmla="*/ 3106 w 8285"/>
              <a:gd name="T47" fmla="*/ 1040 h 7767"/>
              <a:gd name="T48" fmla="*/ 3106 w 8285"/>
              <a:gd name="T49" fmla="*/ 2248 h 7767"/>
              <a:gd name="T50" fmla="*/ 4142 w 8285"/>
              <a:gd name="T51" fmla="*/ 3270 h 7767"/>
              <a:gd name="T52" fmla="*/ 5178 w 8285"/>
              <a:gd name="T53" fmla="*/ 2248 h 7767"/>
              <a:gd name="T54" fmla="*/ 5178 w 8285"/>
              <a:gd name="T55" fmla="*/ 1040 h 7767"/>
              <a:gd name="T56" fmla="*/ 4142 w 8285"/>
              <a:gd name="T57" fmla="*/ 0 h 7767"/>
              <a:gd name="T58" fmla="*/ 3106 w 8285"/>
              <a:gd name="T59" fmla="*/ 1040 h 7767"/>
              <a:gd name="T60" fmla="*/ 1325 w 8285"/>
              <a:gd name="T61" fmla="*/ 2248 h 7767"/>
              <a:gd name="T62" fmla="*/ 3106 w 8285"/>
              <a:gd name="T63" fmla="*/ 2248 h 7767"/>
              <a:gd name="T64" fmla="*/ 3106 w 8285"/>
              <a:gd name="T65" fmla="*/ 1635 h 7767"/>
              <a:gd name="T66" fmla="*/ 828 w 8285"/>
              <a:gd name="T67" fmla="*/ 1635 h 7767"/>
              <a:gd name="T68" fmla="*/ 0 w 8285"/>
              <a:gd name="T69" fmla="*/ 2452 h 7767"/>
              <a:gd name="T70" fmla="*/ 0 w 8285"/>
              <a:gd name="T71" fmla="*/ 6949 h 7767"/>
              <a:gd name="T72" fmla="*/ 828 w 8285"/>
              <a:gd name="T73" fmla="*/ 7767 h 7767"/>
              <a:gd name="T74" fmla="*/ 7456 w 8285"/>
              <a:gd name="T75" fmla="*/ 7767 h 7767"/>
              <a:gd name="T76" fmla="*/ 8285 w 8285"/>
              <a:gd name="T77" fmla="*/ 6949 h 7767"/>
              <a:gd name="T78" fmla="*/ 8285 w 8285"/>
              <a:gd name="T79" fmla="*/ 2452 h 7767"/>
              <a:gd name="T80" fmla="*/ 7456 w 8285"/>
              <a:gd name="T81" fmla="*/ 1635 h 7767"/>
              <a:gd name="T82" fmla="*/ 5178 w 8285"/>
              <a:gd name="T83" fmla="*/ 1635 h 7767"/>
              <a:gd name="T84" fmla="*/ 5178 w 8285"/>
              <a:gd name="T85" fmla="*/ 2248 h 7767"/>
              <a:gd name="T86" fmla="*/ 6959 w 8285"/>
              <a:gd name="T87" fmla="*/ 2248 h 7767"/>
              <a:gd name="T88" fmla="*/ 7663 w 8285"/>
              <a:gd name="T89" fmla="*/ 2943 h 7767"/>
              <a:gd name="T90" fmla="*/ 7663 w 8285"/>
              <a:gd name="T91" fmla="*/ 6458 h 7767"/>
              <a:gd name="T92" fmla="*/ 6959 w 8285"/>
              <a:gd name="T93" fmla="*/ 7153 h 7767"/>
              <a:gd name="T94" fmla="*/ 1325 w 8285"/>
              <a:gd name="T95" fmla="*/ 7153 h 7767"/>
              <a:gd name="T96" fmla="*/ 621 w 8285"/>
              <a:gd name="T97" fmla="*/ 6458 h 7767"/>
              <a:gd name="T98" fmla="*/ 621 w 8285"/>
              <a:gd name="T99" fmla="*/ 2943 h 7767"/>
              <a:gd name="T100" fmla="*/ 1325 w 8285"/>
              <a:gd name="T101" fmla="*/ 2248 h 7767"/>
              <a:gd name="T102" fmla="*/ 1325 w 8285"/>
              <a:gd name="T103" fmla="*/ 2248 h 7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85" h="7767">
                <a:moveTo>
                  <a:pt x="2278" y="5620"/>
                </a:moveTo>
                <a:cubicBezTo>
                  <a:pt x="2278" y="5790"/>
                  <a:pt x="2417" y="5927"/>
                  <a:pt x="2589" y="5927"/>
                </a:cubicBezTo>
                <a:lnTo>
                  <a:pt x="5696" y="5927"/>
                </a:lnTo>
                <a:cubicBezTo>
                  <a:pt x="5867" y="5927"/>
                  <a:pt x="6006" y="5790"/>
                  <a:pt x="6006" y="5620"/>
                </a:cubicBezTo>
                <a:cubicBezTo>
                  <a:pt x="6006" y="5451"/>
                  <a:pt x="5867" y="5314"/>
                  <a:pt x="5696" y="5314"/>
                </a:cubicBezTo>
                <a:lnTo>
                  <a:pt x="2589" y="5314"/>
                </a:lnTo>
                <a:cubicBezTo>
                  <a:pt x="2417" y="5314"/>
                  <a:pt x="2278" y="5451"/>
                  <a:pt x="2278" y="5620"/>
                </a:cubicBezTo>
                <a:lnTo>
                  <a:pt x="2278" y="5620"/>
                </a:lnTo>
                <a:close/>
                <a:moveTo>
                  <a:pt x="2278" y="4394"/>
                </a:moveTo>
                <a:cubicBezTo>
                  <a:pt x="2278" y="4563"/>
                  <a:pt x="2417" y="4701"/>
                  <a:pt x="2589" y="4701"/>
                </a:cubicBezTo>
                <a:lnTo>
                  <a:pt x="5696" y="4701"/>
                </a:lnTo>
                <a:cubicBezTo>
                  <a:pt x="5867" y="4701"/>
                  <a:pt x="6006" y="4563"/>
                  <a:pt x="6006" y="4394"/>
                </a:cubicBezTo>
                <a:cubicBezTo>
                  <a:pt x="6006" y="4225"/>
                  <a:pt x="5867" y="4088"/>
                  <a:pt x="5696" y="4088"/>
                </a:cubicBezTo>
                <a:lnTo>
                  <a:pt x="2589" y="4088"/>
                </a:lnTo>
                <a:cubicBezTo>
                  <a:pt x="2417" y="4088"/>
                  <a:pt x="2278" y="4225"/>
                  <a:pt x="2278" y="4394"/>
                </a:cubicBezTo>
                <a:lnTo>
                  <a:pt x="2278" y="4394"/>
                </a:lnTo>
                <a:close/>
                <a:moveTo>
                  <a:pt x="3728" y="1207"/>
                </a:moveTo>
                <a:cubicBezTo>
                  <a:pt x="3728" y="992"/>
                  <a:pt x="3913" y="817"/>
                  <a:pt x="4142" y="817"/>
                </a:cubicBezTo>
                <a:cubicBezTo>
                  <a:pt x="4371" y="817"/>
                  <a:pt x="4556" y="992"/>
                  <a:pt x="4556" y="1207"/>
                </a:cubicBezTo>
                <a:lnTo>
                  <a:pt x="4556" y="2267"/>
                </a:lnTo>
                <a:cubicBezTo>
                  <a:pt x="4556" y="2482"/>
                  <a:pt x="4371" y="2657"/>
                  <a:pt x="4142" y="2657"/>
                </a:cubicBezTo>
                <a:cubicBezTo>
                  <a:pt x="3913" y="2657"/>
                  <a:pt x="3728" y="2482"/>
                  <a:pt x="3728" y="2267"/>
                </a:cubicBezTo>
                <a:lnTo>
                  <a:pt x="3728" y="1207"/>
                </a:lnTo>
                <a:close/>
                <a:moveTo>
                  <a:pt x="3106" y="1040"/>
                </a:moveTo>
                <a:lnTo>
                  <a:pt x="3106" y="2248"/>
                </a:lnTo>
                <a:cubicBezTo>
                  <a:pt x="3116" y="2814"/>
                  <a:pt x="3576" y="3270"/>
                  <a:pt x="4142" y="3270"/>
                </a:cubicBezTo>
                <a:cubicBezTo>
                  <a:pt x="4708" y="3270"/>
                  <a:pt x="5168" y="2814"/>
                  <a:pt x="5178" y="2248"/>
                </a:cubicBezTo>
                <a:lnTo>
                  <a:pt x="5178" y="1040"/>
                </a:lnTo>
                <a:cubicBezTo>
                  <a:pt x="5178" y="465"/>
                  <a:pt x="4714" y="0"/>
                  <a:pt x="4142" y="0"/>
                </a:cubicBezTo>
                <a:cubicBezTo>
                  <a:pt x="3570" y="0"/>
                  <a:pt x="3106" y="465"/>
                  <a:pt x="3106" y="1040"/>
                </a:cubicBezTo>
                <a:close/>
                <a:moveTo>
                  <a:pt x="1325" y="2248"/>
                </a:moveTo>
                <a:lnTo>
                  <a:pt x="3106" y="2248"/>
                </a:lnTo>
                <a:lnTo>
                  <a:pt x="3106" y="1635"/>
                </a:lnTo>
                <a:lnTo>
                  <a:pt x="828" y="1635"/>
                </a:lnTo>
                <a:cubicBezTo>
                  <a:pt x="371" y="1635"/>
                  <a:pt x="0" y="2001"/>
                  <a:pt x="0" y="2452"/>
                </a:cubicBezTo>
                <a:lnTo>
                  <a:pt x="0" y="6949"/>
                </a:lnTo>
                <a:cubicBezTo>
                  <a:pt x="0" y="7401"/>
                  <a:pt x="371" y="7767"/>
                  <a:pt x="828" y="7767"/>
                </a:cubicBezTo>
                <a:lnTo>
                  <a:pt x="7456" y="7767"/>
                </a:lnTo>
                <a:cubicBezTo>
                  <a:pt x="7913" y="7767"/>
                  <a:pt x="8285" y="7401"/>
                  <a:pt x="8285" y="6949"/>
                </a:cubicBezTo>
                <a:lnTo>
                  <a:pt x="8285" y="2452"/>
                </a:lnTo>
                <a:cubicBezTo>
                  <a:pt x="8285" y="2001"/>
                  <a:pt x="7913" y="1635"/>
                  <a:pt x="7456" y="1635"/>
                </a:cubicBezTo>
                <a:lnTo>
                  <a:pt x="5178" y="1635"/>
                </a:lnTo>
                <a:lnTo>
                  <a:pt x="5178" y="2248"/>
                </a:lnTo>
                <a:lnTo>
                  <a:pt x="6959" y="2248"/>
                </a:lnTo>
                <a:cubicBezTo>
                  <a:pt x="7348" y="2248"/>
                  <a:pt x="7663" y="2559"/>
                  <a:pt x="7663" y="2943"/>
                </a:cubicBezTo>
                <a:lnTo>
                  <a:pt x="7663" y="6458"/>
                </a:lnTo>
                <a:cubicBezTo>
                  <a:pt x="7663" y="6842"/>
                  <a:pt x="7348" y="7153"/>
                  <a:pt x="6959" y="7153"/>
                </a:cubicBezTo>
                <a:lnTo>
                  <a:pt x="1325" y="7153"/>
                </a:lnTo>
                <a:cubicBezTo>
                  <a:pt x="936" y="7153"/>
                  <a:pt x="621" y="6842"/>
                  <a:pt x="621" y="6458"/>
                </a:cubicBezTo>
                <a:lnTo>
                  <a:pt x="621" y="2943"/>
                </a:lnTo>
                <a:cubicBezTo>
                  <a:pt x="621" y="2559"/>
                  <a:pt x="936" y="2248"/>
                  <a:pt x="1325" y="2248"/>
                </a:cubicBezTo>
                <a:close/>
                <a:moveTo>
                  <a:pt x="1325" y="2248"/>
                </a:moveTo>
                <a:close/>
              </a:path>
            </a:pathLst>
          </a:custGeom>
          <a:solidFill>
            <a:schemeClr val="accent1"/>
          </a:solidFill>
          <a:ln>
            <a:noFill/>
          </a:ln>
        </p:spPr>
        <p:txBody>
          <a:bodyPr/>
          <a:lstStyle/>
          <a:p>
            <a:endParaRPr lang="zh-CN" altLang="en-US"/>
          </a:p>
        </p:txBody>
      </p:sp>
      <p:sp>
        <p:nvSpPr>
          <p:cNvPr id="34" name="iconfont-1191-866894">
            <a:extLst>
              <a:ext uri="{FF2B5EF4-FFF2-40B4-BE49-F238E27FC236}">
                <a16:creationId xmlns:a16="http://schemas.microsoft.com/office/drawing/2014/main" id="{0DEA9447-F076-4948-A911-0D8A652B352E}"/>
              </a:ext>
            </a:extLst>
          </p:cNvPr>
          <p:cNvSpPr>
            <a:spLocks noChangeAspect="1"/>
          </p:cNvSpPr>
          <p:nvPr/>
        </p:nvSpPr>
        <p:spPr bwMode="auto">
          <a:xfrm>
            <a:off x="3119690" y="2018649"/>
            <a:ext cx="409621" cy="384077"/>
          </a:xfrm>
          <a:custGeom>
            <a:avLst/>
            <a:gdLst>
              <a:gd name="T0" fmla="*/ 2278 w 8285"/>
              <a:gd name="T1" fmla="*/ 5620 h 7767"/>
              <a:gd name="T2" fmla="*/ 2589 w 8285"/>
              <a:gd name="T3" fmla="*/ 5927 h 7767"/>
              <a:gd name="T4" fmla="*/ 5696 w 8285"/>
              <a:gd name="T5" fmla="*/ 5927 h 7767"/>
              <a:gd name="T6" fmla="*/ 6006 w 8285"/>
              <a:gd name="T7" fmla="*/ 5620 h 7767"/>
              <a:gd name="T8" fmla="*/ 5696 w 8285"/>
              <a:gd name="T9" fmla="*/ 5314 h 7767"/>
              <a:gd name="T10" fmla="*/ 2589 w 8285"/>
              <a:gd name="T11" fmla="*/ 5314 h 7767"/>
              <a:gd name="T12" fmla="*/ 2278 w 8285"/>
              <a:gd name="T13" fmla="*/ 5620 h 7767"/>
              <a:gd name="T14" fmla="*/ 2278 w 8285"/>
              <a:gd name="T15" fmla="*/ 5620 h 7767"/>
              <a:gd name="T16" fmla="*/ 2278 w 8285"/>
              <a:gd name="T17" fmla="*/ 4394 h 7767"/>
              <a:gd name="T18" fmla="*/ 2589 w 8285"/>
              <a:gd name="T19" fmla="*/ 4701 h 7767"/>
              <a:gd name="T20" fmla="*/ 5696 w 8285"/>
              <a:gd name="T21" fmla="*/ 4701 h 7767"/>
              <a:gd name="T22" fmla="*/ 6006 w 8285"/>
              <a:gd name="T23" fmla="*/ 4394 h 7767"/>
              <a:gd name="T24" fmla="*/ 5696 w 8285"/>
              <a:gd name="T25" fmla="*/ 4088 h 7767"/>
              <a:gd name="T26" fmla="*/ 2589 w 8285"/>
              <a:gd name="T27" fmla="*/ 4088 h 7767"/>
              <a:gd name="T28" fmla="*/ 2278 w 8285"/>
              <a:gd name="T29" fmla="*/ 4394 h 7767"/>
              <a:gd name="T30" fmla="*/ 2278 w 8285"/>
              <a:gd name="T31" fmla="*/ 4394 h 7767"/>
              <a:gd name="T32" fmla="*/ 3728 w 8285"/>
              <a:gd name="T33" fmla="*/ 1207 h 7767"/>
              <a:gd name="T34" fmla="*/ 4142 w 8285"/>
              <a:gd name="T35" fmla="*/ 817 h 7767"/>
              <a:gd name="T36" fmla="*/ 4556 w 8285"/>
              <a:gd name="T37" fmla="*/ 1207 h 7767"/>
              <a:gd name="T38" fmla="*/ 4556 w 8285"/>
              <a:gd name="T39" fmla="*/ 2267 h 7767"/>
              <a:gd name="T40" fmla="*/ 4142 w 8285"/>
              <a:gd name="T41" fmla="*/ 2657 h 7767"/>
              <a:gd name="T42" fmla="*/ 3728 w 8285"/>
              <a:gd name="T43" fmla="*/ 2267 h 7767"/>
              <a:gd name="T44" fmla="*/ 3728 w 8285"/>
              <a:gd name="T45" fmla="*/ 1207 h 7767"/>
              <a:gd name="T46" fmla="*/ 3106 w 8285"/>
              <a:gd name="T47" fmla="*/ 1040 h 7767"/>
              <a:gd name="T48" fmla="*/ 3106 w 8285"/>
              <a:gd name="T49" fmla="*/ 2248 h 7767"/>
              <a:gd name="T50" fmla="*/ 4142 w 8285"/>
              <a:gd name="T51" fmla="*/ 3270 h 7767"/>
              <a:gd name="T52" fmla="*/ 5178 w 8285"/>
              <a:gd name="T53" fmla="*/ 2248 h 7767"/>
              <a:gd name="T54" fmla="*/ 5178 w 8285"/>
              <a:gd name="T55" fmla="*/ 1040 h 7767"/>
              <a:gd name="T56" fmla="*/ 4142 w 8285"/>
              <a:gd name="T57" fmla="*/ 0 h 7767"/>
              <a:gd name="T58" fmla="*/ 3106 w 8285"/>
              <a:gd name="T59" fmla="*/ 1040 h 7767"/>
              <a:gd name="T60" fmla="*/ 1325 w 8285"/>
              <a:gd name="T61" fmla="*/ 2248 h 7767"/>
              <a:gd name="T62" fmla="*/ 3106 w 8285"/>
              <a:gd name="T63" fmla="*/ 2248 h 7767"/>
              <a:gd name="T64" fmla="*/ 3106 w 8285"/>
              <a:gd name="T65" fmla="*/ 1635 h 7767"/>
              <a:gd name="T66" fmla="*/ 828 w 8285"/>
              <a:gd name="T67" fmla="*/ 1635 h 7767"/>
              <a:gd name="T68" fmla="*/ 0 w 8285"/>
              <a:gd name="T69" fmla="*/ 2452 h 7767"/>
              <a:gd name="T70" fmla="*/ 0 w 8285"/>
              <a:gd name="T71" fmla="*/ 6949 h 7767"/>
              <a:gd name="T72" fmla="*/ 828 w 8285"/>
              <a:gd name="T73" fmla="*/ 7767 h 7767"/>
              <a:gd name="T74" fmla="*/ 7456 w 8285"/>
              <a:gd name="T75" fmla="*/ 7767 h 7767"/>
              <a:gd name="T76" fmla="*/ 8285 w 8285"/>
              <a:gd name="T77" fmla="*/ 6949 h 7767"/>
              <a:gd name="T78" fmla="*/ 8285 w 8285"/>
              <a:gd name="T79" fmla="*/ 2452 h 7767"/>
              <a:gd name="T80" fmla="*/ 7456 w 8285"/>
              <a:gd name="T81" fmla="*/ 1635 h 7767"/>
              <a:gd name="T82" fmla="*/ 5178 w 8285"/>
              <a:gd name="T83" fmla="*/ 1635 h 7767"/>
              <a:gd name="T84" fmla="*/ 5178 w 8285"/>
              <a:gd name="T85" fmla="*/ 2248 h 7767"/>
              <a:gd name="T86" fmla="*/ 6959 w 8285"/>
              <a:gd name="T87" fmla="*/ 2248 h 7767"/>
              <a:gd name="T88" fmla="*/ 7663 w 8285"/>
              <a:gd name="T89" fmla="*/ 2943 h 7767"/>
              <a:gd name="T90" fmla="*/ 7663 w 8285"/>
              <a:gd name="T91" fmla="*/ 6458 h 7767"/>
              <a:gd name="T92" fmla="*/ 6959 w 8285"/>
              <a:gd name="T93" fmla="*/ 7153 h 7767"/>
              <a:gd name="T94" fmla="*/ 1325 w 8285"/>
              <a:gd name="T95" fmla="*/ 7153 h 7767"/>
              <a:gd name="T96" fmla="*/ 621 w 8285"/>
              <a:gd name="T97" fmla="*/ 6458 h 7767"/>
              <a:gd name="T98" fmla="*/ 621 w 8285"/>
              <a:gd name="T99" fmla="*/ 2943 h 7767"/>
              <a:gd name="T100" fmla="*/ 1325 w 8285"/>
              <a:gd name="T101" fmla="*/ 2248 h 7767"/>
              <a:gd name="T102" fmla="*/ 1325 w 8285"/>
              <a:gd name="T103" fmla="*/ 2248 h 7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85" h="7767">
                <a:moveTo>
                  <a:pt x="2278" y="5620"/>
                </a:moveTo>
                <a:cubicBezTo>
                  <a:pt x="2278" y="5790"/>
                  <a:pt x="2417" y="5927"/>
                  <a:pt x="2589" y="5927"/>
                </a:cubicBezTo>
                <a:lnTo>
                  <a:pt x="5696" y="5927"/>
                </a:lnTo>
                <a:cubicBezTo>
                  <a:pt x="5867" y="5927"/>
                  <a:pt x="6006" y="5790"/>
                  <a:pt x="6006" y="5620"/>
                </a:cubicBezTo>
                <a:cubicBezTo>
                  <a:pt x="6006" y="5451"/>
                  <a:pt x="5867" y="5314"/>
                  <a:pt x="5696" y="5314"/>
                </a:cubicBezTo>
                <a:lnTo>
                  <a:pt x="2589" y="5314"/>
                </a:lnTo>
                <a:cubicBezTo>
                  <a:pt x="2417" y="5314"/>
                  <a:pt x="2278" y="5451"/>
                  <a:pt x="2278" y="5620"/>
                </a:cubicBezTo>
                <a:lnTo>
                  <a:pt x="2278" y="5620"/>
                </a:lnTo>
                <a:close/>
                <a:moveTo>
                  <a:pt x="2278" y="4394"/>
                </a:moveTo>
                <a:cubicBezTo>
                  <a:pt x="2278" y="4563"/>
                  <a:pt x="2417" y="4701"/>
                  <a:pt x="2589" y="4701"/>
                </a:cubicBezTo>
                <a:lnTo>
                  <a:pt x="5696" y="4701"/>
                </a:lnTo>
                <a:cubicBezTo>
                  <a:pt x="5867" y="4701"/>
                  <a:pt x="6006" y="4563"/>
                  <a:pt x="6006" y="4394"/>
                </a:cubicBezTo>
                <a:cubicBezTo>
                  <a:pt x="6006" y="4225"/>
                  <a:pt x="5867" y="4088"/>
                  <a:pt x="5696" y="4088"/>
                </a:cubicBezTo>
                <a:lnTo>
                  <a:pt x="2589" y="4088"/>
                </a:lnTo>
                <a:cubicBezTo>
                  <a:pt x="2417" y="4088"/>
                  <a:pt x="2278" y="4225"/>
                  <a:pt x="2278" y="4394"/>
                </a:cubicBezTo>
                <a:lnTo>
                  <a:pt x="2278" y="4394"/>
                </a:lnTo>
                <a:close/>
                <a:moveTo>
                  <a:pt x="3728" y="1207"/>
                </a:moveTo>
                <a:cubicBezTo>
                  <a:pt x="3728" y="992"/>
                  <a:pt x="3913" y="817"/>
                  <a:pt x="4142" y="817"/>
                </a:cubicBezTo>
                <a:cubicBezTo>
                  <a:pt x="4371" y="817"/>
                  <a:pt x="4556" y="992"/>
                  <a:pt x="4556" y="1207"/>
                </a:cubicBezTo>
                <a:lnTo>
                  <a:pt x="4556" y="2267"/>
                </a:lnTo>
                <a:cubicBezTo>
                  <a:pt x="4556" y="2482"/>
                  <a:pt x="4371" y="2657"/>
                  <a:pt x="4142" y="2657"/>
                </a:cubicBezTo>
                <a:cubicBezTo>
                  <a:pt x="3913" y="2657"/>
                  <a:pt x="3728" y="2482"/>
                  <a:pt x="3728" y="2267"/>
                </a:cubicBezTo>
                <a:lnTo>
                  <a:pt x="3728" y="1207"/>
                </a:lnTo>
                <a:close/>
                <a:moveTo>
                  <a:pt x="3106" y="1040"/>
                </a:moveTo>
                <a:lnTo>
                  <a:pt x="3106" y="2248"/>
                </a:lnTo>
                <a:cubicBezTo>
                  <a:pt x="3116" y="2814"/>
                  <a:pt x="3576" y="3270"/>
                  <a:pt x="4142" y="3270"/>
                </a:cubicBezTo>
                <a:cubicBezTo>
                  <a:pt x="4708" y="3270"/>
                  <a:pt x="5168" y="2814"/>
                  <a:pt x="5178" y="2248"/>
                </a:cubicBezTo>
                <a:lnTo>
                  <a:pt x="5178" y="1040"/>
                </a:lnTo>
                <a:cubicBezTo>
                  <a:pt x="5178" y="465"/>
                  <a:pt x="4714" y="0"/>
                  <a:pt x="4142" y="0"/>
                </a:cubicBezTo>
                <a:cubicBezTo>
                  <a:pt x="3570" y="0"/>
                  <a:pt x="3106" y="465"/>
                  <a:pt x="3106" y="1040"/>
                </a:cubicBezTo>
                <a:close/>
                <a:moveTo>
                  <a:pt x="1325" y="2248"/>
                </a:moveTo>
                <a:lnTo>
                  <a:pt x="3106" y="2248"/>
                </a:lnTo>
                <a:lnTo>
                  <a:pt x="3106" y="1635"/>
                </a:lnTo>
                <a:lnTo>
                  <a:pt x="828" y="1635"/>
                </a:lnTo>
                <a:cubicBezTo>
                  <a:pt x="371" y="1635"/>
                  <a:pt x="0" y="2001"/>
                  <a:pt x="0" y="2452"/>
                </a:cubicBezTo>
                <a:lnTo>
                  <a:pt x="0" y="6949"/>
                </a:lnTo>
                <a:cubicBezTo>
                  <a:pt x="0" y="7401"/>
                  <a:pt x="371" y="7767"/>
                  <a:pt x="828" y="7767"/>
                </a:cubicBezTo>
                <a:lnTo>
                  <a:pt x="7456" y="7767"/>
                </a:lnTo>
                <a:cubicBezTo>
                  <a:pt x="7913" y="7767"/>
                  <a:pt x="8285" y="7401"/>
                  <a:pt x="8285" y="6949"/>
                </a:cubicBezTo>
                <a:lnTo>
                  <a:pt x="8285" y="2452"/>
                </a:lnTo>
                <a:cubicBezTo>
                  <a:pt x="8285" y="2001"/>
                  <a:pt x="7913" y="1635"/>
                  <a:pt x="7456" y="1635"/>
                </a:cubicBezTo>
                <a:lnTo>
                  <a:pt x="5178" y="1635"/>
                </a:lnTo>
                <a:lnTo>
                  <a:pt x="5178" y="2248"/>
                </a:lnTo>
                <a:lnTo>
                  <a:pt x="6959" y="2248"/>
                </a:lnTo>
                <a:cubicBezTo>
                  <a:pt x="7348" y="2248"/>
                  <a:pt x="7663" y="2559"/>
                  <a:pt x="7663" y="2943"/>
                </a:cubicBezTo>
                <a:lnTo>
                  <a:pt x="7663" y="6458"/>
                </a:lnTo>
                <a:cubicBezTo>
                  <a:pt x="7663" y="6842"/>
                  <a:pt x="7348" y="7153"/>
                  <a:pt x="6959" y="7153"/>
                </a:cubicBezTo>
                <a:lnTo>
                  <a:pt x="1325" y="7153"/>
                </a:lnTo>
                <a:cubicBezTo>
                  <a:pt x="936" y="7153"/>
                  <a:pt x="621" y="6842"/>
                  <a:pt x="621" y="6458"/>
                </a:cubicBezTo>
                <a:lnTo>
                  <a:pt x="621" y="2943"/>
                </a:lnTo>
                <a:cubicBezTo>
                  <a:pt x="621" y="2559"/>
                  <a:pt x="936" y="2248"/>
                  <a:pt x="1325" y="2248"/>
                </a:cubicBezTo>
                <a:close/>
                <a:moveTo>
                  <a:pt x="1325" y="2248"/>
                </a:moveTo>
                <a:close/>
              </a:path>
            </a:pathLst>
          </a:custGeom>
          <a:solidFill>
            <a:schemeClr val="accent3"/>
          </a:solidFill>
          <a:ln>
            <a:noFill/>
          </a:ln>
        </p:spPr>
        <p:txBody>
          <a:bodyPr/>
          <a:lstStyle/>
          <a:p>
            <a:endParaRPr lang="zh-CN" altLang="en-US"/>
          </a:p>
        </p:txBody>
      </p:sp>
      <p:sp>
        <p:nvSpPr>
          <p:cNvPr id="35" name="iconfont-1191-866894">
            <a:extLst>
              <a:ext uri="{FF2B5EF4-FFF2-40B4-BE49-F238E27FC236}">
                <a16:creationId xmlns:a16="http://schemas.microsoft.com/office/drawing/2014/main" id="{6CC2B707-F49F-4AD3-B639-E2041E5F7682}"/>
              </a:ext>
            </a:extLst>
          </p:cNvPr>
          <p:cNvSpPr>
            <a:spLocks noChangeAspect="1"/>
          </p:cNvSpPr>
          <p:nvPr/>
        </p:nvSpPr>
        <p:spPr bwMode="auto">
          <a:xfrm>
            <a:off x="5019979" y="2018649"/>
            <a:ext cx="409621" cy="384077"/>
          </a:xfrm>
          <a:custGeom>
            <a:avLst/>
            <a:gdLst>
              <a:gd name="T0" fmla="*/ 2278 w 8285"/>
              <a:gd name="T1" fmla="*/ 5620 h 7767"/>
              <a:gd name="T2" fmla="*/ 2589 w 8285"/>
              <a:gd name="T3" fmla="*/ 5927 h 7767"/>
              <a:gd name="T4" fmla="*/ 5696 w 8285"/>
              <a:gd name="T5" fmla="*/ 5927 h 7767"/>
              <a:gd name="T6" fmla="*/ 6006 w 8285"/>
              <a:gd name="T7" fmla="*/ 5620 h 7767"/>
              <a:gd name="T8" fmla="*/ 5696 w 8285"/>
              <a:gd name="T9" fmla="*/ 5314 h 7767"/>
              <a:gd name="T10" fmla="*/ 2589 w 8285"/>
              <a:gd name="T11" fmla="*/ 5314 h 7767"/>
              <a:gd name="T12" fmla="*/ 2278 w 8285"/>
              <a:gd name="T13" fmla="*/ 5620 h 7767"/>
              <a:gd name="T14" fmla="*/ 2278 w 8285"/>
              <a:gd name="T15" fmla="*/ 5620 h 7767"/>
              <a:gd name="T16" fmla="*/ 2278 w 8285"/>
              <a:gd name="T17" fmla="*/ 4394 h 7767"/>
              <a:gd name="T18" fmla="*/ 2589 w 8285"/>
              <a:gd name="T19" fmla="*/ 4701 h 7767"/>
              <a:gd name="T20" fmla="*/ 5696 w 8285"/>
              <a:gd name="T21" fmla="*/ 4701 h 7767"/>
              <a:gd name="T22" fmla="*/ 6006 w 8285"/>
              <a:gd name="T23" fmla="*/ 4394 h 7767"/>
              <a:gd name="T24" fmla="*/ 5696 w 8285"/>
              <a:gd name="T25" fmla="*/ 4088 h 7767"/>
              <a:gd name="T26" fmla="*/ 2589 w 8285"/>
              <a:gd name="T27" fmla="*/ 4088 h 7767"/>
              <a:gd name="T28" fmla="*/ 2278 w 8285"/>
              <a:gd name="T29" fmla="*/ 4394 h 7767"/>
              <a:gd name="T30" fmla="*/ 2278 w 8285"/>
              <a:gd name="T31" fmla="*/ 4394 h 7767"/>
              <a:gd name="T32" fmla="*/ 3728 w 8285"/>
              <a:gd name="T33" fmla="*/ 1207 h 7767"/>
              <a:gd name="T34" fmla="*/ 4142 w 8285"/>
              <a:gd name="T35" fmla="*/ 817 h 7767"/>
              <a:gd name="T36" fmla="*/ 4556 w 8285"/>
              <a:gd name="T37" fmla="*/ 1207 h 7767"/>
              <a:gd name="T38" fmla="*/ 4556 w 8285"/>
              <a:gd name="T39" fmla="*/ 2267 h 7767"/>
              <a:gd name="T40" fmla="*/ 4142 w 8285"/>
              <a:gd name="T41" fmla="*/ 2657 h 7767"/>
              <a:gd name="T42" fmla="*/ 3728 w 8285"/>
              <a:gd name="T43" fmla="*/ 2267 h 7767"/>
              <a:gd name="T44" fmla="*/ 3728 w 8285"/>
              <a:gd name="T45" fmla="*/ 1207 h 7767"/>
              <a:gd name="T46" fmla="*/ 3106 w 8285"/>
              <a:gd name="T47" fmla="*/ 1040 h 7767"/>
              <a:gd name="T48" fmla="*/ 3106 w 8285"/>
              <a:gd name="T49" fmla="*/ 2248 h 7767"/>
              <a:gd name="T50" fmla="*/ 4142 w 8285"/>
              <a:gd name="T51" fmla="*/ 3270 h 7767"/>
              <a:gd name="T52" fmla="*/ 5178 w 8285"/>
              <a:gd name="T53" fmla="*/ 2248 h 7767"/>
              <a:gd name="T54" fmla="*/ 5178 w 8285"/>
              <a:gd name="T55" fmla="*/ 1040 h 7767"/>
              <a:gd name="T56" fmla="*/ 4142 w 8285"/>
              <a:gd name="T57" fmla="*/ 0 h 7767"/>
              <a:gd name="T58" fmla="*/ 3106 w 8285"/>
              <a:gd name="T59" fmla="*/ 1040 h 7767"/>
              <a:gd name="T60" fmla="*/ 1325 w 8285"/>
              <a:gd name="T61" fmla="*/ 2248 h 7767"/>
              <a:gd name="T62" fmla="*/ 3106 w 8285"/>
              <a:gd name="T63" fmla="*/ 2248 h 7767"/>
              <a:gd name="T64" fmla="*/ 3106 w 8285"/>
              <a:gd name="T65" fmla="*/ 1635 h 7767"/>
              <a:gd name="T66" fmla="*/ 828 w 8285"/>
              <a:gd name="T67" fmla="*/ 1635 h 7767"/>
              <a:gd name="T68" fmla="*/ 0 w 8285"/>
              <a:gd name="T69" fmla="*/ 2452 h 7767"/>
              <a:gd name="T70" fmla="*/ 0 w 8285"/>
              <a:gd name="T71" fmla="*/ 6949 h 7767"/>
              <a:gd name="T72" fmla="*/ 828 w 8285"/>
              <a:gd name="T73" fmla="*/ 7767 h 7767"/>
              <a:gd name="T74" fmla="*/ 7456 w 8285"/>
              <a:gd name="T75" fmla="*/ 7767 h 7767"/>
              <a:gd name="T76" fmla="*/ 8285 w 8285"/>
              <a:gd name="T77" fmla="*/ 6949 h 7767"/>
              <a:gd name="T78" fmla="*/ 8285 w 8285"/>
              <a:gd name="T79" fmla="*/ 2452 h 7767"/>
              <a:gd name="T80" fmla="*/ 7456 w 8285"/>
              <a:gd name="T81" fmla="*/ 1635 h 7767"/>
              <a:gd name="T82" fmla="*/ 5178 w 8285"/>
              <a:gd name="T83" fmla="*/ 1635 h 7767"/>
              <a:gd name="T84" fmla="*/ 5178 w 8285"/>
              <a:gd name="T85" fmla="*/ 2248 h 7767"/>
              <a:gd name="T86" fmla="*/ 6959 w 8285"/>
              <a:gd name="T87" fmla="*/ 2248 h 7767"/>
              <a:gd name="T88" fmla="*/ 7663 w 8285"/>
              <a:gd name="T89" fmla="*/ 2943 h 7767"/>
              <a:gd name="T90" fmla="*/ 7663 w 8285"/>
              <a:gd name="T91" fmla="*/ 6458 h 7767"/>
              <a:gd name="T92" fmla="*/ 6959 w 8285"/>
              <a:gd name="T93" fmla="*/ 7153 h 7767"/>
              <a:gd name="T94" fmla="*/ 1325 w 8285"/>
              <a:gd name="T95" fmla="*/ 7153 h 7767"/>
              <a:gd name="T96" fmla="*/ 621 w 8285"/>
              <a:gd name="T97" fmla="*/ 6458 h 7767"/>
              <a:gd name="T98" fmla="*/ 621 w 8285"/>
              <a:gd name="T99" fmla="*/ 2943 h 7767"/>
              <a:gd name="T100" fmla="*/ 1325 w 8285"/>
              <a:gd name="T101" fmla="*/ 2248 h 7767"/>
              <a:gd name="T102" fmla="*/ 1325 w 8285"/>
              <a:gd name="T103" fmla="*/ 2248 h 7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85" h="7767">
                <a:moveTo>
                  <a:pt x="2278" y="5620"/>
                </a:moveTo>
                <a:cubicBezTo>
                  <a:pt x="2278" y="5790"/>
                  <a:pt x="2417" y="5927"/>
                  <a:pt x="2589" y="5927"/>
                </a:cubicBezTo>
                <a:lnTo>
                  <a:pt x="5696" y="5927"/>
                </a:lnTo>
                <a:cubicBezTo>
                  <a:pt x="5867" y="5927"/>
                  <a:pt x="6006" y="5790"/>
                  <a:pt x="6006" y="5620"/>
                </a:cubicBezTo>
                <a:cubicBezTo>
                  <a:pt x="6006" y="5451"/>
                  <a:pt x="5867" y="5314"/>
                  <a:pt x="5696" y="5314"/>
                </a:cubicBezTo>
                <a:lnTo>
                  <a:pt x="2589" y="5314"/>
                </a:lnTo>
                <a:cubicBezTo>
                  <a:pt x="2417" y="5314"/>
                  <a:pt x="2278" y="5451"/>
                  <a:pt x="2278" y="5620"/>
                </a:cubicBezTo>
                <a:lnTo>
                  <a:pt x="2278" y="5620"/>
                </a:lnTo>
                <a:close/>
                <a:moveTo>
                  <a:pt x="2278" y="4394"/>
                </a:moveTo>
                <a:cubicBezTo>
                  <a:pt x="2278" y="4563"/>
                  <a:pt x="2417" y="4701"/>
                  <a:pt x="2589" y="4701"/>
                </a:cubicBezTo>
                <a:lnTo>
                  <a:pt x="5696" y="4701"/>
                </a:lnTo>
                <a:cubicBezTo>
                  <a:pt x="5867" y="4701"/>
                  <a:pt x="6006" y="4563"/>
                  <a:pt x="6006" y="4394"/>
                </a:cubicBezTo>
                <a:cubicBezTo>
                  <a:pt x="6006" y="4225"/>
                  <a:pt x="5867" y="4088"/>
                  <a:pt x="5696" y="4088"/>
                </a:cubicBezTo>
                <a:lnTo>
                  <a:pt x="2589" y="4088"/>
                </a:lnTo>
                <a:cubicBezTo>
                  <a:pt x="2417" y="4088"/>
                  <a:pt x="2278" y="4225"/>
                  <a:pt x="2278" y="4394"/>
                </a:cubicBezTo>
                <a:lnTo>
                  <a:pt x="2278" y="4394"/>
                </a:lnTo>
                <a:close/>
                <a:moveTo>
                  <a:pt x="3728" y="1207"/>
                </a:moveTo>
                <a:cubicBezTo>
                  <a:pt x="3728" y="992"/>
                  <a:pt x="3913" y="817"/>
                  <a:pt x="4142" y="817"/>
                </a:cubicBezTo>
                <a:cubicBezTo>
                  <a:pt x="4371" y="817"/>
                  <a:pt x="4556" y="992"/>
                  <a:pt x="4556" y="1207"/>
                </a:cubicBezTo>
                <a:lnTo>
                  <a:pt x="4556" y="2267"/>
                </a:lnTo>
                <a:cubicBezTo>
                  <a:pt x="4556" y="2482"/>
                  <a:pt x="4371" y="2657"/>
                  <a:pt x="4142" y="2657"/>
                </a:cubicBezTo>
                <a:cubicBezTo>
                  <a:pt x="3913" y="2657"/>
                  <a:pt x="3728" y="2482"/>
                  <a:pt x="3728" y="2267"/>
                </a:cubicBezTo>
                <a:lnTo>
                  <a:pt x="3728" y="1207"/>
                </a:lnTo>
                <a:close/>
                <a:moveTo>
                  <a:pt x="3106" y="1040"/>
                </a:moveTo>
                <a:lnTo>
                  <a:pt x="3106" y="2248"/>
                </a:lnTo>
                <a:cubicBezTo>
                  <a:pt x="3116" y="2814"/>
                  <a:pt x="3576" y="3270"/>
                  <a:pt x="4142" y="3270"/>
                </a:cubicBezTo>
                <a:cubicBezTo>
                  <a:pt x="4708" y="3270"/>
                  <a:pt x="5168" y="2814"/>
                  <a:pt x="5178" y="2248"/>
                </a:cubicBezTo>
                <a:lnTo>
                  <a:pt x="5178" y="1040"/>
                </a:lnTo>
                <a:cubicBezTo>
                  <a:pt x="5178" y="465"/>
                  <a:pt x="4714" y="0"/>
                  <a:pt x="4142" y="0"/>
                </a:cubicBezTo>
                <a:cubicBezTo>
                  <a:pt x="3570" y="0"/>
                  <a:pt x="3106" y="465"/>
                  <a:pt x="3106" y="1040"/>
                </a:cubicBezTo>
                <a:close/>
                <a:moveTo>
                  <a:pt x="1325" y="2248"/>
                </a:moveTo>
                <a:lnTo>
                  <a:pt x="3106" y="2248"/>
                </a:lnTo>
                <a:lnTo>
                  <a:pt x="3106" y="1635"/>
                </a:lnTo>
                <a:lnTo>
                  <a:pt x="828" y="1635"/>
                </a:lnTo>
                <a:cubicBezTo>
                  <a:pt x="371" y="1635"/>
                  <a:pt x="0" y="2001"/>
                  <a:pt x="0" y="2452"/>
                </a:cubicBezTo>
                <a:lnTo>
                  <a:pt x="0" y="6949"/>
                </a:lnTo>
                <a:cubicBezTo>
                  <a:pt x="0" y="7401"/>
                  <a:pt x="371" y="7767"/>
                  <a:pt x="828" y="7767"/>
                </a:cubicBezTo>
                <a:lnTo>
                  <a:pt x="7456" y="7767"/>
                </a:lnTo>
                <a:cubicBezTo>
                  <a:pt x="7913" y="7767"/>
                  <a:pt x="8285" y="7401"/>
                  <a:pt x="8285" y="6949"/>
                </a:cubicBezTo>
                <a:lnTo>
                  <a:pt x="8285" y="2452"/>
                </a:lnTo>
                <a:cubicBezTo>
                  <a:pt x="8285" y="2001"/>
                  <a:pt x="7913" y="1635"/>
                  <a:pt x="7456" y="1635"/>
                </a:cubicBezTo>
                <a:lnTo>
                  <a:pt x="5178" y="1635"/>
                </a:lnTo>
                <a:lnTo>
                  <a:pt x="5178" y="2248"/>
                </a:lnTo>
                <a:lnTo>
                  <a:pt x="6959" y="2248"/>
                </a:lnTo>
                <a:cubicBezTo>
                  <a:pt x="7348" y="2248"/>
                  <a:pt x="7663" y="2559"/>
                  <a:pt x="7663" y="2943"/>
                </a:cubicBezTo>
                <a:lnTo>
                  <a:pt x="7663" y="6458"/>
                </a:lnTo>
                <a:cubicBezTo>
                  <a:pt x="7663" y="6842"/>
                  <a:pt x="7348" y="7153"/>
                  <a:pt x="6959" y="7153"/>
                </a:cubicBezTo>
                <a:lnTo>
                  <a:pt x="1325" y="7153"/>
                </a:lnTo>
                <a:cubicBezTo>
                  <a:pt x="936" y="7153"/>
                  <a:pt x="621" y="6842"/>
                  <a:pt x="621" y="6458"/>
                </a:cubicBezTo>
                <a:lnTo>
                  <a:pt x="621" y="2943"/>
                </a:lnTo>
                <a:cubicBezTo>
                  <a:pt x="621" y="2559"/>
                  <a:pt x="936" y="2248"/>
                  <a:pt x="1325" y="2248"/>
                </a:cubicBezTo>
                <a:close/>
                <a:moveTo>
                  <a:pt x="1325" y="2248"/>
                </a:moveTo>
                <a:close/>
              </a:path>
            </a:pathLst>
          </a:custGeom>
          <a:solidFill>
            <a:schemeClr val="accent6"/>
          </a:solidFill>
          <a:ln>
            <a:noFill/>
          </a:ln>
        </p:spPr>
        <p:txBody>
          <a:bodyPr/>
          <a:lstStyle/>
          <a:p>
            <a:endParaRPr lang="zh-CN" altLang="en-US"/>
          </a:p>
        </p:txBody>
      </p:sp>
      <p:sp>
        <p:nvSpPr>
          <p:cNvPr id="36" name="矩形: 剪去对角 35">
            <a:extLst>
              <a:ext uri="{FF2B5EF4-FFF2-40B4-BE49-F238E27FC236}">
                <a16:creationId xmlns:a16="http://schemas.microsoft.com/office/drawing/2014/main" id="{7A1B6D61-7449-4EE6-8A3D-536C47FC4300}"/>
              </a:ext>
            </a:extLst>
          </p:cNvPr>
          <p:cNvSpPr/>
          <p:nvPr/>
        </p:nvSpPr>
        <p:spPr>
          <a:xfrm>
            <a:off x="858836" y="2522998"/>
            <a:ext cx="1298730" cy="329090"/>
          </a:xfrm>
          <a:prstGeom prst="snip2DiagRect">
            <a:avLst>
              <a:gd name="adj1" fmla="val 0"/>
              <a:gd name="adj2" fmla="val 50000"/>
            </a:avLst>
          </a:prstGeom>
          <a:solidFill>
            <a:schemeClr val="accent2"/>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rPr>
              <a:t>关键词</a:t>
            </a:r>
          </a:p>
        </p:txBody>
      </p:sp>
      <p:sp>
        <p:nvSpPr>
          <p:cNvPr id="37" name="矩形: 剪去对角 36">
            <a:extLst>
              <a:ext uri="{FF2B5EF4-FFF2-40B4-BE49-F238E27FC236}">
                <a16:creationId xmlns:a16="http://schemas.microsoft.com/office/drawing/2014/main" id="{041B9E8B-9764-4F8D-AB93-B46226EBD6FE}"/>
              </a:ext>
            </a:extLst>
          </p:cNvPr>
          <p:cNvSpPr/>
          <p:nvPr/>
        </p:nvSpPr>
        <p:spPr>
          <a:xfrm>
            <a:off x="2797186" y="2522998"/>
            <a:ext cx="1298730" cy="329090"/>
          </a:xfrm>
          <a:prstGeom prst="snip2DiagRect">
            <a:avLst>
              <a:gd name="adj1" fmla="val 0"/>
              <a:gd name="adj2" fmla="val 50000"/>
            </a:avLst>
          </a:prstGeom>
          <a:solidFill>
            <a:schemeClr val="accent3"/>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rPr>
              <a:t>关键词</a:t>
            </a:r>
          </a:p>
        </p:txBody>
      </p:sp>
      <p:sp>
        <p:nvSpPr>
          <p:cNvPr id="38" name="矩形: 剪去对角 37">
            <a:extLst>
              <a:ext uri="{FF2B5EF4-FFF2-40B4-BE49-F238E27FC236}">
                <a16:creationId xmlns:a16="http://schemas.microsoft.com/office/drawing/2014/main" id="{C7B769FA-E545-4765-AE8B-9A571D8E67AB}"/>
              </a:ext>
            </a:extLst>
          </p:cNvPr>
          <p:cNvSpPr/>
          <p:nvPr/>
        </p:nvSpPr>
        <p:spPr>
          <a:xfrm>
            <a:off x="4575424" y="2522998"/>
            <a:ext cx="1298730" cy="329090"/>
          </a:xfrm>
          <a:prstGeom prst="snip2DiagRect">
            <a:avLst>
              <a:gd name="adj1" fmla="val 0"/>
              <a:gd name="adj2" fmla="val 50000"/>
            </a:avLst>
          </a:prstGeom>
          <a:solidFill>
            <a:schemeClr val="accent6"/>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zh-CN" altLang="en-US" sz="1600" dirty="0">
                <a:solidFill>
                  <a:srgbClr val="FFFFFF"/>
                </a:solidFill>
              </a:rPr>
              <a:t>关键词</a:t>
            </a:r>
          </a:p>
        </p:txBody>
      </p:sp>
      <p:cxnSp>
        <p:nvCxnSpPr>
          <p:cNvPr id="40" name="直接连接符 39">
            <a:extLst>
              <a:ext uri="{FF2B5EF4-FFF2-40B4-BE49-F238E27FC236}">
                <a16:creationId xmlns:a16="http://schemas.microsoft.com/office/drawing/2014/main" id="{DB6BE81D-917E-4F50-92EB-94E95B207182}"/>
              </a:ext>
            </a:extLst>
          </p:cNvPr>
          <p:cNvCxnSpPr>
            <a:cxnSpLocks/>
          </p:cNvCxnSpPr>
          <p:nvPr/>
        </p:nvCxnSpPr>
        <p:spPr>
          <a:xfrm>
            <a:off x="741425" y="3268025"/>
            <a:ext cx="5410053" cy="0"/>
          </a:xfrm>
          <a:prstGeom prst="line">
            <a:avLst/>
          </a:prstGeom>
          <a:ln w="158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79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 name="图片 28" descr="湖边的建筑&#10;&#10;描述已自动生成">
            <a:extLst>
              <a:ext uri="{FF2B5EF4-FFF2-40B4-BE49-F238E27FC236}">
                <a16:creationId xmlns:a16="http://schemas.microsoft.com/office/drawing/2014/main" id="{C4B4312B-009D-4905-A620-2A171C318361}"/>
              </a:ext>
            </a:extLst>
          </p:cNvPr>
          <p:cNvPicPr>
            <a:picLocks noChangeAspect="1"/>
          </p:cNvPicPr>
          <p:nvPr/>
        </p:nvPicPr>
        <p:blipFill>
          <a:blip r:embed="rId3">
            <a:extLst>
              <a:ext uri="{28A0092B-C50C-407E-A947-70E740481C1C}">
                <a14:useLocalDpi xmlns:a14="http://schemas.microsoft.com/office/drawing/2010/main" val="0"/>
              </a:ext>
            </a:extLst>
          </a:blip>
          <a:srcRect l="20847" r="20847" b="8612"/>
          <a:stretch>
            <a:fillRect/>
          </a:stretch>
        </p:blipFill>
        <p:spPr>
          <a:xfrm>
            <a:off x="6860582" y="590644"/>
            <a:ext cx="5331418" cy="6267356"/>
          </a:xfrm>
          <a:custGeom>
            <a:avLst/>
            <a:gdLst>
              <a:gd name="connsiteX0" fmla="*/ 5331418 w 5331418"/>
              <a:gd name="connsiteY0" fmla="*/ 0 h 6267356"/>
              <a:gd name="connsiteX1" fmla="*/ 5331418 w 5331418"/>
              <a:gd name="connsiteY1" fmla="*/ 6267356 h 6267356"/>
              <a:gd name="connsiteX2" fmla="*/ 607519 w 5331418"/>
              <a:gd name="connsiteY2" fmla="*/ 6267356 h 6267356"/>
              <a:gd name="connsiteX3" fmla="*/ 502114 w 5331418"/>
              <a:gd name="connsiteY3" fmla="*/ 6179369 h 6267356"/>
              <a:gd name="connsiteX4" fmla="*/ 1131 w 5331418"/>
              <a:gd name="connsiteY4" fmla="*/ 5170399 h 6267356"/>
              <a:gd name="connsiteX5" fmla="*/ 865893 w 5331418"/>
              <a:gd name="connsiteY5" fmla="*/ 3460196 h 6267356"/>
              <a:gd name="connsiteX6" fmla="*/ 552588 w 5331418"/>
              <a:gd name="connsiteY6" fmla="*/ 2381482 h 6267356"/>
              <a:gd name="connsiteX7" fmla="*/ 779783 w 5331418"/>
              <a:gd name="connsiteY7" fmla="*/ 946188 h 6267356"/>
              <a:gd name="connsiteX8" fmla="*/ 3052240 w 5331418"/>
              <a:gd name="connsiteY8" fmla="*/ 293663 h 6267356"/>
              <a:gd name="connsiteX9" fmla="*/ 5306248 w 5331418"/>
              <a:gd name="connsiteY9" fmla="*/ 4345 h 6267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31418" h="6267356">
                <a:moveTo>
                  <a:pt x="5331418" y="0"/>
                </a:moveTo>
                <a:lnTo>
                  <a:pt x="5331418" y="6267356"/>
                </a:lnTo>
                <a:lnTo>
                  <a:pt x="607519" y="6267356"/>
                </a:lnTo>
                <a:lnTo>
                  <a:pt x="502114" y="6179369"/>
                </a:lnTo>
                <a:cubicBezTo>
                  <a:pt x="203497" y="5911501"/>
                  <a:pt x="-17812" y="5571973"/>
                  <a:pt x="1131" y="5170399"/>
                </a:cubicBezTo>
                <a:cubicBezTo>
                  <a:pt x="39615" y="4354503"/>
                  <a:pt x="773984" y="3925014"/>
                  <a:pt x="865893" y="3460196"/>
                </a:cubicBezTo>
                <a:cubicBezTo>
                  <a:pt x="957802" y="2995377"/>
                  <a:pt x="697494" y="2887521"/>
                  <a:pt x="552588" y="2381482"/>
                </a:cubicBezTo>
                <a:cubicBezTo>
                  <a:pt x="407681" y="1875445"/>
                  <a:pt x="421199" y="1366689"/>
                  <a:pt x="779783" y="946188"/>
                </a:cubicBezTo>
                <a:cubicBezTo>
                  <a:pt x="1138367" y="525687"/>
                  <a:pt x="1837150" y="-47229"/>
                  <a:pt x="3052240" y="293663"/>
                </a:cubicBezTo>
                <a:cubicBezTo>
                  <a:pt x="3916093" y="536014"/>
                  <a:pt x="4651343" y="138394"/>
                  <a:pt x="5306248" y="4345"/>
                </a:cubicBezTo>
                <a:close/>
              </a:path>
            </a:pathLst>
          </a:custGeom>
          <a:effectLst>
            <a:outerShdw blurRad="292100" dist="38100" dir="13500000" algn="br" rotWithShape="0">
              <a:prstClr val="black">
                <a:alpha val="40000"/>
              </a:prstClr>
            </a:outerShdw>
          </a:effectLst>
        </p:spPr>
      </p:pic>
      <p:grpSp>
        <p:nvGrpSpPr>
          <p:cNvPr id="30" name="组合 29">
            <a:extLst>
              <a:ext uri="{FF2B5EF4-FFF2-40B4-BE49-F238E27FC236}">
                <a16:creationId xmlns:a16="http://schemas.microsoft.com/office/drawing/2014/main" id="{4EF9533B-10CC-491D-ADB1-440DC50CB804}"/>
              </a:ext>
            </a:extLst>
          </p:cNvPr>
          <p:cNvGrpSpPr/>
          <p:nvPr/>
        </p:nvGrpSpPr>
        <p:grpSpPr>
          <a:xfrm>
            <a:off x="709071" y="4620138"/>
            <a:ext cx="1720291" cy="572125"/>
            <a:chOff x="6203813" y="1909558"/>
            <a:chExt cx="5508126" cy="1831861"/>
          </a:xfrm>
        </p:grpSpPr>
        <p:pic>
          <p:nvPicPr>
            <p:cNvPr id="31" name="图片 30" descr="图片包含 游戏机, 钟表&#10;&#10;描述已自动生成">
              <a:extLst>
                <a:ext uri="{FF2B5EF4-FFF2-40B4-BE49-F238E27FC236}">
                  <a16:creationId xmlns:a16="http://schemas.microsoft.com/office/drawing/2014/main" id="{119C74CE-4C32-492F-A201-C28FF6473C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32" name="图片 31" descr="图片包含 游戏机, 食物&#10;&#10;描述已自动生成">
              <a:extLst>
                <a:ext uri="{FF2B5EF4-FFF2-40B4-BE49-F238E27FC236}">
                  <a16:creationId xmlns:a16="http://schemas.microsoft.com/office/drawing/2014/main" id="{622443B7-88CD-48F9-AFC3-F7EBDEA81B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36" name="文本框 35">
            <a:extLst>
              <a:ext uri="{FF2B5EF4-FFF2-40B4-BE49-F238E27FC236}">
                <a16:creationId xmlns:a16="http://schemas.microsoft.com/office/drawing/2014/main" id="{22948930-3C19-42DB-B3A8-40DB99670DF9}"/>
              </a:ext>
            </a:extLst>
          </p:cNvPr>
          <p:cNvSpPr txBox="1"/>
          <p:nvPr/>
        </p:nvSpPr>
        <p:spPr>
          <a:xfrm>
            <a:off x="587267" y="1526688"/>
            <a:ext cx="6475593" cy="1938992"/>
          </a:xfrm>
          <a:prstGeom prst="rect">
            <a:avLst/>
          </a:prstGeom>
          <a:noFill/>
        </p:spPr>
        <p:txBody>
          <a:bodyPr wrap="square" rtlCol="0">
            <a:spAutoFit/>
          </a:bodyPr>
          <a:lstStyle/>
          <a:p>
            <a:r>
              <a:rPr lang="zh-CN" altLang="en-US" sz="6000" b="1" dirty="0">
                <a:solidFill>
                  <a:schemeClr val="accent2"/>
                </a:solidFill>
                <a:cs typeface="+mn-ea"/>
                <a:sym typeface="+mn-lt"/>
              </a:rPr>
              <a:t>四川师范大学</a:t>
            </a:r>
            <a:endParaRPr lang="en-US" altLang="zh-CN" sz="6000" b="1" dirty="0">
              <a:solidFill>
                <a:schemeClr val="accent2"/>
              </a:solidFill>
              <a:cs typeface="+mn-ea"/>
              <a:sym typeface="+mn-lt"/>
            </a:endParaRPr>
          </a:p>
          <a:p>
            <a:r>
              <a:rPr lang="zh-CN" altLang="en-US" sz="6000" b="1" dirty="0">
                <a:solidFill>
                  <a:schemeClr val="accent2"/>
                </a:solidFill>
                <a:cs typeface="+mn-ea"/>
                <a:sym typeface="+mn-lt"/>
              </a:rPr>
              <a:t>教学答辩</a:t>
            </a:r>
            <a:r>
              <a:rPr lang="zh-CN" altLang="en-US" sz="6000" b="1" dirty="0">
                <a:solidFill>
                  <a:schemeClr val="accent2"/>
                </a:solidFill>
                <a:latin typeface="+mj-ea"/>
                <a:ea typeface="+mj-ea"/>
                <a:cs typeface="+mn-ea"/>
                <a:sym typeface="+mn-lt"/>
              </a:rPr>
              <a:t>通用</a:t>
            </a:r>
            <a:r>
              <a:rPr lang="zh-CN" altLang="en-US" sz="6000" b="1" dirty="0">
                <a:solidFill>
                  <a:schemeClr val="accent2"/>
                </a:solidFill>
                <a:cs typeface="+mn-ea"/>
                <a:sym typeface="+mn-lt"/>
              </a:rPr>
              <a:t>模板</a:t>
            </a:r>
          </a:p>
        </p:txBody>
      </p:sp>
      <p:sp>
        <p:nvSpPr>
          <p:cNvPr id="2" name="矩形: 圆角 1">
            <a:extLst>
              <a:ext uri="{FF2B5EF4-FFF2-40B4-BE49-F238E27FC236}">
                <a16:creationId xmlns:a16="http://schemas.microsoft.com/office/drawing/2014/main" id="{BD842993-B770-4807-8A56-59BE89AB47C4}"/>
              </a:ext>
            </a:extLst>
          </p:cNvPr>
          <p:cNvSpPr/>
          <p:nvPr/>
        </p:nvSpPr>
        <p:spPr>
          <a:xfrm>
            <a:off x="709071" y="3581691"/>
            <a:ext cx="4824626" cy="406697"/>
          </a:xfrm>
          <a:prstGeom prst="roundRect">
            <a:avLst>
              <a:gd name="adj" fmla="val 50000"/>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accent6"/>
                </a:solidFill>
                <a:cs typeface="+mn-ea"/>
                <a:sym typeface="+mn-lt"/>
              </a:rPr>
              <a:t>点击此处编辑副标题</a:t>
            </a:r>
          </a:p>
        </p:txBody>
      </p:sp>
      <p:grpSp>
        <p:nvGrpSpPr>
          <p:cNvPr id="6" name="组合 5">
            <a:extLst>
              <a:ext uri="{FF2B5EF4-FFF2-40B4-BE49-F238E27FC236}">
                <a16:creationId xmlns:a16="http://schemas.microsoft.com/office/drawing/2014/main" id="{2297DC5A-5C0C-4756-BC49-E408C232FAA4}"/>
              </a:ext>
            </a:extLst>
          </p:cNvPr>
          <p:cNvGrpSpPr/>
          <p:nvPr/>
        </p:nvGrpSpPr>
        <p:grpSpPr>
          <a:xfrm>
            <a:off x="746316" y="4186471"/>
            <a:ext cx="4457978" cy="372627"/>
            <a:chOff x="4483464" y="4873041"/>
            <a:chExt cx="4457978" cy="372627"/>
          </a:xfrm>
        </p:grpSpPr>
        <p:grpSp>
          <p:nvGrpSpPr>
            <p:cNvPr id="5" name="组合 4">
              <a:extLst>
                <a:ext uri="{FF2B5EF4-FFF2-40B4-BE49-F238E27FC236}">
                  <a16:creationId xmlns:a16="http://schemas.microsoft.com/office/drawing/2014/main" id="{39B8CB6B-584C-47C1-84BC-CABFAA959D12}"/>
                </a:ext>
              </a:extLst>
            </p:cNvPr>
            <p:cNvGrpSpPr/>
            <p:nvPr/>
          </p:nvGrpSpPr>
          <p:grpSpPr>
            <a:xfrm>
              <a:off x="4483464" y="4876336"/>
              <a:ext cx="2094773" cy="369332"/>
              <a:chOff x="4401377" y="4837317"/>
              <a:chExt cx="2094773" cy="369332"/>
            </a:xfrm>
          </p:grpSpPr>
          <p:sp>
            <p:nvSpPr>
              <p:cNvPr id="17" name="iconfont-1187-868307">
                <a:extLst>
                  <a:ext uri="{FF2B5EF4-FFF2-40B4-BE49-F238E27FC236}">
                    <a16:creationId xmlns:a16="http://schemas.microsoft.com/office/drawing/2014/main" id="{09783000-97E8-47BF-886A-E75C85271BB3}"/>
                  </a:ext>
                </a:extLst>
              </p:cNvPr>
              <p:cNvSpPr>
                <a:spLocks noChangeAspect="1"/>
              </p:cNvSpPr>
              <p:nvPr/>
            </p:nvSpPr>
            <p:spPr bwMode="auto">
              <a:xfrm>
                <a:off x="4401377" y="4862697"/>
                <a:ext cx="299157" cy="318572"/>
              </a:xfrm>
              <a:custGeom>
                <a:avLst/>
                <a:gdLst>
                  <a:gd name="connsiteX0" fmla="*/ 259627 w 568475"/>
                  <a:gd name="connsiteY0" fmla="*/ 574975 h 605368"/>
                  <a:gd name="connsiteX1" fmla="*/ 257135 w 568475"/>
                  <a:gd name="connsiteY1" fmla="*/ 587594 h 605368"/>
                  <a:gd name="connsiteX2" fmla="*/ 272266 w 568475"/>
                  <a:gd name="connsiteY2" fmla="*/ 587594 h 605368"/>
                  <a:gd name="connsiteX3" fmla="*/ 267549 w 568475"/>
                  <a:gd name="connsiteY3" fmla="*/ 535518 h 605368"/>
                  <a:gd name="connsiteX4" fmla="*/ 263900 w 568475"/>
                  <a:gd name="connsiteY4" fmla="*/ 554002 h 605368"/>
                  <a:gd name="connsiteX5" fmla="*/ 297455 w 568475"/>
                  <a:gd name="connsiteY5" fmla="*/ 587594 h 605368"/>
                  <a:gd name="connsiteX6" fmla="*/ 311339 w 568475"/>
                  <a:gd name="connsiteY6" fmla="*/ 587594 h 605368"/>
                  <a:gd name="connsiteX7" fmla="*/ 309292 w 568475"/>
                  <a:gd name="connsiteY7" fmla="*/ 577108 h 605368"/>
                  <a:gd name="connsiteX8" fmla="*/ 272622 w 568475"/>
                  <a:gd name="connsiteY8" fmla="*/ 510457 h 605368"/>
                  <a:gd name="connsiteX9" fmla="*/ 271732 w 568475"/>
                  <a:gd name="connsiteY9" fmla="*/ 514545 h 605368"/>
                  <a:gd name="connsiteX10" fmla="*/ 302973 w 568475"/>
                  <a:gd name="connsiteY10" fmla="*/ 545738 h 605368"/>
                  <a:gd name="connsiteX11" fmla="*/ 295941 w 568475"/>
                  <a:gd name="connsiteY11" fmla="*/ 510457 h 605368"/>
                  <a:gd name="connsiteX12" fmla="*/ 293716 w 568475"/>
                  <a:gd name="connsiteY12" fmla="*/ 510546 h 605368"/>
                  <a:gd name="connsiteX13" fmla="*/ 274758 w 568475"/>
                  <a:gd name="connsiteY13" fmla="*/ 510546 h 605368"/>
                  <a:gd name="connsiteX14" fmla="*/ 272622 w 568475"/>
                  <a:gd name="connsiteY14" fmla="*/ 510457 h 605368"/>
                  <a:gd name="connsiteX15" fmla="*/ 275648 w 568475"/>
                  <a:gd name="connsiteY15" fmla="*/ 467267 h 605368"/>
                  <a:gd name="connsiteX16" fmla="*/ 264523 w 568475"/>
                  <a:gd name="connsiteY16" fmla="*/ 481131 h 605368"/>
                  <a:gd name="connsiteX17" fmla="*/ 264701 w 568475"/>
                  <a:gd name="connsiteY17" fmla="*/ 482730 h 605368"/>
                  <a:gd name="connsiteX18" fmla="*/ 274758 w 568475"/>
                  <a:gd name="connsiteY18" fmla="*/ 492772 h 605368"/>
                  <a:gd name="connsiteX19" fmla="*/ 293716 w 568475"/>
                  <a:gd name="connsiteY19" fmla="*/ 492772 h 605368"/>
                  <a:gd name="connsiteX20" fmla="*/ 303863 w 568475"/>
                  <a:gd name="connsiteY20" fmla="*/ 482730 h 605368"/>
                  <a:gd name="connsiteX21" fmla="*/ 304041 w 568475"/>
                  <a:gd name="connsiteY21" fmla="*/ 481131 h 605368"/>
                  <a:gd name="connsiteX22" fmla="*/ 292826 w 568475"/>
                  <a:gd name="connsiteY22" fmla="*/ 467267 h 605368"/>
                  <a:gd name="connsiteX23" fmla="*/ 291046 w 568475"/>
                  <a:gd name="connsiteY23" fmla="*/ 469489 h 605368"/>
                  <a:gd name="connsiteX24" fmla="*/ 284282 w 568475"/>
                  <a:gd name="connsiteY24" fmla="*/ 472599 h 605368"/>
                  <a:gd name="connsiteX25" fmla="*/ 277428 w 568475"/>
                  <a:gd name="connsiteY25" fmla="*/ 469489 h 605368"/>
                  <a:gd name="connsiteX26" fmla="*/ 275648 w 568475"/>
                  <a:gd name="connsiteY26" fmla="*/ 467267 h 605368"/>
                  <a:gd name="connsiteX27" fmla="*/ 531627 w 568475"/>
                  <a:gd name="connsiteY27" fmla="*/ 466290 h 605368"/>
                  <a:gd name="connsiteX28" fmla="*/ 502701 w 568475"/>
                  <a:gd name="connsiteY28" fmla="*/ 495172 h 605368"/>
                  <a:gd name="connsiteX29" fmla="*/ 483030 w 568475"/>
                  <a:gd name="connsiteY29" fmla="*/ 542538 h 605368"/>
                  <a:gd name="connsiteX30" fmla="*/ 483030 w 568475"/>
                  <a:gd name="connsiteY30" fmla="*/ 587594 h 605368"/>
                  <a:gd name="connsiteX31" fmla="*/ 531093 w 568475"/>
                  <a:gd name="connsiteY31" fmla="*/ 587594 h 605368"/>
                  <a:gd name="connsiteX32" fmla="*/ 550674 w 568475"/>
                  <a:gd name="connsiteY32" fmla="*/ 571509 h 605368"/>
                  <a:gd name="connsiteX33" fmla="*/ 550674 w 568475"/>
                  <a:gd name="connsiteY33" fmla="*/ 519611 h 605368"/>
                  <a:gd name="connsiteX34" fmla="*/ 531627 w 568475"/>
                  <a:gd name="connsiteY34" fmla="*/ 466290 h 605368"/>
                  <a:gd name="connsiteX35" fmla="*/ 36937 w 568475"/>
                  <a:gd name="connsiteY35" fmla="*/ 466290 h 605368"/>
                  <a:gd name="connsiteX36" fmla="*/ 17801 w 568475"/>
                  <a:gd name="connsiteY36" fmla="*/ 519611 h 605368"/>
                  <a:gd name="connsiteX37" fmla="*/ 17801 w 568475"/>
                  <a:gd name="connsiteY37" fmla="*/ 571509 h 605368"/>
                  <a:gd name="connsiteX38" fmla="*/ 37382 w 568475"/>
                  <a:gd name="connsiteY38" fmla="*/ 587594 h 605368"/>
                  <a:gd name="connsiteX39" fmla="*/ 85445 w 568475"/>
                  <a:gd name="connsiteY39" fmla="*/ 587594 h 605368"/>
                  <a:gd name="connsiteX40" fmla="*/ 85445 w 568475"/>
                  <a:gd name="connsiteY40" fmla="*/ 542538 h 605368"/>
                  <a:gd name="connsiteX41" fmla="*/ 65863 w 568475"/>
                  <a:gd name="connsiteY41" fmla="*/ 495172 h 605368"/>
                  <a:gd name="connsiteX42" fmla="*/ 409868 w 568475"/>
                  <a:gd name="connsiteY42" fmla="*/ 425766 h 605368"/>
                  <a:gd name="connsiteX43" fmla="*/ 355041 w 568475"/>
                  <a:gd name="connsiteY43" fmla="*/ 506636 h 605368"/>
                  <a:gd name="connsiteX44" fmla="*/ 341601 w 568475"/>
                  <a:gd name="connsiteY44" fmla="*/ 514634 h 605368"/>
                  <a:gd name="connsiteX45" fmla="*/ 339821 w 568475"/>
                  <a:gd name="connsiteY45" fmla="*/ 514723 h 605368"/>
                  <a:gd name="connsiteX46" fmla="*/ 326826 w 568475"/>
                  <a:gd name="connsiteY46" fmla="*/ 509302 h 605368"/>
                  <a:gd name="connsiteX47" fmla="*/ 326203 w 568475"/>
                  <a:gd name="connsiteY47" fmla="*/ 508591 h 605368"/>
                  <a:gd name="connsiteX48" fmla="*/ 317303 w 568475"/>
                  <a:gd name="connsiteY48" fmla="*/ 497571 h 605368"/>
                  <a:gd name="connsiteX49" fmla="*/ 312674 w 568475"/>
                  <a:gd name="connsiteY49" fmla="*/ 503170 h 605368"/>
                  <a:gd name="connsiteX50" fmla="*/ 326203 w 568475"/>
                  <a:gd name="connsiteY50" fmla="*/ 571065 h 605368"/>
                  <a:gd name="connsiteX51" fmla="*/ 329496 w 568475"/>
                  <a:gd name="connsiteY51" fmla="*/ 587594 h 605368"/>
                  <a:gd name="connsiteX52" fmla="*/ 465229 w 568475"/>
                  <a:gd name="connsiteY52" fmla="*/ 587594 h 605368"/>
                  <a:gd name="connsiteX53" fmla="*/ 465229 w 568475"/>
                  <a:gd name="connsiteY53" fmla="*/ 542538 h 605368"/>
                  <a:gd name="connsiteX54" fmla="*/ 490062 w 568475"/>
                  <a:gd name="connsiteY54" fmla="*/ 482642 h 605368"/>
                  <a:gd name="connsiteX55" fmla="*/ 518899 w 568475"/>
                  <a:gd name="connsiteY55" fmla="*/ 453848 h 605368"/>
                  <a:gd name="connsiteX56" fmla="*/ 494690 w 568475"/>
                  <a:gd name="connsiteY56" fmla="*/ 441585 h 605368"/>
                  <a:gd name="connsiteX57" fmla="*/ 158607 w 568475"/>
                  <a:gd name="connsiteY57" fmla="*/ 425766 h 605368"/>
                  <a:gd name="connsiteX58" fmla="*/ 73785 w 568475"/>
                  <a:gd name="connsiteY58" fmla="*/ 441585 h 605368"/>
                  <a:gd name="connsiteX59" fmla="*/ 49576 w 568475"/>
                  <a:gd name="connsiteY59" fmla="*/ 453848 h 605368"/>
                  <a:gd name="connsiteX60" fmla="*/ 78413 w 568475"/>
                  <a:gd name="connsiteY60" fmla="*/ 482642 h 605368"/>
                  <a:gd name="connsiteX61" fmla="*/ 103246 w 568475"/>
                  <a:gd name="connsiteY61" fmla="*/ 542538 h 605368"/>
                  <a:gd name="connsiteX62" fmla="*/ 103246 w 568475"/>
                  <a:gd name="connsiteY62" fmla="*/ 587594 h 605368"/>
                  <a:gd name="connsiteX63" fmla="*/ 238978 w 568475"/>
                  <a:gd name="connsiteY63" fmla="*/ 587594 h 605368"/>
                  <a:gd name="connsiteX64" fmla="*/ 255889 w 568475"/>
                  <a:gd name="connsiteY64" fmla="*/ 503170 h 605368"/>
                  <a:gd name="connsiteX65" fmla="*/ 251261 w 568475"/>
                  <a:gd name="connsiteY65" fmla="*/ 497571 h 605368"/>
                  <a:gd name="connsiteX66" fmla="*/ 242360 w 568475"/>
                  <a:gd name="connsiteY66" fmla="*/ 508591 h 605368"/>
                  <a:gd name="connsiteX67" fmla="*/ 241737 w 568475"/>
                  <a:gd name="connsiteY67" fmla="*/ 509302 h 605368"/>
                  <a:gd name="connsiteX68" fmla="*/ 228743 w 568475"/>
                  <a:gd name="connsiteY68" fmla="*/ 514723 h 605368"/>
                  <a:gd name="connsiteX69" fmla="*/ 226963 w 568475"/>
                  <a:gd name="connsiteY69" fmla="*/ 514634 h 605368"/>
                  <a:gd name="connsiteX70" fmla="*/ 213523 w 568475"/>
                  <a:gd name="connsiteY70" fmla="*/ 506636 h 605368"/>
                  <a:gd name="connsiteX71" fmla="*/ 367947 w 568475"/>
                  <a:gd name="connsiteY71" fmla="*/ 381421 h 605368"/>
                  <a:gd name="connsiteX72" fmla="*/ 317392 w 568475"/>
                  <a:gd name="connsiteY72" fmla="*/ 410747 h 605368"/>
                  <a:gd name="connsiteX73" fmla="*/ 303062 w 568475"/>
                  <a:gd name="connsiteY73" fmla="*/ 451627 h 605368"/>
                  <a:gd name="connsiteX74" fmla="*/ 339554 w 568475"/>
                  <a:gd name="connsiteY74" fmla="*/ 496860 h 605368"/>
                  <a:gd name="connsiteX75" fmla="*/ 339910 w 568475"/>
                  <a:gd name="connsiteY75" fmla="*/ 496949 h 605368"/>
                  <a:gd name="connsiteX76" fmla="*/ 340266 w 568475"/>
                  <a:gd name="connsiteY76" fmla="*/ 496683 h 605368"/>
                  <a:gd name="connsiteX77" fmla="*/ 394648 w 568475"/>
                  <a:gd name="connsiteY77" fmla="*/ 416613 h 605368"/>
                  <a:gd name="connsiteX78" fmla="*/ 200617 w 568475"/>
                  <a:gd name="connsiteY78" fmla="*/ 381332 h 605368"/>
                  <a:gd name="connsiteX79" fmla="*/ 173916 w 568475"/>
                  <a:gd name="connsiteY79" fmla="*/ 416613 h 605368"/>
                  <a:gd name="connsiteX80" fmla="*/ 228209 w 568475"/>
                  <a:gd name="connsiteY80" fmla="*/ 496683 h 605368"/>
                  <a:gd name="connsiteX81" fmla="*/ 228654 w 568475"/>
                  <a:gd name="connsiteY81" fmla="*/ 496949 h 605368"/>
                  <a:gd name="connsiteX82" fmla="*/ 229010 w 568475"/>
                  <a:gd name="connsiteY82" fmla="*/ 496860 h 605368"/>
                  <a:gd name="connsiteX83" fmla="*/ 265413 w 568475"/>
                  <a:gd name="connsiteY83" fmla="*/ 451627 h 605368"/>
                  <a:gd name="connsiteX84" fmla="*/ 251172 w 568475"/>
                  <a:gd name="connsiteY84" fmla="*/ 410747 h 605368"/>
                  <a:gd name="connsiteX85" fmla="*/ 200617 w 568475"/>
                  <a:gd name="connsiteY85" fmla="*/ 381332 h 605368"/>
                  <a:gd name="connsiteX86" fmla="*/ 264612 w 568475"/>
                  <a:gd name="connsiteY86" fmla="*/ 368358 h 605368"/>
                  <a:gd name="connsiteX87" fmla="*/ 284282 w 568475"/>
                  <a:gd name="connsiteY87" fmla="*/ 448605 h 605368"/>
                  <a:gd name="connsiteX88" fmla="*/ 303952 w 568475"/>
                  <a:gd name="connsiteY88" fmla="*/ 368358 h 605368"/>
                  <a:gd name="connsiteX89" fmla="*/ 268138 w 568475"/>
                  <a:gd name="connsiteY89" fmla="*/ 309521 h 605368"/>
                  <a:gd name="connsiteX90" fmla="*/ 284308 w 568475"/>
                  <a:gd name="connsiteY90" fmla="*/ 311377 h 605368"/>
                  <a:gd name="connsiteX91" fmla="*/ 314844 w 568475"/>
                  <a:gd name="connsiteY91" fmla="*/ 313333 h 605368"/>
                  <a:gd name="connsiteX92" fmla="*/ 324904 w 568475"/>
                  <a:gd name="connsiteY92" fmla="*/ 315911 h 605368"/>
                  <a:gd name="connsiteX93" fmla="*/ 337368 w 568475"/>
                  <a:gd name="connsiteY93" fmla="*/ 314666 h 605368"/>
                  <a:gd name="connsiteX94" fmla="*/ 338703 w 568475"/>
                  <a:gd name="connsiteY94" fmla="*/ 327113 h 605368"/>
                  <a:gd name="connsiteX95" fmla="*/ 324726 w 568475"/>
                  <a:gd name="connsiteY95" fmla="*/ 333692 h 605368"/>
                  <a:gd name="connsiteX96" fmla="*/ 309057 w 568475"/>
                  <a:gd name="connsiteY96" fmla="*/ 330225 h 605368"/>
                  <a:gd name="connsiteX97" fmla="*/ 289471 w 568475"/>
                  <a:gd name="connsiteY97" fmla="*/ 328802 h 605368"/>
                  <a:gd name="connsiteX98" fmla="*/ 289293 w 568475"/>
                  <a:gd name="connsiteY98" fmla="*/ 328891 h 605368"/>
                  <a:gd name="connsiteX99" fmla="*/ 288759 w 568475"/>
                  <a:gd name="connsiteY99" fmla="*/ 329158 h 605368"/>
                  <a:gd name="connsiteX100" fmla="*/ 288492 w 568475"/>
                  <a:gd name="connsiteY100" fmla="*/ 329336 h 605368"/>
                  <a:gd name="connsiteX101" fmla="*/ 288047 w 568475"/>
                  <a:gd name="connsiteY101" fmla="*/ 329602 h 605368"/>
                  <a:gd name="connsiteX102" fmla="*/ 287602 w 568475"/>
                  <a:gd name="connsiteY102" fmla="*/ 329780 h 605368"/>
                  <a:gd name="connsiteX103" fmla="*/ 287246 w 568475"/>
                  <a:gd name="connsiteY103" fmla="*/ 329869 h 605368"/>
                  <a:gd name="connsiteX104" fmla="*/ 286800 w 568475"/>
                  <a:gd name="connsiteY104" fmla="*/ 330047 h 605368"/>
                  <a:gd name="connsiteX105" fmla="*/ 286444 w 568475"/>
                  <a:gd name="connsiteY105" fmla="*/ 330136 h 605368"/>
                  <a:gd name="connsiteX106" fmla="*/ 285910 w 568475"/>
                  <a:gd name="connsiteY106" fmla="*/ 330225 h 605368"/>
                  <a:gd name="connsiteX107" fmla="*/ 285643 w 568475"/>
                  <a:gd name="connsiteY107" fmla="*/ 330314 h 605368"/>
                  <a:gd name="connsiteX108" fmla="*/ 285109 w 568475"/>
                  <a:gd name="connsiteY108" fmla="*/ 330403 h 605368"/>
                  <a:gd name="connsiteX109" fmla="*/ 284753 w 568475"/>
                  <a:gd name="connsiteY109" fmla="*/ 330403 h 605368"/>
                  <a:gd name="connsiteX110" fmla="*/ 284308 w 568475"/>
                  <a:gd name="connsiteY110" fmla="*/ 330403 h 605368"/>
                  <a:gd name="connsiteX111" fmla="*/ 283863 w 568475"/>
                  <a:gd name="connsiteY111" fmla="*/ 330403 h 605368"/>
                  <a:gd name="connsiteX112" fmla="*/ 283417 w 568475"/>
                  <a:gd name="connsiteY112" fmla="*/ 330403 h 605368"/>
                  <a:gd name="connsiteX113" fmla="*/ 282972 w 568475"/>
                  <a:gd name="connsiteY113" fmla="*/ 330314 h 605368"/>
                  <a:gd name="connsiteX114" fmla="*/ 282616 w 568475"/>
                  <a:gd name="connsiteY114" fmla="*/ 330225 h 605368"/>
                  <a:gd name="connsiteX115" fmla="*/ 282171 w 568475"/>
                  <a:gd name="connsiteY115" fmla="*/ 330136 h 605368"/>
                  <a:gd name="connsiteX116" fmla="*/ 281815 w 568475"/>
                  <a:gd name="connsiteY116" fmla="*/ 330047 h 605368"/>
                  <a:gd name="connsiteX117" fmla="*/ 281370 w 568475"/>
                  <a:gd name="connsiteY117" fmla="*/ 329958 h 605368"/>
                  <a:gd name="connsiteX118" fmla="*/ 280925 w 568475"/>
                  <a:gd name="connsiteY118" fmla="*/ 329780 h 605368"/>
                  <a:gd name="connsiteX119" fmla="*/ 280569 w 568475"/>
                  <a:gd name="connsiteY119" fmla="*/ 329602 h 605368"/>
                  <a:gd name="connsiteX120" fmla="*/ 280124 w 568475"/>
                  <a:gd name="connsiteY120" fmla="*/ 329336 h 605368"/>
                  <a:gd name="connsiteX121" fmla="*/ 279767 w 568475"/>
                  <a:gd name="connsiteY121" fmla="*/ 329158 h 605368"/>
                  <a:gd name="connsiteX122" fmla="*/ 279322 w 568475"/>
                  <a:gd name="connsiteY122" fmla="*/ 328891 h 605368"/>
                  <a:gd name="connsiteX123" fmla="*/ 279144 w 568475"/>
                  <a:gd name="connsiteY123" fmla="*/ 328802 h 605368"/>
                  <a:gd name="connsiteX124" fmla="*/ 259469 w 568475"/>
                  <a:gd name="connsiteY124" fmla="*/ 330225 h 605368"/>
                  <a:gd name="connsiteX125" fmla="*/ 243801 w 568475"/>
                  <a:gd name="connsiteY125" fmla="*/ 333692 h 605368"/>
                  <a:gd name="connsiteX126" fmla="*/ 229913 w 568475"/>
                  <a:gd name="connsiteY126" fmla="*/ 327113 h 605368"/>
                  <a:gd name="connsiteX127" fmla="*/ 231159 w 568475"/>
                  <a:gd name="connsiteY127" fmla="*/ 314666 h 605368"/>
                  <a:gd name="connsiteX128" fmla="*/ 243712 w 568475"/>
                  <a:gd name="connsiteY128" fmla="*/ 315911 h 605368"/>
                  <a:gd name="connsiteX129" fmla="*/ 253772 w 568475"/>
                  <a:gd name="connsiteY129" fmla="*/ 313333 h 605368"/>
                  <a:gd name="connsiteX130" fmla="*/ 268138 w 568475"/>
                  <a:gd name="connsiteY130" fmla="*/ 309521 h 605368"/>
                  <a:gd name="connsiteX131" fmla="*/ 474130 w 568475"/>
                  <a:gd name="connsiteY131" fmla="*/ 245098 h 605368"/>
                  <a:gd name="connsiteX132" fmla="*/ 464072 w 568475"/>
                  <a:gd name="connsiteY132" fmla="*/ 255229 h 605368"/>
                  <a:gd name="connsiteX133" fmla="*/ 464072 w 568475"/>
                  <a:gd name="connsiteY133" fmla="*/ 280112 h 605368"/>
                  <a:gd name="connsiteX134" fmla="*/ 484187 w 568475"/>
                  <a:gd name="connsiteY134" fmla="*/ 280112 h 605368"/>
                  <a:gd name="connsiteX135" fmla="*/ 484187 w 568475"/>
                  <a:gd name="connsiteY135" fmla="*/ 255229 h 605368"/>
                  <a:gd name="connsiteX136" fmla="*/ 474130 w 568475"/>
                  <a:gd name="connsiteY136" fmla="*/ 245098 h 605368"/>
                  <a:gd name="connsiteX137" fmla="*/ 350700 w 568475"/>
                  <a:gd name="connsiteY137" fmla="*/ 236805 h 605368"/>
                  <a:gd name="connsiteX138" fmla="*/ 359601 w 568475"/>
                  <a:gd name="connsiteY138" fmla="*/ 245700 h 605368"/>
                  <a:gd name="connsiteX139" fmla="*/ 341265 w 568475"/>
                  <a:gd name="connsiteY139" fmla="*/ 264114 h 605368"/>
                  <a:gd name="connsiteX140" fmla="*/ 332363 w 568475"/>
                  <a:gd name="connsiteY140" fmla="*/ 255219 h 605368"/>
                  <a:gd name="connsiteX141" fmla="*/ 341265 w 568475"/>
                  <a:gd name="connsiteY141" fmla="*/ 246323 h 605368"/>
                  <a:gd name="connsiteX142" fmla="*/ 341799 w 568475"/>
                  <a:gd name="connsiteY142" fmla="*/ 245700 h 605368"/>
                  <a:gd name="connsiteX143" fmla="*/ 350700 w 568475"/>
                  <a:gd name="connsiteY143" fmla="*/ 236805 h 605368"/>
                  <a:gd name="connsiteX144" fmla="*/ 236807 w 568475"/>
                  <a:gd name="connsiteY144" fmla="*/ 236805 h 605368"/>
                  <a:gd name="connsiteX145" fmla="*/ 245709 w 568475"/>
                  <a:gd name="connsiteY145" fmla="*/ 245700 h 605368"/>
                  <a:gd name="connsiteX146" fmla="*/ 227372 w 568475"/>
                  <a:gd name="connsiteY146" fmla="*/ 264114 h 605368"/>
                  <a:gd name="connsiteX147" fmla="*/ 218471 w 568475"/>
                  <a:gd name="connsiteY147" fmla="*/ 255219 h 605368"/>
                  <a:gd name="connsiteX148" fmla="*/ 227372 w 568475"/>
                  <a:gd name="connsiteY148" fmla="*/ 246323 h 605368"/>
                  <a:gd name="connsiteX149" fmla="*/ 227906 w 568475"/>
                  <a:gd name="connsiteY149" fmla="*/ 245700 h 605368"/>
                  <a:gd name="connsiteX150" fmla="*/ 236807 w 568475"/>
                  <a:gd name="connsiteY150" fmla="*/ 236805 h 605368"/>
                  <a:gd name="connsiteX151" fmla="*/ 284282 w 568475"/>
                  <a:gd name="connsiteY151" fmla="*/ 235678 h 605368"/>
                  <a:gd name="connsiteX152" fmla="*/ 274135 w 568475"/>
                  <a:gd name="connsiteY152" fmla="*/ 245720 h 605368"/>
                  <a:gd name="connsiteX153" fmla="*/ 227319 w 568475"/>
                  <a:gd name="connsiteY153" fmla="*/ 292553 h 605368"/>
                  <a:gd name="connsiteX154" fmla="*/ 180413 w 568475"/>
                  <a:gd name="connsiteY154" fmla="*/ 245720 h 605368"/>
                  <a:gd name="connsiteX155" fmla="*/ 180413 w 568475"/>
                  <a:gd name="connsiteY155" fmla="*/ 245098 h 605368"/>
                  <a:gd name="connsiteX156" fmla="*/ 159942 w 568475"/>
                  <a:gd name="connsiteY156" fmla="*/ 245098 h 605368"/>
                  <a:gd name="connsiteX157" fmla="*/ 159942 w 568475"/>
                  <a:gd name="connsiteY157" fmla="*/ 245453 h 605368"/>
                  <a:gd name="connsiteX158" fmla="*/ 188512 w 568475"/>
                  <a:gd name="connsiteY158" fmla="*/ 339920 h 605368"/>
                  <a:gd name="connsiteX159" fmla="*/ 248057 w 568475"/>
                  <a:gd name="connsiteY159" fmla="*/ 390752 h 605368"/>
                  <a:gd name="connsiteX160" fmla="*/ 246989 w 568475"/>
                  <a:gd name="connsiteY160" fmla="*/ 358938 h 605368"/>
                  <a:gd name="connsiteX161" fmla="*/ 255800 w 568475"/>
                  <a:gd name="connsiteY161" fmla="*/ 350584 h 605368"/>
                  <a:gd name="connsiteX162" fmla="*/ 312674 w 568475"/>
                  <a:gd name="connsiteY162" fmla="*/ 350584 h 605368"/>
                  <a:gd name="connsiteX163" fmla="*/ 321575 w 568475"/>
                  <a:gd name="connsiteY163" fmla="*/ 358938 h 605368"/>
                  <a:gd name="connsiteX164" fmla="*/ 320507 w 568475"/>
                  <a:gd name="connsiteY164" fmla="*/ 390841 h 605368"/>
                  <a:gd name="connsiteX165" fmla="*/ 379963 w 568475"/>
                  <a:gd name="connsiteY165" fmla="*/ 340098 h 605368"/>
                  <a:gd name="connsiteX166" fmla="*/ 408533 w 568475"/>
                  <a:gd name="connsiteY166" fmla="*/ 245453 h 605368"/>
                  <a:gd name="connsiteX167" fmla="*/ 408533 w 568475"/>
                  <a:gd name="connsiteY167" fmla="*/ 245098 h 605368"/>
                  <a:gd name="connsiteX168" fmla="*/ 388062 w 568475"/>
                  <a:gd name="connsiteY168" fmla="*/ 245098 h 605368"/>
                  <a:gd name="connsiteX169" fmla="*/ 388062 w 568475"/>
                  <a:gd name="connsiteY169" fmla="*/ 245720 h 605368"/>
                  <a:gd name="connsiteX170" fmla="*/ 341245 w 568475"/>
                  <a:gd name="connsiteY170" fmla="*/ 292553 h 605368"/>
                  <a:gd name="connsiteX171" fmla="*/ 294339 w 568475"/>
                  <a:gd name="connsiteY171" fmla="*/ 245720 h 605368"/>
                  <a:gd name="connsiteX172" fmla="*/ 284282 w 568475"/>
                  <a:gd name="connsiteY172" fmla="*/ 235678 h 605368"/>
                  <a:gd name="connsiteX173" fmla="*/ 341245 w 568475"/>
                  <a:gd name="connsiteY173" fmla="*/ 216660 h 605368"/>
                  <a:gd name="connsiteX174" fmla="*/ 312140 w 568475"/>
                  <a:gd name="connsiteY174" fmla="*/ 245720 h 605368"/>
                  <a:gd name="connsiteX175" fmla="*/ 341245 w 568475"/>
                  <a:gd name="connsiteY175" fmla="*/ 274780 h 605368"/>
                  <a:gd name="connsiteX176" fmla="*/ 370261 w 568475"/>
                  <a:gd name="connsiteY176" fmla="*/ 245720 h 605368"/>
                  <a:gd name="connsiteX177" fmla="*/ 341245 w 568475"/>
                  <a:gd name="connsiteY177" fmla="*/ 216660 h 605368"/>
                  <a:gd name="connsiteX178" fmla="*/ 227319 w 568475"/>
                  <a:gd name="connsiteY178" fmla="*/ 216660 h 605368"/>
                  <a:gd name="connsiteX179" fmla="*/ 198214 w 568475"/>
                  <a:gd name="connsiteY179" fmla="*/ 245720 h 605368"/>
                  <a:gd name="connsiteX180" fmla="*/ 227319 w 568475"/>
                  <a:gd name="connsiteY180" fmla="*/ 274780 h 605368"/>
                  <a:gd name="connsiteX181" fmla="*/ 256334 w 568475"/>
                  <a:gd name="connsiteY181" fmla="*/ 245720 h 605368"/>
                  <a:gd name="connsiteX182" fmla="*/ 227319 w 568475"/>
                  <a:gd name="connsiteY182" fmla="*/ 216660 h 605368"/>
                  <a:gd name="connsiteX183" fmla="*/ 284282 w 568475"/>
                  <a:gd name="connsiteY183" fmla="*/ 178802 h 605368"/>
                  <a:gd name="connsiteX184" fmla="*/ 192696 w 568475"/>
                  <a:gd name="connsiteY184" fmla="*/ 189555 h 605368"/>
                  <a:gd name="connsiteX185" fmla="*/ 160209 w 568475"/>
                  <a:gd name="connsiteY185" fmla="*/ 207773 h 605368"/>
                  <a:gd name="connsiteX186" fmla="*/ 159942 w 568475"/>
                  <a:gd name="connsiteY186" fmla="*/ 210084 h 605368"/>
                  <a:gd name="connsiteX187" fmla="*/ 159942 w 568475"/>
                  <a:gd name="connsiteY187" fmla="*/ 227324 h 605368"/>
                  <a:gd name="connsiteX188" fmla="*/ 184151 w 568475"/>
                  <a:gd name="connsiteY188" fmla="*/ 227324 h 605368"/>
                  <a:gd name="connsiteX189" fmla="*/ 227319 w 568475"/>
                  <a:gd name="connsiteY189" fmla="*/ 198887 h 605368"/>
                  <a:gd name="connsiteX190" fmla="*/ 268261 w 568475"/>
                  <a:gd name="connsiteY190" fmla="*/ 222970 h 605368"/>
                  <a:gd name="connsiteX191" fmla="*/ 284282 w 568475"/>
                  <a:gd name="connsiteY191" fmla="*/ 217904 h 605368"/>
                  <a:gd name="connsiteX192" fmla="*/ 300303 w 568475"/>
                  <a:gd name="connsiteY192" fmla="*/ 222970 h 605368"/>
                  <a:gd name="connsiteX193" fmla="*/ 341245 w 568475"/>
                  <a:gd name="connsiteY193" fmla="*/ 198887 h 605368"/>
                  <a:gd name="connsiteX194" fmla="*/ 384324 w 568475"/>
                  <a:gd name="connsiteY194" fmla="*/ 227324 h 605368"/>
                  <a:gd name="connsiteX195" fmla="*/ 408533 w 568475"/>
                  <a:gd name="connsiteY195" fmla="*/ 227324 h 605368"/>
                  <a:gd name="connsiteX196" fmla="*/ 408533 w 568475"/>
                  <a:gd name="connsiteY196" fmla="*/ 209728 h 605368"/>
                  <a:gd name="connsiteX197" fmla="*/ 408266 w 568475"/>
                  <a:gd name="connsiteY197" fmla="*/ 207773 h 605368"/>
                  <a:gd name="connsiteX198" fmla="*/ 375779 w 568475"/>
                  <a:gd name="connsiteY198" fmla="*/ 189555 h 605368"/>
                  <a:gd name="connsiteX199" fmla="*/ 284282 w 568475"/>
                  <a:gd name="connsiteY199" fmla="*/ 178802 h 605368"/>
                  <a:gd name="connsiteX200" fmla="*/ 284282 w 568475"/>
                  <a:gd name="connsiteY200" fmla="*/ 140856 h 605368"/>
                  <a:gd name="connsiteX201" fmla="*/ 192696 w 568475"/>
                  <a:gd name="connsiteY201" fmla="*/ 151609 h 605368"/>
                  <a:gd name="connsiteX202" fmla="*/ 160209 w 568475"/>
                  <a:gd name="connsiteY202" fmla="*/ 169916 h 605368"/>
                  <a:gd name="connsiteX203" fmla="*/ 159942 w 568475"/>
                  <a:gd name="connsiteY203" fmla="*/ 172137 h 605368"/>
                  <a:gd name="connsiteX204" fmla="*/ 159942 w 568475"/>
                  <a:gd name="connsiteY204" fmla="*/ 183690 h 605368"/>
                  <a:gd name="connsiteX205" fmla="*/ 187800 w 568475"/>
                  <a:gd name="connsiteY205" fmla="*/ 172404 h 605368"/>
                  <a:gd name="connsiteX206" fmla="*/ 284282 w 568475"/>
                  <a:gd name="connsiteY206" fmla="*/ 161029 h 605368"/>
                  <a:gd name="connsiteX207" fmla="*/ 380675 w 568475"/>
                  <a:gd name="connsiteY207" fmla="*/ 172404 h 605368"/>
                  <a:gd name="connsiteX208" fmla="*/ 408533 w 568475"/>
                  <a:gd name="connsiteY208" fmla="*/ 183601 h 605368"/>
                  <a:gd name="connsiteX209" fmla="*/ 408533 w 568475"/>
                  <a:gd name="connsiteY209" fmla="*/ 171871 h 605368"/>
                  <a:gd name="connsiteX210" fmla="*/ 408266 w 568475"/>
                  <a:gd name="connsiteY210" fmla="*/ 169916 h 605368"/>
                  <a:gd name="connsiteX211" fmla="*/ 375779 w 568475"/>
                  <a:gd name="connsiteY211" fmla="*/ 151609 h 605368"/>
                  <a:gd name="connsiteX212" fmla="*/ 284282 w 568475"/>
                  <a:gd name="connsiteY212" fmla="*/ 140856 h 605368"/>
                  <a:gd name="connsiteX213" fmla="*/ 284282 w 568475"/>
                  <a:gd name="connsiteY213" fmla="*/ 74472 h 605368"/>
                  <a:gd name="connsiteX214" fmla="*/ 192696 w 568475"/>
                  <a:gd name="connsiteY214" fmla="*/ 85225 h 605368"/>
                  <a:gd name="connsiteX215" fmla="*/ 160209 w 568475"/>
                  <a:gd name="connsiteY215" fmla="*/ 103531 h 605368"/>
                  <a:gd name="connsiteX216" fmla="*/ 159942 w 568475"/>
                  <a:gd name="connsiteY216" fmla="*/ 105753 h 605368"/>
                  <a:gd name="connsiteX217" fmla="*/ 159942 w 568475"/>
                  <a:gd name="connsiteY217" fmla="*/ 138279 h 605368"/>
                  <a:gd name="connsiteX218" fmla="*/ 159942 w 568475"/>
                  <a:gd name="connsiteY218" fmla="*/ 143078 h 605368"/>
                  <a:gd name="connsiteX219" fmla="*/ 159942 w 568475"/>
                  <a:gd name="connsiteY219" fmla="*/ 145744 h 605368"/>
                  <a:gd name="connsiteX220" fmla="*/ 187800 w 568475"/>
                  <a:gd name="connsiteY220" fmla="*/ 134546 h 605368"/>
                  <a:gd name="connsiteX221" fmla="*/ 284282 w 568475"/>
                  <a:gd name="connsiteY221" fmla="*/ 123082 h 605368"/>
                  <a:gd name="connsiteX222" fmla="*/ 380675 w 568475"/>
                  <a:gd name="connsiteY222" fmla="*/ 134546 h 605368"/>
                  <a:gd name="connsiteX223" fmla="*/ 408533 w 568475"/>
                  <a:gd name="connsiteY223" fmla="*/ 145655 h 605368"/>
                  <a:gd name="connsiteX224" fmla="*/ 408533 w 568475"/>
                  <a:gd name="connsiteY224" fmla="*/ 139345 h 605368"/>
                  <a:gd name="connsiteX225" fmla="*/ 408533 w 568475"/>
                  <a:gd name="connsiteY225" fmla="*/ 135435 h 605368"/>
                  <a:gd name="connsiteX226" fmla="*/ 408533 w 568475"/>
                  <a:gd name="connsiteY226" fmla="*/ 105486 h 605368"/>
                  <a:gd name="connsiteX227" fmla="*/ 408266 w 568475"/>
                  <a:gd name="connsiteY227" fmla="*/ 103531 h 605368"/>
                  <a:gd name="connsiteX228" fmla="*/ 375779 w 568475"/>
                  <a:gd name="connsiteY228" fmla="*/ 85225 h 605368"/>
                  <a:gd name="connsiteX229" fmla="*/ 284282 w 568475"/>
                  <a:gd name="connsiteY229" fmla="*/ 74472 h 605368"/>
                  <a:gd name="connsiteX230" fmla="*/ 279431 w 568475"/>
                  <a:gd name="connsiteY230" fmla="*/ 17729 h 605368"/>
                  <a:gd name="connsiteX231" fmla="*/ 252952 w 568475"/>
                  <a:gd name="connsiteY231" fmla="*/ 22128 h 605368"/>
                  <a:gd name="connsiteX232" fmla="*/ 59811 w 568475"/>
                  <a:gd name="connsiteY232" fmla="*/ 88246 h 605368"/>
                  <a:gd name="connsiteX233" fmla="*/ 55628 w 568475"/>
                  <a:gd name="connsiteY233" fmla="*/ 94111 h 605368"/>
                  <a:gd name="connsiteX234" fmla="*/ 59811 w 568475"/>
                  <a:gd name="connsiteY234" fmla="*/ 99977 h 605368"/>
                  <a:gd name="connsiteX235" fmla="*/ 142141 w 568475"/>
                  <a:gd name="connsiteY235" fmla="*/ 128148 h 605368"/>
                  <a:gd name="connsiteX236" fmla="*/ 142141 w 568475"/>
                  <a:gd name="connsiteY236" fmla="*/ 103531 h 605368"/>
                  <a:gd name="connsiteX237" fmla="*/ 142675 w 568475"/>
                  <a:gd name="connsiteY237" fmla="*/ 100599 h 605368"/>
                  <a:gd name="connsiteX238" fmla="*/ 187800 w 568475"/>
                  <a:gd name="connsiteY238" fmla="*/ 68162 h 605368"/>
                  <a:gd name="connsiteX239" fmla="*/ 284282 w 568475"/>
                  <a:gd name="connsiteY239" fmla="*/ 56698 h 605368"/>
                  <a:gd name="connsiteX240" fmla="*/ 380675 w 568475"/>
                  <a:gd name="connsiteY240" fmla="*/ 68162 h 605368"/>
                  <a:gd name="connsiteX241" fmla="*/ 425889 w 568475"/>
                  <a:gd name="connsiteY241" fmla="*/ 100954 h 605368"/>
                  <a:gd name="connsiteX242" fmla="*/ 426334 w 568475"/>
                  <a:gd name="connsiteY242" fmla="*/ 103531 h 605368"/>
                  <a:gd name="connsiteX243" fmla="*/ 426334 w 568475"/>
                  <a:gd name="connsiteY243" fmla="*/ 124860 h 605368"/>
                  <a:gd name="connsiteX244" fmla="*/ 499051 w 568475"/>
                  <a:gd name="connsiteY244" fmla="*/ 99977 h 605368"/>
                  <a:gd name="connsiteX245" fmla="*/ 503235 w 568475"/>
                  <a:gd name="connsiteY245" fmla="*/ 94111 h 605368"/>
                  <a:gd name="connsiteX246" fmla="*/ 499051 w 568475"/>
                  <a:gd name="connsiteY246" fmla="*/ 88246 h 605368"/>
                  <a:gd name="connsiteX247" fmla="*/ 305910 w 568475"/>
                  <a:gd name="connsiteY247" fmla="*/ 22128 h 605368"/>
                  <a:gd name="connsiteX248" fmla="*/ 279431 w 568475"/>
                  <a:gd name="connsiteY248" fmla="*/ 17729 h 605368"/>
                  <a:gd name="connsiteX249" fmla="*/ 279431 w 568475"/>
                  <a:gd name="connsiteY249" fmla="*/ 0 h 605368"/>
                  <a:gd name="connsiteX250" fmla="*/ 311695 w 568475"/>
                  <a:gd name="connsiteY250" fmla="*/ 5332 h 605368"/>
                  <a:gd name="connsiteX251" fmla="*/ 504837 w 568475"/>
                  <a:gd name="connsiteY251" fmla="*/ 71450 h 605368"/>
                  <a:gd name="connsiteX252" fmla="*/ 521036 w 568475"/>
                  <a:gd name="connsiteY252" fmla="*/ 94111 h 605368"/>
                  <a:gd name="connsiteX253" fmla="*/ 504837 w 568475"/>
                  <a:gd name="connsiteY253" fmla="*/ 116773 h 605368"/>
                  <a:gd name="connsiteX254" fmla="*/ 483030 w 568475"/>
                  <a:gd name="connsiteY254" fmla="*/ 124238 h 605368"/>
                  <a:gd name="connsiteX255" fmla="*/ 483030 w 568475"/>
                  <a:gd name="connsiteY255" fmla="*/ 228835 h 605368"/>
                  <a:gd name="connsiteX256" fmla="*/ 501988 w 568475"/>
                  <a:gd name="connsiteY256" fmla="*/ 255229 h 605368"/>
                  <a:gd name="connsiteX257" fmla="*/ 501988 w 568475"/>
                  <a:gd name="connsiteY257" fmla="*/ 288999 h 605368"/>
                  <a:gd name="connsiteX258" fmla="*/ 493088 w 568475"/>
                  <a:gd name="connsiteY258" fmla="*/ 297885 h 605368"/>
                  <a:gd name="connsiteX259" fmla="*/ 455172 w 568475"/>
                  <a:gd name="connsiteY259" fmla="*/ 297885 h 605368"/>
                  <a:gd name="connsiteX260" fmla="*/ 446271 w 568475"/>
                  <a:gd name="connsiteY260" fmla="*/ 288999 h 605368"/>
                  <a:gd name="connsiteX261" fmla="*/ 446271 w 568475"/>
                  <a:gd name="connsiteY261" fmla="*/ 255229 h 605368"/>
                  <a:gd name="connsiteX262" fmla="*/ 465229 w 568475"/>
                  <a:gd name="connsiteY262" fmla="*/ 228835 h 605368"/>
                  <a:gd name="connsiteX263" fmla="*/ 465229 w 568475"/>
                  <a:gd name="connsiteY263" fmla="*/ 130281 h 605368"/>
                  <a:gd name="connsiteX264" fmla="*/ 426334 w 568475"/>
                  <a:gd name="connsiteY264" fmla="*/ 143611 h 605368"/>
                  <a:gd name="connsiteX265" fmla="*/ 426334 w 568475"/>
                  <a:gd name="connsiteY265" fmla="*/ 245453 h 605368"/>
                  <a:gd name="connsiteX266" fmla="*/ 380586 w 568475"/>
                  <a:gd name="connsiteY266" fmla="*/ 368535 h 605368"/>
                  <a:gd name="connsiteX267" fmla="*/ 410224 w 568475"/>
                  <a:gd name="connsiteY267" fmla="*/ 407815 h 605368"/>
                  <a:gd name="connsiteX268" fmla="*/ 498339 w 568475"/>
                  <a:gd name="connsiteY268" fmla="*/ 424255 h 605368"/>
                  <a:gd name="connsiteX269" fmla="*/ 499140 w 568475"/>
                  <a:gd name="connsiteY269" fmla="*/ 424433 h 605368"/>
                  <a:gd name="connsiteX270" fmla="*/ 550407 w 568475"/>
                  <a:gd name="connsiteY270" fmla="*/ 461758 h 605368"/>
                  <a:gd name="connsiteX271" fmla="*/ 568475 w 568475"/>
                  <a:gd name="connsiteY271" fmla="*/ 519611 h 605368"/>
                  <a:gd name="connsiteX272" fmla="*/ 568475 w 568475"/>
                  <a:gd name="connsiteY272" fmla="*/ 571509 h 605368"/>
                  <a:gd name="connsiteX273" fmla="*/ 531093 w 568475"/>
                  <a:gd name="connsiteY273" fmla="*/ 605368 h 605368"/>
                  <a:gd name="connsiteX274" fmla="*/ 322287 w 568475"/>
                  <a:gd name="connsiteY274" fmla="*/ 605368 h 605368"/>
                  <a:gd name="connsiteX275" fmla="*/ 322198 w 568475"/>
                  <a:gd name="connsiteY275" fmla="*/ 605368 h 605368"/>
                  <a:gd name="connsiteX276" fmla="*/ 246366 w 568475"/>
                  <a:gd name="connsiteY276" fmla="*/ 605368 h 605368"/>
                  <a:gd name="connsiteX277" fmla="*/ 246277 w 568475"/>
                  <a:gd name="connsiteY277" fmla="*/ 605368 h 605368"/>
                  <a:gd name="connsiteX278" fmla="*/ 37382 w 568475"/>
                  <a:gd name="connsiteY278" fmla="*/ 605368 h 605368"/>
                  <a:gd name="connsiteX279" fmla="*/ 0 w 568475"/>
                  <a:gd name="connsiteY279" fmla="*/ 571509 h 605368"/>
                  <a:gd name="connsiteX280" fmla="*/ 0 w 568475"/>
                  <a:gd name="connsiteY280" fmla="*/ 519611 h 605368"/>
                  <a:gd name="connsiteX281" fmla="*/ 18068 w 568475"/>
                  <a:gd name="connsiteY281" fmla="*/ 461758 h 605368"/>
                  <a:gd name="connsiteX282" fmla="*/ 69424 w 568475"/>
                  <a:gd name="connsiteY282" fmla="*/ 424433 h 605368"/>
                  <a:gd name="connsiteX283" fmla="*/ 70136 w 568475"/>
                  <a:gd name="connsiteY283" fmla="*/ 424255 h 605368"/>
                  <a:gd name="connsiteX284" fmla="*/ 158340 w 568475"/>
                  <a:gd name="connsiteY284" fmla="*/ 407815 h 605368"/>
                  <a:gd name="connsiteX285" fmla="*/ 187978 w 568475"/>
                  <a:gd name="connsiteY285" fmla="*/ 368535 h 605368"/>
                  <a:gd name="connsiteX286" fmla="*/ 142141 w 568475"/>
                  <a:gd name="connsiteY286" fmla="*/ 245453 h 605368"/>
                  <a:gd name="connsiteX287" fmla="*/ 142141 w 568475"/>
                  <a:gd name="connsiteY287" fmla="*/ 146899 h 605368"/>
                  <a:gd name="connsiteX288" fmla="*/ 54026 w 568475"/>
                  <a:gd name="connsiteY288" fmla="*/ 116773 h 605368"/>
                  <a:gd name="connsiteX289" fmla="*/ 37827 w 568475"/>
                  <a:gd name="connsiteY289" fmla="*/ 94111 h 605368"/>
                  <a:gd name="connsiteX290" fmla="*/ 54026 w 568475"/>
                  <a:gd name="connsiteY290" fmla="*/ 71450 h 605368"/>
                  <a:gd name="connsiteX291" fmla="*/ 247167 w 568475"/>
                  <a:gd name="connsiteY291" fmla="*/ 5332 h 605368"/>
                  <a:gd name="connsiteX292" fmla="*/ 279431 w 568475"/>
                  <a:gd name="connsiteY292" fmla="*/ 0 h 6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568475" h="605368">
                    <a:moveTo>
                      <a:pt x="259627" y="574975"/>
                    </a:moveTo>
                    <a:lnTo>
                      <a:pt x="257135" y="587594"/>
                    </a:lnTo>
                    <a:lnTo>
                      <a:pt x="272266" y="587594"/>
                    </a:lnTo>
                    <a:close/>
                    <a:moveTo>
                      <a:pt x="267549" y="535518"/>
                    </a:moveTo>
                    <a:lnTo>
                      <a:pt x="263900" y="554002"/>
                    </a:lnTo>
                    <a:lnTo>
                      <a:pt x="297455" y="587594"/>
                    </a:lnTo>
                    <a:lnTo>
                      <a:pt x="311339" y="587594"/>
                    </a:lnTo>
                    <a:lnTo>
                      <a:pt x="309292" y="577108"/>
                    </a:lnTo>
                    <a:close/>
                    <a:moveTo>
                      <a:pt x="272622" y="510457"/>
                    </a:moveTo>
                    <a:lnTo>
                      <a:pt x="271732" y="514545"/>
                    </a:lnTo>
                    <a:lnTo>
                      <a:pt x="302973" y="545738"/>
                    </a:lnTo>
                    <a:lnTo>
                      <a:pt x="295941" y="510457"/>
                    </a:lnTo>
                    <a:cubicBezTo>
                      <a:pt x="295229" y="510546"/>
                      <a:pt x="294517" y="510546"/>
                      <a:pt x="293716" y="510546"/>
                    </a:cubicBezTo>
                    <a:lnTo>
                      <a:pt x="274758" y="510546"/>
                    </a:lnTo>
                    <a:cubicBezTo>
                      <a:pt x="274046" y="510546"/>
                      <a:pt x="273334" y="510546"/>
                      <a:pt x="272622" y="510457"/>
                    </a:cubicBezTo>
                    <a:close/>
                    <a:moveTo>
                      <a:pt x="275648" y="467267"/>
                    </a:moveTo>
                    <a:lnTo>
                      <a:pt x="264523" y="481131"/>
                    </a:lnTo>
                    <a:cubicBezTo>
                      <a:pt x="264612" y="481664"/>
                      <a:pt x="264701" y="482197"/>
                      <a:pt x="264701" y="482730"/>
                    </a:cubicBezTo>
                    <a:cubicBezTo>
                      <a:pt x="264701" y="488240"/>
                      <a:pt x="269240" y="492772"/>
                      <a:pt x="274758" y="492772"/>
                    </a:cubicBezTo>
                    <a:lnTo>
                      <a:pt x="293716" y="492772"/>
                    </a:lnTo>
                    <a:cubicBezTo>
                      <a:pt x="299324" y="492772"/>
                      <a:pt x="303863" y="488240"/>
                      <a:pt x="303863" y="482730"/>
                    </a:cubicBezTo>
                    <a:cubicBezTo>
                      <a:pt x="303863" y="482197"/>
                      <a:pt x="303863" y="481664"/>
                      <a:pt x="304041" y="481131"/>
                    </a:cubicBezTo>
                    <a:lnTo>
                      <a:pt x="292826" y="467267"/>
                    </a:lnTo>
                    <a:cubicBezTo>
                      <a:pt x="292292" y="467978"/>
                      <a:pt x="291669" y="468778"/>
                      <a:pt x="291046" y="469489"/>
                    </a:cubicBezTo>
                    <a:cubicBezTo>
                      <a:pt x="289355" y="471444"/>
                      <a:pt x="286863" y="472599"/>
                      <a:pt x="284282" y="472599"/>
                    </a:cubicBezTo>
                    <a:cubicBezTo>
                      <a:pt x="281612" y="472599"/>
                      <a:pt x="279119" y="471444"/>
                      <a:pt x="277428" y="469489"/>
                    </a:cubicBezTo>
                    <a:cubicBezTo>
                      <a:pt x="276894" y="468778"/>
                      <a:pt x="276271" y="467978"/>
                      <a:pt x="275648" y="467267"/>
                    </a:cubicBezTo>
                    <a:close/>
                    <a:moveTo>
                      <a:pt x="531627" y="466290"/>
                    </a:moveTo>
                    <a:lnTo>
                      <a:pt x="502701" y="495172"/>
                    </a:lnTo>
                    <a:cubicBezTo>
                      <a:pt x="490062" y="507880"/>
                      <a:pt x="483030" y="524676"/>
                      <a:pt x="483030" y="542538"/>
                    </a:cubicBezTo>
                    <a:lnTo>
                      <a:pt x="483030" y="587594"/>
                    </a:lnTo>
                    <a:lnTo>
                      <a:pt x="531093" y="587594"/>
                    </a:lnTo>
                    <a:cubicBezTo>
                      <a:pt x="541863" y="587594"/>
                      <a:pt x="550674" y="580396"/>
                      <a:pt x="550674" y="571509"/>
                    </a:cubicBezTo>
                    <a:lnTo>
                      <a:pt x="550674" y="519611"/>
                    </a:lnTo>
                    <a:cubicBezTo>
                      <a:pt x="550674" y="501659"/>
                      <a:pt x="544177" y="481842"/>
                      <a:pt x="531627" y="466290"/>
                    </a:cubicBezTo>
                    <a:close/>
                    <a:moveTo>
                      <a:pt x="36937" y="466290"/>
                    </a:moveTo>
                    <a:cubicBezTo>
                      <a:pt x="24298" y="481842"/>
                      <a:pt x="17801" y="501659"/>
                      <a:pt x="17801" y="519611"/>
                    </a:cubicBezTo>
                    <a:lnTo>
                      <a:pt x="17801" y="571509"/>
                    </a:lnTo>
                    <a:cubicBezTo>
                      <a:pt x="17801" y="580396"/>
                      <a:pt x="26612" y="587594"/>
                      <a:pt x="37382" y="587594"/>
                    </a:cubicBezTo>
                    <a:lnTo>
                      <a:pt x="85445" y="587594"/>
                    </a:lnTo>
                    <a:lnTo>
                      <a:pt x="85445" y="542538"/>
                    </a:lnTo>
                    <a:cubicBezTo>
                      <a:pt x="85445" y="524676"/>
                      <a:pt x="78502" y="507880"/>
                      <a:pt x="65863" y="495172"/>
                    </a:cubicBezTo>
                    <a:close/>
                    <a:moveTo>
                      <a:pt x="409868" y="425766"/>
                    </a:moveTo>
                    <a:lnTo>
                      <a:pt x="355041" y="506636"/>
                    </a:lnTo>
                    <a:cubicBezTo>
                      <a:pt x="351926" y="511168"/>
                      <a:pt x="347031" y="514101"/>
                      <a:pt x="341601" y="514634"/>
                    </a:cubicBezTo>
                    <a:cubicBezTo>
                      <a:pt x="340978" y="514634"/>
                      <a:pt x="340355" y="514723"/>
                      <a:pt x="339821" y="514723"/>
                    </a:cubicBezTo>
                    <a:cubicBezTo>
                      <a:pt x="334926" y="514723"/>
                      <a:pt x="330297" y="512768"/>
                      <a:pt x="326826" y="509302"/>
                    </a:cubicBezTo>
                    <a:cubicBezTo>
                      <a:pt x="326559" y="509035"/>
                      <a:pt x="326381" y="508858"/>
                      <a:pt x="326203" y="508591"/>
                    </a:cubicBezTo>
                    <a:lnTo>
                      <a:pt x="317303" y="497571"/>
                    </a:lnTo>
                    <a:cubicBezTo>
                      <a:pt x="315968" y="499615"/>
                      <a:pt x="314454" y="501570"/>
                      <a:pt x="312674" y="503170"/>
                    </a:cubicBezTo>
                    <a:lnTo>
                      <a:pt x="326203" y="571065"/>
                    </a:lnTo>
                    <a:lnTo>
                      <a:pt x="329496" y="587594"/>
                    </a:lnTo>
                    <a:lnTo>
                      <a:pt x="465229" y="587594"/>
                    </a:lnTo>
                    <a:lnTo>
                      <a:pt x="465229" y="542538"/>
                    </a:lnTo>
                    <a:cubicBezTo>
                      <a:pt x="465229" y="519877"/>
                      <a:pt x="474041" y="498638"/>
                      <a:pt x="490062" y="482642"/>
                    </a:cubicBezTo>
                    <a:lnTo>
                      <a:pt x="518899" y="453848"/>
                    </a:lnTo>
                    <a:cubicBezTo>
                      <a:pt x="511957" y="448516"/>
                      <a:pt x="503858" y="444251"/>
                      <a:pt x="494690" y="441585"/>
                    </a:cubicBezTo>
                    <a:close/>
                    <a:moveTo>
                      <a:pt x="158607" y="425766"/>
                    </a:moveTo>
                    <a:lnTo>
                      <a:pt x="73785" y="441585"/>
                    </a:lnTo>
                    <a:cubicBezTo>
                      <a:pt x="64617" y="444251"/>
                      <a:pt x="56607" y="448516"/>
                      <a:pt x="49576" y="453848"/>
                    </a:cubicBezTo>
                    <a:lnTo>
                      <a:pt x="78413" y="482642"/>
                    </a:lnTo>
                    <a:cubicBezTo>
                      <a:pt x="94434" y="498638"/>
                      <a:pt x="103246" y="519877"/>
                      <a:pt x="103246" y="542538"/>
                    </a:cubicBezTo>
                    <a:lnTo>
                      <a:pt x="103246" y="587594"/>
                    </a:lnTo>
                    <a:lnTo>
                      <a:pt x="238978" y="587594"/>
                    </a:lnTo>
                    <a:lnTo>
                      <a:pt x="255889" y="503170"/>
                    </a:lnTo>
                    <a:cubicBezTo>
                      <a:pt x="254109" y="501570"/>
                      <a:pt x="252507" y="499615"/>
                      <a:pt x="251261" y="497571"/>
                    </a:cubicBezTo>
                    <a:lnTo>
                      <a:pt x="242360" y="508591"/>
                    </a:lnTo>
                    <a:cubicBezTo>
                      <a:pt x="242182" y="508858"/>
                      <a:pt x="241915" y="509124"/>
                      <a:pt x="241737" y="509302"/>
                    </a:cubicBezTo>
                    <a:cubicBezTo>
                      <a:pt x="238266" y="512768"/>
                      <a:pt x="233549" y="514723"/>
                      <a:pt x="228743" y="514723"/>
                    </a:cubicBezTo>
                    <a:cubicBezTo>
                      <a:pt x="228120" y="514723"/>
                      <a:pt x="227586" y="514634"/>
                      <a:pt x="226963" y="514634"/>
                    </a:cubicBezTo>
                    <a:cubicBezTo>
                      <a:pt x="221533" y="514101"/>
                      <a:pt x="216549" y="511168"/>
                      <a:pt x="213523" y="506636"/>
                    </a:cubicBezTo>
                    <a:close/>
                    <a:moveTo>
                      <a:pt x="367947" y="381421"/>
                    </a:moveTo>
                    <a:cubicBezTo>
                      <a:pt x="352994" y="394929"/>
                      <a:pt x="335905" y="405149"/>
                      <a:pt x="317392" y="410747"/>
                    </a:cubicBezTo>
                    <a:cubicBezTo>
                      <a:pt x="314632" y="424167"/>
                      <a:pt x="310182" y="438474"/>
                      <a:pt x="303062" y="451627"/>
                    </a:cubicBezTo>
                    <a:lnTo>
                      <a:pt x="339554" y="496860"/>
                    </a:lnTo>
                    <a:cubicBezTo>
                      <a:pt x="339643" y="496860"/>
                      <a:pt x="339732" y="496949"/>
                      <a:pt x="339910" y="496949"/>
                    </a:cubicBezTo>
                    <a:cubicBezTo>
                      <a:pt x="340177" y="496860"/>
                      <a:pt x="340266" y="496683"/>
                      <a:pt x="340266" y="496683"/>
                    </a:cubicBezTo>
                    <a:lnTo>
                      <a:pt x="394648" y="416613"/>
                    </a:lnTo>
                    <a:close/>
                    <a:moveTo>
                      <a:pt x="200617" y="381332"/>
                    </a:moveTo>
                    <a:lnTo>
                      <a:pt x="173916" y="416613"/>
                    </a:lnTo>
                    <a:lnTo>
                      <a:pt x="228209" y="496683"/>
                    </a:lnTo>
                    <a:cubicBezTo>
                      <a:pt x="228298" y="496683"/>
                      <a:pt x="228387" y="496860"/>
                      <a:pt x="228654" y="496949"/>
                    </a:cubicBezTo>
                    <a:cubicBezTo>
                      <a:pt x="228832" y="496949"/>
                      <a:pt x="228921" y="496860"/>
                      <a:pt x="229010" y="496860"/>
                    </a:cubicBezTo>
                    <a:lnTo>
                      <a:pt x="265413" y="451627"/>
                    </a:lnTo>
                    <a:cubicBezTo>
                      <a:pt x="258381" y="438385"/>
                      <a:pt x="253931" y="424078"/>
                      <a:pt x="251172" y="410747"/>
                    </a:cubicBezTo>
                    <a:cubicBezTo>
                      <a:pt x="232659" y="405060"/>
                      <a:pt x="215570" y="394840"/>
                      <a:pt x="200617" y="381332"/>
                    </a:cubicBezTo>
                    <a:close/>
                    <a:moveTo>
                      <a:pt x="264612" y="368358"/>
                    </a:moveTo>
                    <a:cubicBezTo>
                      <a:pt x="264790" y="384620"/>
                      <a:pt x="267193" y="421323"/>
                      <a:pt x="284282" y="448605"/>
                    </a:cubicBezTo>
                    <a:cubicBezTo>
                      <a:pt x="301371" y="421323"/>
                      <a:pt x="303774" y="384620"/>
                      <a:pt x="303952" y="368358"/>
                    </a:cubicBezTo>
                    <a:close/>
                    <a:moveTo>
                      <a:pt x="268138" y="309521"/>
                    </a:moveTo>
                    <a:cubicBezTo>
                      <a:pt x="273358" y="308799"/>
                      <a:pt x="278877" y="309021"/>
                      <a:pt x="284308" y="311377"/>
                    </a:cubicBezTo>
                    <a:cubicBezTo>
                      <a:pt x="295169" y="306665"/>
                      <a:pt x="306386" y="310488"/>
                      <a:pt x="314844" y="313333"/>
                    </a:cubicBezTo>
                    <a:cubicBezTo>
                      <a:pt x="317960" y="314400"/>
                      <a:pt x="323123" y="316178"/>
                      <a:pt x="324904" y="315911"/>
                    </a:cubicBezTo>
                    <a:cubicBezTo>
                      <a:pt x="328020" y="312177"/>
                      <a:pt x="333540" y="311644"/>
                      <a:pt x="337368" y="314666"/>
                    </a:cubicBezTo>
                    <a:cubicBezTo>
                      <a:pt x="341196" y="317778"/>
                      <a:pt x="341819" y="323379"/>
                      <a:pt x="338703" y="327113"/>
                    </a:cubicBezTo>
                    <a:cubicBezTo>
                      <a:pt x="334697" y="332092"/>
                      <a:pt x="329800" y="333692"/>
                      <a:pt x="324726" y="333692"/>
                    </a:cubicBezTo>
                    <a:cubicBezTo>
                      <a:pt x="319295" y="333692"/>
                      <a:pt x="313775" y="331825"/>
                      <a:pt x="309057" y="330225"/>
                    </a:cubicBezTo>
                    <a:cubicBezTo>
                      <a:pt x="299976" y="327113"/>
                      <a:pt x="294101" y="325513"/>
                      <a:pt x="289471" y="328802"/>
                    </a:cubicBezTo>
                    <a:cubicBezTo>
                      <a:pt x="289382" y="328802"/>
                      <a:pt x="289293" y="328891"/>
                      <a:pt x="289293" y="328891"/>
                    </a:cubicBezTo>
                    <a:cubicBezTo>
                      <a:pt x="289115" y="328980"/>
                      <a:pt x="288937" y="329069"/>
                      <a:pt x="288759" y="329158"/>
                    </a:cubicBezTo>
                    <a:cubicBezTo>
                      <a:pt x="288670" y="329247"/>
                      <a:pt x="288581" y="329336"/>
                      <a:pt x="288492" y="329336"/>
                    </a:cubicBezTo>
                    <a:cubicBezTo>
                      <a:pt x="288314" y="329425"/>
                      <a:pt x="288225" y="329514"/>
                      <a:pt x="288047" y="329602"/>
                    </a:cubicBezTo>
                    <a:cubicBezTo>
                      <a:pt x="287869" y="329691"/>
                      <a:pt x="287780" y="329691"/>
                      <a:pt x="287602" y="329780"/>
                    </a:cubicBezTo>
                    <a:cubicBezTo>
                      <a:pt x="287513" y="329780"/>
                      <a:pt x="287424" y="329869"/>
                      <a:pt x="287246" y="329869"/>
                    </a:cubicBezTo>
                    <a:cubicBezTo>
                      <a:pt x="287068" y="329958"/>
                      <a:pt x="286979" y="330047"/>
                      <a:pt x="286800" y="330047"/>
                    </a:cubicBezTo>
                    <a:cubicBezTo>
                      <a:pt x="286711" y="330136"/>
                      <a:pt x="286533" y="330136"/>
                      <a:pt x="286444" y="330136"/>
                    </a:cubicBezTo>
                    <a:cubicBezTo>
                      <a:pt x="286266" y="330225"/>
                      <a:pt x="286088" y="330225"/>
                      <a:pt x="285910" y="330225"/>
                    </a:cubicBezTo>
                    <a:cubicBezTo>
                      <a:pt x="285821" y="330314"/>
                      <a:pt x="285732" y="330314"/>
                      <a:pt x="285643" y="330314"/>
                    </a:cubicBezTo>
                    <a:cubicBezTo>
                      <a:pt x="285465" y="330314"/>
                      <a:pt x="285287" y="330403"/>
                      <a:pt x="285109" y="330403"/>
                    </a:cubicBezTo>
                    <a:cubicBezTo>
                      <a:pt x="285020" y="330403"/>
                      <a:pt x="284842" y="330403"/>
                      <a:pt x="284753" y="330403"/>
                    </a:cubicBezTo>
                    <a:cubicBezTo>
                      <a:pt x="284575" y="330403"/>
                      <a:pt x="284397" y="330403"/>
                      <a:pt x="284308" y="330403"/>
                    </a:cubicBezTo>
                    <a:cubicBezTo>
                      <a:pt x="284130" y="330403"/>
                      <a:pt x="284041" y="330403"/>
                      <a:pt x="283863" y="330403"/>
                    </a:cubicBezTo>
                    <a:cubicBezTo>
                      <a:pt x="283685" y="330403"/>
                      <a:pt x="283596" y="330403"/>
                      <a:pt x="283417" y="330403"/>
                    </a:cubicBezTo>
                    <a:cubicBezTo>
                      <a:pt x="283328" y="330403"/>
                      <a:pt x="283150" y="330314"/>
                      <a:pt x="282972" y="330314"/>
                    </a:cubicBezTo>
                    <a:cubicBezTo>
                      <a:pt x="282883" y="330314"/>
                      <a:pt x="282705" y="330314"/>
                      <a:pt x="282616" y="330225"/>
                    </a:cubicBezTo>
                    <a:cubicBezTo>
                      <a:pt x="282438" y="330225"/>
                      <a:pt x="282260" y="330225"/>
                      <a:pt x="282171" y="330136"/>
                    </a:cubicBezTo>
                    <a:cubicBezTo>
                      <a:pt x="281993" y="330136"/>
                      <a:pt x="281904" y="330136"/>
                      <a:pt x="281815" y="330047"/>
                    </a:cubicBezTo>
                    <a:cubicBezTo>
                      <a:pt x="281637" y="330047"/>
                      <a:pt x="281459" y="329958"/>
                      <a:pt x="281370" y="329958"/>
                    </a:cubicBezTo>
                    <a:cubicBezTo>
                      <a:pt x="281192" y="329869"/>
                      <a:pt x="281103" y="329780"/>
                      <a:pt x="280925" y="329780"/>
                    </a:cubicBezTo>
                    <a:cubicBezTo>
                      <a:pt x="280836" y="329691"/>
                      <a:pt x="280658" y="329691"/>
                      <a:pt x="280569" y="329602"/>
                    </a:cubicBezTo>
                    <a:cubicBezTo>
                      <a:pt x="280391" y="329514"/>
                      <a:pt x="280213" y="329425"/>
                      <a:pt x="280124" y="329336"/>
                    </a:cubicBezTo>
                    <a:cubicBezTo>
                      <a:pt x="280034" y="329336"/>
                      <a:pt x="279856" y="329247"/>
                      <a:pt x="279767" y="329158"/>
                    </a:cubicBezTo>
                    <a:cubicBezTo>
                      <a:pt x="279589" y="329069"/>
                      <a:pt x="279500" y="328980"/>
                      <a:pt x="279322" y="328891"/>
                    </a:cubicBezTo>
                    <a:cubicBezTo>
                      <a:pt x="279233" y="328891"/>
                      <a:pt x="279144" y="328802"/>
                      <a:pt x="279144" y="328802"/>
                    </a:cubicBezTo>
                    <a:cubicBezTo>
                      <a:pt x="274426" y="325424"/>
                      <a:pt x="268639" y="327113"/>
                      <a:pt x="259469" y="330225"/>
                    </a:cubicBezTo>
                    <a:cubicBezTo>
                      <a:pt x="254840" y="331825"/>
                      <a:pt x="249231" y="333692"/>
                      <a:pt x="243801" y="333692"/>
                    </a:cubicBezTo>
                    <a:cubicBezTo>
                      <a:pt x="238815" y="333692"/>
                      <a:pt x="233919" y="332092"/>
                      <a:pt x="229913" y="327113"/>
                    </a:cubicBezTo>
                    <a:cubicBezTo>
                      <a:pt x="226797" y="323379"/>
                      <a:pt x="227420" y="317778"/>
                      <a:pt x="231159" y="314666"/>
                    </a:cubicBezTo>
                    <a:cubicBezTo>
                      <a:pt x="234987" y="311555"/>
                      <a:pt x="240596" y="312088"/>
                      <a:pt x="243712" y="315911"/>
                    </a:cubicBezTo>
                    <a:cubicBezTo>
                      <a:pt x="245403" y="316178"/>
                      <a:pt x="250656" y="314400"/>
                      <a:pt x="253772" y="313333"/>
                    </a:cubicBezTo>
                    <a:cubicBezTo>
                      <a:pt x="258001" y="311910"/>
                      <a:pt x="262919" y="310243"/>
                      <a:pt x="268138" y="309521"/>
                    </a:cubicBezTo>
                    <a:close/>
                    <a:moveTo>
                      <a:pt x="474130" y="245098"/>
                    </a:moveTo>
                    <a:cubicBezTo>
                      <a:pt x="468612" y="245098"/>
                      <a:pt x="464072" y="249630"/>
                      <a:pt x="464072" y="255229"/>
                    </a:cubicBezTo>
                    <a:lnTo>
                      <a:pt x="464072" y="280112"/>
                    </a:lnTo>
                    <a:lnTo>
                      <a:pt x="484187" y="280112"/>
                    </a:lnTo>
                    <a:lnTo>
                      <a:pt x="484187" y="255229"/>
                    </a:lnTo>
                    <a:cubicBezTo>
                      <a:pt x="484187" y="249630"/>
                      <a:pt x="479737" y="245098"/>
                      <a:pt x="474130" y="245098"/>
                    </a:cubicBezTo>
                    <a:close/>
                    <a:moveTo>
                      <a:pt x="350700" y="236805"/>
                    </a:moveTo>
                    <a:cubicBezTo>
                      <a:pt x="355685" y="236805"/>
                      <a:pt x="359601" y="240808"/>
                      <a:pt x="359601" y="245700"/>
                    </a:cubicBezTo>
                    <a:cubicBezTo>
                      <a:pt x="359601" y="255841"/>
                      <a:pt x="351412" y="264114"/>
                      <a:pt x="341265" y="264114"/>
                    </a:cubicBezTo>
                    <a:cubicBezTo>
                      <a:pt x="336369" y="264114"/>
                      <a:pt x="332363" y="260111"/>
                      <a:pt x="332363" y="255219"/>
                    </a:cubicBezTo>
                    <a:cubicBezTo>
                      <a:pt x="332363" y="250237"/>
                      <a:pt x="336369" y="246323"/>
                      <a:pt x="341265" y="246323"/>
                    </a:cubicBezTo>
                    <a:cubicBezTo>
                      <a:pt x="341532" y="246323"/>
                      <a:pt x="341799" y="246056"/>
                      <a:pt x="341799" y="245700"/>
                    </a:cubicBezTo>
                    <a:cubicBezTo>
                      <a:pt x="341799" y="240808"/>
                      <a:pt x="345804" y="236805"/>
                      <a:pt x="350700" y="236805"/>
                    </a:cubicBezTo>
                    <a:close/>
                    <a:moveTo>
                      <a:pt x="236807" y="236805"/>
                    </a:moveTo>
                    <a:cubicBezTo>
                      <a:pt x="241792" y="236805"/>
                      <a:pt x="245709" y="240808"/>
                      <a:pt x="245709" y="245700"/>
                    </a:cubicBezTo>
                    <a:cubicBezTo>
                      <a:pt x="245709" y="255841"/>
                      <a:pt x="237520" y="264114"/>
                      <a:pt x="227372" y="264114"/>
                    </a:cubicBezTo>
                    <a:cubicBezTo>
                      <a:pt x="222476" y="264114"/>
                      <a:pt x="218471" y="260111"/>
                      <a:pt x="218471" y="255219"/>
                    </a:cubicBezTo>
                    <a:cubicBezTo>
                      <a:pt x="218471" y="250237"/>
                      <a:pt x="222476" y="246323"/>
                      <a:pt x="227372" y="246323"/>
                    </a:cubicBezTo>
                    <a:cubicBezTo>
                      <a:pt x="227639" y="246323"/>
                      <a:pt x="227906" y="246056"/>
                      <a:pt x="227906" y="245700"/>
                    </a:cubicBezTo>
                    <a:cubicBezTo>
                      <a:pt x="227906" y="240808"/>
                      <a:pt x="231912" y="236805"/>
                      <a:pt x="236807" y="236805"/>
                    </a:cubicBezTo>
                    <a:close/>
                    <a:moveTo>
                      <a:pt x="284282" y="235678"/>
                    </a:moveTo>
                    <a:cubicBezTo>
                      <a:pt x="278674" y="235678"/>
                      <a:pt x="274135" y="240121"/>
                      <a:pt x="274135" y="245720"/>
                    </a:cubicBezTo>
                    <a:cubicBezTo>
                      <a:pt x="274135" y="271492"/>
                      <a:pt x="253130" y="292553"/>
                      <a:pt x="227319" y="292553"/>
                    </a:cubicBezTo>
                    <a:cubicBezTo>
                      <a:pt x="201418" y="292553"/>
                      <a:pt x="180413" y="271492"/>
                      <a:pt x="180413" y="245720"/>
                    </a:cubicBezTo>
                    <a:cubicBezTo>
                      <a:pt x="180413" y="245542"/>
                      <a:pt x="180413" y="245364"/>
                      <a:pt x="180413" y="245098"/>
                    </a:cubicBezTo>
                    <a:lnTo>
                      <a:pt x="159942" y="245098"/>
                    </a:lnTo>
                    <a:lnTo>
                      <a:pt x="159942" y="245453"/>
                    </a:lnTo>
                    <a:cubicBezTo>
                      <a:pt x="159942" y="278690"/>
                      <a:pt x="170088" y="312193"/>
                      <a:pt x="188512" y="339920"/>
                    </a:cubicBezTo>
                    <a:cubicBezTo>
                      <a:pt x="204355" y="363825"/>
                      <a:pt x="225271" y="381599"/>
                      <a:pt x="248057" y="390752"/>
                    </a:cubicBezTo>
                    <a:cubicBezTo>
                      <a:pt x="246099" y="373068"/>
                      <a:pt x="246900" y="360093"/>
                      <a:pt x="246989" y="358938"/>
                    </a:cubicBezTo>
                    <a:cubicBezTo>
                      <a:pt x="247256" y="354228"/>
                      <a:pt x="251172" y="350584"/>
                      <a:pt x="255800" y="350584"/>
                    </a:cubicBezTo>
                    <a:lnTo>
                      <a:pt x="312674" y="350584"/>
                    </a:lnTo>
                    <a:cubicBezTo>
                      <a:pt x="317392" y="350584"/>
                      <a:pt x="321308" y="354228"/>
                      <a:pt x="321575" y="358938"/>
                    </a:cubicBezTo>
                    <a:cubicBezTo>
                      <a:pt x="321664" y="360093"/>
                      <a:pt x="322376" y="373156"/>
                      <a:pt x="320507" y="390841"/>
                    </a:cubicBezTo>
                    <a:cubicBezTo>
                      <a:pt x="343293" y="381688"/>
                      <a:pt x="364120" y="364003"/>
                      <a:pt x="379963" y="340098"/>
                    </a:cubicBezTo>
                    <a:cubicBezTo>
                      <a:pt x="398387" y="312371"/>
                      <a:pt x="408533" y="278779"/>
                      <a:pt x="408533" y="245453"/>
                    </a:cubicBezTo>
                    <a:lnTo>
                      <a:pt x="408533" y="245098"/>
                    </a:lnTo>
                    <a:lnTo>
                      <a:pt x="388062" y="245098"/>
                    </a:lnTo>
                    <a:cubicBezTo>
                      <a:pt x="388062" y="245364"/>
                      <a:pt x="388062" y="245542"/>
                      <a:pt x="388062" y="245720"/>
                    </a:cubicBezTo>
                    <a:cubicBezTo>
                      <a:pt x="388062" y="271492"/>
                      <a:pt x="367057" y="292553"/>
                      <a:pt x="341245" y="292553"/>
                    </a:cubicBezTo>
                    <a:cubicBezTo>
                      <a:pt x="315345" y="292553"/>
                      <a:pt x="294339" y="271492"/>
                      <a:pt x="294339" y="245720"/>
                    </a:cubicBezTo>
                    <a:cubicBezTo>
                      <a:pt x="294339" y="240121"/>
                      <a:pt x="289800" y="235678"/>
                      <a:pt x="284282" y="235678"/>
                    </a:cubicBezTo>
                    <a:close/>
                    <a:moveTo>
                      <a:pt x="341245" y="216660"/>
                    </a:moveTo>
                    <a:cubicBezTo>
                      <a:pt x="325224" y="216660"/>
                      <a:pt x="312140" y="229724"/>
                      <a:pt x="312140" y="245720"/>
                    </a:cubicBezTo>
                    <a:cubicBezTo>
                      <a:pt x="312140" y="261716"/>
                      <a:pt x="325224" y="274780"/>
                      <a:pt x="341245" y="274780"/>
                    </a:cubicBezTo>
                    <a:cubicBezTo>
                      <a:pt x="357266" y="274780"/>
                      <a:pt x="370261" y="261716"/>
                      <a:pt x="370261" y="245720"/>
                    </a:cubicBezTo>
                    <a:cubicBezTo>
                      <a:pt x="370261" y="229724"/>
                      <a:pt x="357266" y="216660"/>
                      <a:pt x="341245" y="216660"/>
                    </a:cubicBezTo>
                    <a:close/>
                    <a:moveTo>
                      <a:pt x="227319" y="216660"/>
                    </a:moveTo>
                    <a:cubicBezTo>
                      <a:pt x="211298" y="216660"/>
                      <a:pt x="198214" y="229724"/>
                      <a:pt x="198214" y="245720"/>
                    </a:cubicBezTo>
                    <a:cubicBezTo>
                      <a:pt x="198214" y="261716"/>
                      <a:pt x="211298" y="274780"/>
                      <a:pt x="227319" y="274780"/>
                    </a:cubicBezTo>
                    <a:cubicBezTo>
                      <a:pt x="243339" y="274780"/>
                      <a:pt x="256334" y="261716"/>
                      <a:pt x="256334" y="245720"/>
                    </a:cubicBezTo>
                    <a:cubicBezTo>
                      <a:pt x="256334" y="229724"/>
                      <a:pt x="243339" y="216660"/>
                      <a:pt x="227319" y="216660"/>
                    </a:cubicBezTo>
                    <a:close/>
                    <a:moveTo>
                      <a:pt x="284282" y="178802"/>
                    </a:moveTo>
                    <a:cubicBezTo>
                      <a:pt x="249570" y="178802"/>
                      <a:pt x="217083" y="182624"/>
                      <a:pt x="192696" y="189555"/>
                    </a:cubicBezTo>
                    <a:cubicBezTo>
                      <a:pt x="166083" y="197109"/>
                      <a:pt x="160209" y="205285"/>
                      <a:pt x="160209" y="207773"/>
                    </a:cubicBezTo>
                    <a:cubicBezTo>
                      <a:pt x="160209" y="208573"/>
                      <a:pt x="160120" y="209373"/>
                      <a:pt x="159942" y="210084"/>
                    </a:cubicBezTo>
                    <a:lnTo>
                      <a:pt x="159942" y="227324"/>
                    </a:lnTo>
                    <a:lnTo>
                      <a:pt x="184151" y="227324"/>
                    </a:lnTo>
                    <a:cubicBezTo>
                      <a:pt x="191361" y="210617"/>
                      <a:pt x="208004" y="198887"/>
                      <a:pt x="227319" y="198887"/>
                    </a:cubicBezTo>
                    <a:cubicBezTo>
                      <a:pt x="244853" y="198887"/>
                      <a:pt x="260250" y="208662"/>
                      <a:pt x="268261" y="222970"/>
                    </a:cubicBezTo>
                    <a:cubicBezTo>
                      <a:pt x="272800" y="219771"/>
                      <a:pt x="278318" y="217904"/>
                      <a:pt x="284282" y="217904"/>
                    </a:cubicBezTo>
                    <a:cubicBezTo>
                      <a:pt x="290245" y="217904"/>
                      <a:pt x="295763" y="219771"/>
                      <a:pt x="300303" y="222970"/>
                    </a:cubicBezTo>
                    <a:cubicBezTo>
                      <a:pt x="308313" y="208662"/>
                      <a:pt x="323622" y="198887"/>
                      <a:pt x="341245" y="198887"/>
                    </a:cubicBezTo>
                    <a:cubicBezTo>
                      <a:pt x="360560" y="198887"/>
                      <a:pt x="377203" y="210617"/>
                      <a:pt x="384324" y="227324"/>
                    </a:cubicBezTo>
                    <a:lnTo>
                      <a:pt x="408533" y="227324"/>
                    </a:lnTo>
                    <a:lnTo>
                      <a:pt x="408533" y="209728"/>
                    </a:lnTo>
                    <a:cubicBezTo>
                      <a:pt x="408355" y="209106"/>
                      <a:pt x="408266" y="208484"/>
                      <a:pt x="408266" y="207773"/>
                    </a:cubicBezTo>
                    <a:cubicBezTo>
                      <a:pt x="408266" y="205285"/>
                      <a:pt x="402481" y="197109"/>
                      <a:pt x="375779" y="189555"/>
                    </a:cubicBezTo>
                    <a:cubicBezTo>
                      <a:pt x="351481" y="182624"/>
                      <a:pt x="318994" y="178802"/>
                      <a:pt x="284282" y="178802"/>
                    </a:cubicBezTo>
                    <a:close/>
                    <a:moveTo>
                      <a:pt x="284282" y="140856"/>
                    </a:moveTo>
                    <a:cubicBezTo>
                      <a:pt x="249570" y="140856"/>
                      <a:pt x="217083" y="144677"/>
                      <a:pt x="192696" y="151609"/>
                    </a:cubicBezTo>
                    <a:cubicBezTo>
                      <a:pt x="166083" y="159252"/>
                      <a:pt x="160209" y="167338"/>
                      <a:pt x="160209" y="169916"/>
                    </a:cubicBezTo>
                    <a:cubicBezTo>
                      <a:pt x="160209" y="170627"/>
                      <a:pt x="160120" y="171426"/>
                      <a:pt x="159942" y="172137"/>
                    </a:cubicBezTo>
                    <a:lnTo>
                      <a:pt x="159942" y="183690"/>
                    </a:lnTo>
                    <a:cubicBezTo>
                      <a:pt x="167062" y="179424"/>
                      <a:pt x="176408" y="175692"/>
                      <a:pt x="187800" y="172404"/>
                    </a:cubicBezTo>
                    <a:cubicBezTo>
                      <a:pt x="213701" y="165028"/>
                      <a:pt x="247968" y="161029"/>
                      <a:pt x="284282" y="161029"/>
                    </a:cubicBezTo>
                    <a:cubicBezTo>
                      <a:pt x="320596" y="161029"/>
                      <a:pt x="354774" y="165028"/>
                      <a:pt x="380675" y="172404"/>
                    </a:cubicBezTo>
                    <a:cubicBezTo>
                      <a:pt x="392067" y="175692"/>
                      <a:pt x="401413" y="179424"/>
                      <a:pt x="408533" y="183601"/>
                    </a:cubicBezTo>
                    <a:lnTo>
                      <a:pt x="408533" y="171871"/>
                    </a:lnTo>
                    <a:cubicBezTo>
                      <a:pt x="408355" y="171249"/>
                      <a:pt x="408266" y="170538"/>
                      <a:pt x="408266" y="169916"/>
                    </a:cubicBezTo>
                    <a:cubicBezTo>
                      <a:pt x="408266" y="167338"/>
                      <a:pt x="402481" y="159252"/>
                      <a:pt x="375779" y="151609"/>
                    </a:cubicBezTo>
                    <a:cubicBezTo>
                      <a:pt x="351481" y="144677"/>
                      <a:pt x="318994" y="140856"/>
                      <a:pt x="284282" y="140856"/>
                    </a:cubicBezTo>
                    <a:close/>
                    <a:moveTo>
                      <a:pt x="284282" y="74472"/>
                    </a:moveTo>
                    <a:cubicBezTo>
                      <a:pt x="249570" y="74472"/>
                      <a:pt x="217083" y="78293"/>
                      <a:pt x="192696" y="85225"/>
                    </a:cubicBezTo>
                    <a:cubicBezTo>
                      <a:pt x="166083" y="92867"/>
                      <a:pt x="160209" y="101043"/>
                      <a:pt x="160209" y="103531"/>
                    </a:cubicBezTo>
                    <a:cubicBezTo>
                      <a:pt x="160209" y="104331"/>
                      <a:pt x="160120" y="105042"/>
                      <a:pt x="159942" y="105753"/>
                    </a:cubicBezTo>
                    <a:lnTo>
                      <a:pt x="159942" y="138279"/>
                    </a:lnTo>
                    <a:cubicBezTo>
                      <a:pt x="160387" y="139789"/>
                      <a:pt x="160387" y="141478"/>
                      <a:pt x="159942" y="143078"/>
                    </a:cubicBezTo>
                    <a:lnTo>
                      <a:pt x="159942" y="145744"/>
                    </a:lnTo>
                    <a:cubicBezTo>
                      <a:pt x="167062" y="141567"/>
                      <a:pt x="176408" y="137834"/>
                      <a:pt x="187800" y="134546"/>
                    </a:cubicBezTo>
                    <a:cubicBezTo>
                      <a:pt x="213701" y="127170"/>
                      <a:pt x="247968" y="123082"/>
                      <a:pt x="284282" y="123082"/>
                    </a:cubicBezTo>
                    <a:cubicBezTo>
                      <a:pt x="320596" y="123082"/>
                      <a:pt x="354774" y="127170"/>
                      <a:pt x="380675" y="134546"/>
                    </a:cubicBezTo>
                    <a:cubicBezTo>
                      <a:pt x="392067" y="137745"/>
                      <a:pt x="401413" y="141478"/>
                      <a:pt x="408533" y="145655"/>
                    </a:cubicBezTo>
                    <a:lnTo>
                      <a:pt x="408533" y="139345"/>
                    </a:lnTo>
                    <a:cubicBezTo>
                      <a:pt x="408177" y="138012"/>
                      <a:pt x="408177" y="136679"/>
                      <a:pt x="408533" y="135435"/>
                    </a:cubicBezTo>
                    <a:lnTo>
                      <a:pt x="408533" y="105486"/>
                    </a:lnTo>
                    <a:cubicBezTo>
                      <a:pt x="408355" y="104864"/>
                      <a:pt x="408266" y="104242"/>
                      <a:pt x="408266" y="103531"/>
                    </a:cubicBezTo>
                    <a:cubicBezTo>
                      <a:pt x="408266" y="101043"/>
                      <a:pt x="402481" y="92867"/>
                      <a:pt x="375779" y="85225"/>
                    </a:cubicBezTo>
                    <a:cubicBezTo>
                      <a:pt x="351481" y="78293"/>
                      <a:pt x="318994" y="74472"/>
                      <a:pt x="284282" y="74472"/>
                    </a:cubicBezTo>
                    <a:close/>
                    <a:moveTo>
                      <a:pt x="279431" y="17729"/>
                    </a:moveTo>
                    <a:cubicBezTo>
                      <a:pt x="270464" y="17729"/>
                      <a:pt x="261496" y="19196"/>
                      <a:pt x="252952" y="22128"/>
                    </a:cubicBezTo>
                    <a:lnTo>
                      <a:pt x="59811" y="88246"/>
                    </a:lnTo>
                    <a:cubicBezTo>
                      <a:pt x="56073" y="89579"/>
                      <a:pt x="55628" y="92778"/>
                      <a:pt x="55628" y="94111"/>
                    </a:cubicBezTo>
                    <a:cubicBezTo>
                      <a:pt x="55628" y="95444"/>
                      <a:pt x="56073" y="98644"/>
                      <a:pt x="59811" y="99977"/>
                    </a:cubicBezTo>
                    <a:lnTo>
                      <a:pt x="142141" y="128148"/>
                    </a:lnTo>
                    <a:lnTo>
                      <a:pt x="142141" y="103531"/>
                    </a:lnTo>
                    <a:cubicBezTo>
                      <a:pt x="142141" y="102465"/>
                      <a:pt x="142319" y="101487"/>
                      <a:pt x="142675" y="100599"/>
                    </a:cubicBezTo>
                    <a:cubicBezTo>
                      <a:pt x="144544" y="87091"/>
                      <a:pt x="159764" y="76160"/>
                      <a:pt x="187800" y="68162"/>
                    </a:cubicBezTo>
                    <a:cubicBezTo>
                      <a:pt x="213701" y="60786"/>
                      <a:pt x="247968" y="56698"/>
                      <a:pt x="284282" y="56698"/>
                    </a:cubicBezTo>
                    <a:cubicBezTo>
                      <a:pt x="320596" y="56698"/>
                      <a:pt x="354863" y="60786"/>
                      <a:pt x="380675" y="68162"/>
                    </a:cubicBezTo>
                    <a:cubicBezTo>
                      <a:pt x="409067" y="76249"/>
                      <a:pt x="424198" y="87269"/>
                      <a:pt x="425889" y="100954"/>
                    </a:cubicBezTo>
                    <a:cubicBezTo>
                      <a:pt x="426156" y="101754"/>
                      <a:pt x="426334" y="102643"/>
                      <a:pt x="426334" y="103531"/>
                    </a:cubicBezTo>
                    <a:lnTo>
                      <a:pt x="426334" y="124860"/>
                    </a:lnTo>
                    <a:lnTo>
                      <a:pt x="499051" y="99977"/>
                    </a:lnTo>
                    <a:cubicBezTo>
                      <a:pt x="502790" y="98644"/>
                      <a:pt x="503235" y="95444"/>
                      <a:pt x="503235" y="94111"/>
                    </a:cubicBezTo>
                    <a:cubicBezTo>
                      <a:pt x="503235" y="92778"/>
                      <a:pt x="502790" y="89579"/>
                      <a:pt x="499051" y="88246"/>
                    </a:cubicBezTo>
                    <a:lnTo>
                      <a:pt x="305910" y="22128"/>
                    </a:lnTo>
                    <a:cubicBezTo>
                      <a:pt x="297365" y="19196"/>
                      <a:pt x="288398" y="17729"/>
                      <a:pt x="279431" y="17729"/>
                    </a:cubicBezTo>
                    <a:close/>
                    <a:moveTo>
                      <a:pt x="279431" y="0"/>
                    </a:moveTo>
                    <a:cubicBezTo>
                      <a:pt x="290356" y="0"/>
                      <a:pt x="301282" y="1778"/>
                      <a:pt x="311695" y="5332"/>
                    </a:cubicBezTo>
                    <a:lnTo>
                      <a:pt x="504837" y="71450"/>
                    </a:lnTo>
                    <a:cubicBezTo>
                      <a:pt x="514627" y="74827"/>
                      <a:pt x="521036" y="83714"/>
                      <a:pt x="521036" y="94111"/>
                    </a:cubicBezTo>
                    <a:cubicBezTo>
                      <a:pt x="521036" y="104509"/>
                      <a:pt x="514627" y="113396"/>
                      <a:pt x="504837" y="116773"/>
                    </a:cubicBezTo>
                    <a:lnTo>
                      <a:pt x="483030" y="124238"/>
                    </a:lnTo>
                    <a:lnTo>
                      <a:pt x="483030" y="228835"/>
                    </a:lnTo>
                    <a:cubicBezTo>
                      <a:pt x="494067" y="232567"/>
                      <a:pt x="501988" y="242965"/>
                      <a:pt x="501988" y="255229"/>
                    </a:cubicBezTo>
                    <a:lnTo>
                      <a:pt x="501988" y="288999"/>
                    </a:lnTo>
                    <a:cubicBezTo>
                      <a:pt x="501988" y="293886"/>
                      <a:pt x="498072" y="297885"/>
                      <a:pt x="493088" y="297885"/>
                    </a:cubicBezTo>
                    <a:lnTo>
                      <a:pt x="455172" y="297885"/>
                    </a:lnTo>
                    <a:cubicBezTo>
                      <a:pt x="450277" y="297885"/>
                      <a:pt x="446271" y="293886"/>
                      <a:pt x="446271" y="288999"/>
                    </a:cubicBezTo>
                    <a:lnTo>
                      <a:pt x="446271" y="255229"/>
                    </a:lnTo>
                    <a:cubicBezTo>
                      <a:pt x="446271" y="242965"/>
                      <a:pt x="454193" y="232567"/>
                      <a:pt x="465229" y="228835"/>
                    </a:cubicBezTo>
                    <a:lnTo>
                      <a:pt x="465229" y="130281"/>
                    </a:lnTo>
                    <a:lnTo>
                      <a:pt x="426334" y="143611"/>
                    </a:lnTo>
                    <a:lnTo>
                      <a:pt x="426334" y="245453"/>
                    </a:lnTo>
                    <a:cubicBezTo>
                      <a:pt x="426334" y="292109"/>
                      <a:pt x="408622" y="336721"/>
                      <a:pt x="380586" y="368535"/>
                    </a:cubicBezTo>
                    <a:lnTo>
                      <a:pt x="410224" y="407815"/>
                    </a:lnTo>
                    <a:lnTo>
                      <a:pt x="498339" y="424255"/>
                    </a:lnTo>
                    <a:cubicBezTo>
                      <a:pt x="498606" y="424255"/>
                      <a:pt x="498873" y="424344"/>
                      <a:pt x="499140" y="424433"/>
                    </a:cubicBezTo>
                    <a:cubicBezTo>
                      <a:pt x="519968" y="430210"/>
                      <a:pt x="537679" y="443184"/>
                      <a:pt x="550407" y="461758"/>
                    </a:cubicBezTo>
                    <a:cubicBezTo>
                      <a:pt x="562067" y="478731"/>
                      <a:pt x="568475" y="499349"/>
                      <a:pt x="568475" y="519611"/>
                    </a:cubicBezTo>
                    <a:lnTo>
                      <a:pt x="568475" y="571509"/>
                    </a:lnTo>
                    <a:cubicBezTo>
                      <a:pt x="568475" y="590172"/>
                      <a:pt x="551742" y="605368"/>
                      <a:pt x="531093" y="605368"/>
                    </a:cubicBezTo>
                    <a:lnTo>
                      <a:pt x="322287" y="605368"/>
                    </a:lnTo>
                    <a:cubicBezTo>
                      <a:pt x="322287" y="605368"/>
                      <a:pt x="322198" y="605368"/>
                      <a:pt x="322198" y="605368"/>
                    </a:cubicBezTo>
                    <a:lnTo>
                      <a:pt x="246366" y="605368"/>
                    </a:lnTo>
                    <a:cubicBezTo>
                      <a:pt x="246277" y="605368"/>
                      <a:pt x="246277" y="605368"/>
                      <a:pt x="246277" y="605368"/>
                    </a:cubicBezTo>
                    <a:lnTo>
                      <a:pt x="37382" y="605368"/>
                    </a:lnTo>
                    <a:cubicBezTo>
                      <a:pt x="16822" y="605368"/>
                      <a:pt x="0" y="590172"/>
                      <a:pt x="0" y="571509"/>
                    </a:cubicBezTo>
                    <a:lnTo>
                      <a:pt x="0" y="519611"/>
                    </a:lnTo>
                    <a:cubicBezTo>
                      <a:pt x="0" y="499349"/>
                      <a:pt x="6497" y="478731"/>
                      <a:pt x="18068" y="461758"/>
                    </a:cubicBezTo>
                    <a:cubicBezTo>
                      <a:pt x="30795" y="443184"/>
                      <a:pt x="48507" y="430210"/>
                      <a:pt x="69424" y="424433"/>
                    </a:cubicBezTo>
                    <a:cubicBezTo>
                      <a:pt x="69602" y="424344"/>
                      <a:pt x="69869" y="424255"/>
                      <a:pt x="70136" y="424255"/>
                    </a:cubicBezTo>
                    <a:lnTo>
                      <a:pt x="158340" y="407815"/>
                    </a:lnTo>
                    <a:lnTo>
                      <a:pt x="187978" y="368535"/>
                    </a:lnTo>
                    <a:cubicBezTo>
                      <a:pt x="159853" y="336632"/>
                      <a:pt x="142141" y="291931"/>
                      <a:pt x="142141" y="245453"/>
                    </a:cubicBezTo>
                    <a:lnTo>
                      <a:pt x="142141" y="146899"/>
                    </a:lnTo>
                    <a:lnTo>
                      <a:pt x="54026" y="116773"/>
                    </a:lnTo>
                    <a:cubicBezTo>
                      <a:pt x="44235" y="113396"/>
                      <a:pt x="37827" y="104509"/>
                      <a:pt x="37827" y="94111"/>
                    </a:cubicBezTo>
                    <a:cubicBezTo>
                      <a:pt x="37827" y="83714"/>
                      <a:pt x="44235" y="74827"/>
                      <a:pt x="54026" y="71450"/>
                    </a:cubicBezTo>
                    <a:lnTo>
                      <a:pt x="247167" y="5332"/>
                    </a:lnTo>
                    <a:cubicBezTo>
                      <a:pt x="257580" y="1778"/>
                      <a:pt x="268506" y="0"/>
                      <a:pt x="279431" y="0"/>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 name="文本框 2">
                <a:extLst>
                  <a:ext uri="{FF2B5EF4-FFF2-40B4-BE49-F238E27FC236}">
                    <a16:creationId xmlns:a16="http://schemas.microsoft.com/office/drawing/2014/main" id="{C4EBCDD3-3E7A-4A8E-B948-10E8E1E59F57}"/>
                  </a:ext>
                </a:extLst>
              </p:cNvPr>
              <p:cNvSpPr txBox="1"/>
              <p:nvPr/>
            </p:nvSpPr>
            <p:spPr>
              <a:xfrm>
                <a:off x="4775860" y="4837317"/>
                <a:ext cx="1720290" cy="369332"/>
              </a:xfrm>
              <a:prstGeom prst="rect">
                <a:avLst/>
              </a:prstGeom>
              <a:noFill/>
            </p:spPr>
            <p:txBody>
              <a:bodyPr wrap="square" rtlCol="0">
                <a:spAutoFit/>
              </a:bodyPr>
              <a:lstStyle/>
              <a:p>
                <a:r>
                  <a:rPr lang="zh-CN" altLang="en-US" dirty="0">
                    <a:solidFill>
                      <a:schemeClr val="tx2">
                        <a:lumMod val="75000"/>
                      </a:schemeClr>
                    </a:solidFill>
                    <a:cs typeface="+mn-ea"/>
                    <a:sym typeface="+mn-lt"/>
                  </a:rPr>
                  <a:t>汇报人：</a:t>
                </a:r>
                <a:r>
                  <a:rPr lang="en-US" altLang="zh-CN" dirty="0">
                    <a:solidFill>
                      <a:schemeClr val="tx2">
                        <a:lumMod val="75000"/>
                      </a:schemeClr>
                    </a:solidFill>
                    <a:cs typeface="+mn-ea"/>
                    <a:sym typeface="+mn-lt"/>
                  </a:rPr>
                  <a:t>XXX</a:t>
                </a:r>
                <a:endParaRPr lang="zh-CN" altLang="en-US" dirty="0">
                  <a:solidFill>
                    <a:schemeClr val="tx2">
                      <a:lumMod val="75000"/>
                    </a:schemeClr>
                  </a:solidFill>
                  <a:cs typeface="+mn-ea"/>
                  <a:sym typeface="+mn-lt"/>
                </a:endParaRPr>
              </a:p>
            </p:txBody>
          </p:sp>
        </p:grpSp>
        <p:grpSp>
          <p:nvGrpSpPr>
            <p:cNvPr id="4" name="组合 3">
              <a:extLst>
                <a:ext uri="{FF2B5EF4-FFF2-40B4-BE49-F238E27FC236}">
                  <a16:creationId xmlns:a16="http://schemas.microsoft.com/office/drawing/2014/main" id="{C45258DC-12F8-43DD-8B29-74CBFA231F8F}"/>
                </a:ext>
              </a:extLst>
            </p:cNvPr>
            <p:cNvGrpSpPr/>
            <p:nvPr/>
          </p:nvGrpSpPr>
          <p:grpSpPr>
            <a:xfrm>
              <a:off x="6715396" y="4873041"/>
              <a:ext cx="2226046" cy="369332"/>
              <a:chOff x="6654436" y="4873041"/>
              <a:chExt cx="2226046" cy="369332"/>
            </a:xfrm>
          </p:grpSpPr>
          <p:sp>
            <p:nvSpPr>
              <p:cNvPr id="20" name="iconfont-1187-868307">
                <a:extLst>
                  <a:ext uri="{FF2B5EF4-FFF2-40B4-BE49-F238E27FC236}">
                    <a16:creationId xmlns:a16="http://schemas.microsoft.com/office/drawing/2014/main" id="{ED752F31-EE58-47CC-B929-444D4B8C835D}"/>
                  </a:ext>
                </a:extLst>
              </p:cNvPr>
              <p:cNvSpPr>
                <a:spLocks noChangeAspect="1"/>
              </p:cNvSpPr>
              <p:nvPr/>
            </p:nvSpPr>
            <p:spPr bwMode="auto">
              <a:xfrm>
                <a:off x="6654436" y="4921858"/>
                <a:ext cx="299157" cy="271699"/>
              </a:xfrm>
              <a:custGeom>
                <a:avLst/>
                <a:gdLst>
                  <a:gd name="T0" fmla="*/ 81 w 4753"/>
                  <a:gd name="T1" fmla="*/ 4315 h 4323"/>
                  <a:gd name="T2" fmla="*/ 316 w 4753"/>
                  <a:gd name="T3" fmla="*/ 3451 h 4323"/>
                  <a:gd name="T4" fmla="*/ 1173 w 4753"/>
                  <a:gd name="T5" fmla="*/ 2706 h 4323"/>
                  <a:gd name="T6" fmla="*/ 1626 w 4753"/>
                  <a:gd name="T7" fmla="*/ 2706 h 4323"/>
                  <a:gd name="T8" fmla="*/ 2508 w 4753"/>
                  <a:gd name="T9" fmla="*/ 3544 h 4323"/>
                  <a:gd name="T10" fmla="*/ 3450 w 4753"/>
                  <a:gd name="T11" fmla="*/ 2819 h 4323"/>
                  <a:gd name="T12" fmla="*/ 2540 w 4753"/>
                  <a:gd name="T13" fmla="*/ 3806 h 4323"/>
                  <a:gd name="T14" fmla="*/ 2369 w 4753"/>
                  <a:gd name="T15" fmla="*/ 3767 h 4323"/>
                  <a:gd name="T16" fmla="*/ 1698 w 4753"/>
                  <a:gd name="T17" fmla="*/ 2928 h 4323"/>
                  <a:gd name="T18" fmla="*/ 1719 w 4753"/>
                  <a:gd name="T19" fmla="*/ 3982 h 4323"/>
                  <a:gd name="T20" fmla="*/ 1493 w 4753"/>
                  <a:gd name="T21" fmla="*/ 4227 h 4323"/>
                  <a:gd name="T22" fmla="*/ 1360 w 4753"/>
                  <a:gd name="T23" fmla="*/ 4251 h 4323"/>
                  <a:gd name="T24" fmla="*/ 1106 w 4753"/>
                  <a:gd name="T25" fmla="*/ 4077 h 4323"/>
                  <a:gd name="T26" fmla="*/ 1151 w 4753"/>
                  <a:gd name="T27" fmla="*/ 3227 h 4323"/>
                  <a:gd name="T28" fmla="*/ 514 w 4753"/>
                  <a:gd name="T29" fmla="*/ 3531 h 4323"/>
                  <a:gd name="T30" fmla="*/ 121 w 4753"/>
                  <a:gd name="T31" fmla="*/ 4323 h 4323"/>
                  <a:gd name="T32" fmla="*/ 1393 w 4753"/>
                  <a:gd name="T33" fmla="*/ 4034 h 4323"/>
                  <a:gd name="T34" fmla="*/ 1432 w 4753"/>
                  <a:gd name="T35" fmla="*/ 3329 h 4323"/>
                  <a:gd name="T36" fmla="*/ 1286 w 4753"/>
                  <a:gd name="T37" fmla="*/ 3947 h 4323"/>
                  <a:gd name="T38" fmla="*/ 1441 w 4753"/>
                  <a:gd name="T39" fmla="*/ 3115 h 4323"/>
                  <a:gd name="T40" fmla="*/ 1305 w 4753"/>
                  <a:gd name="T41" fmla="*/ 2919 h 4323"/>
                  <a:gd name="T42" fmla="*/ 4647 w 4753"/>
                  <a:gd name="T43" fmla="*/ 3982 h 4323"/>
                  <a:gd name="T44" fmla="*/ 2918 w 4753"/>
                  <a:gd name="T45" fmla="*/ 3876 h 4323"/>
                  <a:gd name="T46" fmla="*/ 4540 w 4753"/>
                  <a:gd name="T47" fmla="*/ 3769 h 4323"/>
                  <a:gd name="T48" fmla="*/ 312 w 4753"/>
                  <a:gd name="T49" fmla="*/ 698 h 4323"/>
                  <a:gd name="T50" fmla="*/ 205 w 4753"/>
                  <a:gd name="T51" fmla="*/ 3049 h 4323"/>
                  <a:gd name="T52" fmla="*/ 99 w 4753"/>
                  <a:gd name="T53" fmla="*/ 591 h 4323"/>
                  <a:gd name="T54" fmla="*/ 4647 w 4753"/>
                  <a:gd name="T55" fmla="*/ 485 h 4323"/>
                  <a:gd name="T56" fmla="*/ 4753 w 4753"/>
                  <a:gd name="T57" fmla="*/ 3876 h 4323"/>
                  <a:gd name="T58" fmla="*/ 1921 w 4753"/>
                  <a:gd name="T59" fmla="*/ 3477 h 4323"/>
                  <a:gd name="T60" fmla="*/ 1815 w 4753"/>
                  <a:gd name="T61" fmla="*/ 3356 h 4323"/>
                  <a:gd name="T62" fmla="*/ 2028 w 4753"/>
                  <a:gd name="T63" fmla="*/ 3356 h 4323"/>
                  <a:gd name="T64" fmla="*/ 1921 w 4753"/>
                  <a:gd name="T65" fmla="*/ 3477 h 4323"/>
                  <a:gd name="T66" fmla="*/ 806 w 4753"/>
                  <a:gd name="T67" fmla="*/ 1923 h 4323"/>
                  <a:gd name="T68" fmla="*/ 1507 w 4753"/>
                  <a:gd name="T69" fmla="*/ 1347 h 4323"/>
                  <a:gd name="T70" fmla="*/ 1980 w 4753"/>
                  <a:gd name="T71" fmla="*/ 1923 h 4323"/>
                  <a:gd name="T72" fmla="*/ 1203 w 4753"/>
                  <a:gd name="T73" fmla="*/ 1602 h 4323"/>
                  <a:gd name="T74" fmla="*/ 1393 w 4753"/>
                  <a:gd name="T75" fmla="*/ 2297 h 4323"/>
                  <a:gd name="T76" fmla="*/ 1535 w 4753"/>
                  <a:gd name="T77" fmla="*/ 1578 h 4323"/>
                  <a:gd name="T78" fmla="*/ 1208 w 4753"/>
                  <a:gd name="T79" fmla="*/ 1695 h 4323"/>
                  <a:gd name="T80" fmla="*/ 4068 w 4753"/>
                  <a:gd name="T81" fmla="*/ 1797 h 4323"/>
                  <a:gd name="T82" fmla="*/ 3414 w 4753"/>
                  <a:gd name="T83" fmla="*/ 1691 h 4323"/>
                  <a:gd name="T84" fmla="*/ 4068 w 4753"/>
                  <a:gd name="T85" fmla="*/ 1584 h 4323"/>
                  <a:gd name="T86" fmla="*/ 4068 w 4753"/>
                  <a:gd name="T87" fmla="*/ 1797 h 4323"/>
                  <a:gd name="T88" fmla="*/ 2822 w 4753"/>
                  <a:gd name="T89" fmla="*/ 1797 h 4323"/>
                  <a:gd name="T90" fmla="*/ 2822 w 4753"/>
                  <a:gd name="T91" fmla="*/ 1584 h 4323"/>
                  <a:gd name="T92" fmla="*/ 3132 w 4753"/>
                  <a:gd name="T93" fmla="*/ 1691 h 4323"/>
                  <a:gd name="T94" fmla="*/ 4068 w 4753"/>
                  <a:gd name="T95" fmla="*/ 1352 h 4323"/>
                  <a:gd name="T96" fmla="*/ 2867 w 4753"/>
                  <a:gd name="T97" fmla="*/ 1246 h 4323"/>
                  <a:gd name="T98" fmla="*/ 4068 w 4753"/>
                  <a:gd name="T99" fmla="*/ 1139 h 4323"/>
                  <a:gd name="T100" fmla="*/ 4068 w 4753"/>
                  <a:gd name="T101" fmla="*/ 1352 h 4323"/>
                  <a:gd name="T102" fmla="*/ 1878 w 4753"/>
                  <a:gd name="T103" fmla="*/ 214 h 4323"/>
                  <a:gd name="T104" fmla="*/ 1878 w 4753"/>
                  <a:gd name="T105" fmla="*/ 0 h 4323"/>
                  <a:gd name="T106" fmla="*/ 3080 w 4753"/>
                  <a:gd name="T107" fmla="*/ 107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53" h="4323">
                    <a:moveTo>
                      <a:pt x="121" y="4323"/>
                    </a:moveTo>
                    <a:cubicBezTo>
                      <a:pt x="107" y="4323"/>
                      <a:pt x="94" y="4320"/>
                      <a:pt x="81" y="4315"/>
                    </a:cubicBezTo>
                    <a:cubicBezTo>
                      <a:pt x="26" y="4293"/>
                      <a:pt x="0" y="4231"/>
                      <a:pt x="22" y="4176"/>
                    </a:cubicBezTo>
                    <a:lnTo>
                      <a:pt x="316" y="3451"/>
                    </a:lnTo>
                    <a:cubicBezTo>
                      <a:pt x="443" y="3139"/>
                      <a:pt x="667" y="2726"/>
                      <a:pt x="1161" y="2706"/>
                    </a:cubicBezTo>
                    <a:cubicBezTo>
                      <a:pt x="1165" y="2706"/>
                      <a:pt x="1169" y="2706"/>
                      <a:pt x="1173" y="2706"/>
                    </a:cubicBezTo>
                    <a:lnTo>
                      <a:pt x="1613" y="2706"/>
                    </a:lnTo>
                    <a:cubicBezTo>
                      <a:pt x="1618" y="2706"/>
                      <a:pt x="1622" y="2706"/>
                      <a:pt x="1626" y="2706"/>
                    </a:cubicBezTo>
                    <a:cubicBezTo>
                      <a:pt x="2119" y="2726"/>
                      <a:pt x="2344" y="3139"/>
                      <a:pt x="2470" y="3451"/>
                    </a:cubicBezTo>
                    <a:lnTo>
                      <a:pt x="2508" y="3544"/>
                    </a:lnTo>
                    <a:lnTo>
                      <a:pt x="3299" y="2813"/>
                    </a:lnTo>
                    <a:cubicBezTo>
                      <a:pt x="3342" y="2773"/>
                      <a:pt x="3410" y="2776"/>
                      <a:pt x="3450" y="2819"/>
                    </a:cubicBezTo>
                    <a:cubicBezTo>
                      <a:pt x="3490" y="2863"/>
                      <a:pt x="3487" y="2930"/>
                      <a:pt x="3444" y="2970"/>
                    </a:cubicBezTo>
                    <a:lnTo>
                      <a:pt x="2540" y="3806"/>
                    </a:lnTo>
                    <a:cubicBezTo>
                      <a:pt x="2514" y="3829"/>
                      <a:pt x="2478" y="3839"/>
                      <a:pt x="2444" y="3831"/>
                    </a:cubicBezTo>
                    <a:cubicBezTo>
                      <a:pt x="2410" y="3824"/>
                      <a:pt x="2382" y="3800"/>
                      <a:pt x="2369" y="3767"/>
                    </a:cubicBezTo>
                    <a:lnTo>
                      <a:pt x="2273" y="3531"/>
                    </a:lnTo>
                    <a:cubicBezTo>
                      <a:pt x="2120" y="3155"/>
                      <a:pt x="1945" y="2968"/>
                      <a:pt x="1698" y="2928"/>
                    </a:cubicBezTo>
                    <a:lnTo>
                      <a:pt x="1635" y="3227"/>
                    </a:lnTo>
                    <a:lnTo>
                      <a:pt x="1719" y="3982"/>
                    </a:lnTo>
                    <a:cubicBezTo>
                      <a:pt x="1723" y="4018"/>
                      <a:pt x="1709" y="4054"/>
                      <a:pt x="1680" y="4077"/>
                    </a:cubicBezTo>
                    <a:lnTo>
                      <a:pt x="1493" y="4227"/>
                    </a:lnTo>
                    <a:cubicBezTo>
                      <a:pt x="1474" y="4242"/>
                      <a:pt x="1451" y="4251"/>
                      <a:pt x="1426" y="4251"/>
                    </a:cubicBezTo>
                    <a:lnTo>
                      <a:pt x="1360" y="4251"/>
                    </a:lnTo>
                    <a:cubicBezTo>
                      <a:pt x="1336" y="4251"/>
                      <a:pt x="1312" y="4242"/>
                      <a:pt x="1293" y="4227"/>
                    </a:cubicBezTo>
                    <a:lnTo>
                      <a:pt x="1106" y="4077"/>
                    </a:lnTo>
                    <a:cubicBezTo>
                      <a:pt x="1078" y="4054"/>
                      <a:pt x="1063" y="4018"/>
                      <a:pt x="1067" y="3982"/>
                    </a:cubicBezTo>
                    <a:lnTo>
                      <a:pt x="1151" y="3227"/>
                    </a:lnTo>
                    <a:lnTo>
                      <a:pt x="1088" y="2928"/>
                    </a:lnTo>
                    <a:cubicBezTo>
                      <a:pt x="842" y="2968"/>
                      <a:pt x="666" y="3156"/>
                      <a:pt x="514" y="3531"/>
                    </a:cubicBezTo>
                    <a:lnTo>
                      <a:pt x="220" y="4256"/>
                    </a:lnTo>
                    <a:cubicBezTo>
                      <a:pt x="203" y="4298"/>
                      <a:pt x="163" y="4323"/>
                      <a:pt x="121" y="4323"/>
                    </a:cubicBezTo>
                    <a:close/>
                    <a:moveTo>
                      <a:pt x="1286" y="3947"/>
                    </a:moveTo>
                    <a:lnTo>
                      <a:pt x="1393" y="4034"/>
                    </a:lnTo>
                    <a:lnTo>
                      <a:pt x="1501" y="3947"/>
                    </a:lnTo>
                    <a:lnTo>
                      <a:pt x="1432" y="3329"/>
                    </a:lnTo>
                    <a:lnTo>
                      <a:pt x="1354" y="3329"/>
                    </a:lnTo>
                    <a:lnTo>
                      <a:pt x="1286" y="3947"/>
                    </a:lnTo>
                    <a:close/>
                    <a:moveTo>
                      <a:pt x="1346" y="3115"/>
                    </a:moveTo>
                    <a:lnTo>
                      <a:pt x="1441" y="3115"/>
                    </a:lnTo>
                    <a:lnTo>
                      <a:pt x="1482" y="2919"/>
                    </a:lnTo>
                    <a:lnTo>
                      <a:pt x="1305" y="2919"/>
                    </a:lnTo>
                    <a:lnTo>
                      <a:pt x="1346" y="3115"/>
                    </a:lnTo>
                    <a:close/>
                    <a:moveTo>
                      <a:pt x="4647" y="3982"/>
                    </a:moveTo>
                    <a:lnTo>
                      <a:pt x="3025" y="3982"/>
                    </a:lnTo>
                    <a:cubicBezTo>
                      <a:pt x="2966" y="3982"/>
                      <a:pt x="2918" y="3935"/>
                      <a:pt x="2918" y="3876"/>
                    </a:cubicBezTo>
                    <a:cubicBezTo>
                      <a:pt x="2918" y="3817"/>
                      <a:pt x="2966" y="3769"/>
                      <a:pt x="3025" y="3769"/>
                    </a:cubicBezTo>
                    <a:lnTo>
                      <a:pt x="4540" y="3769"/>
                    </a:lnTo>
                    <a:lnTo>
                      <a:pt x="4540" y="698"/>
                    </a:lnTo>
                    <a:lnTo>
                      <a:pt x="312" y="698"/>
                    </a:lnTo>
                    <a:lnTo>
                      <a:pt x="312" y="2942"/>
                    </a:lnTo>
                    <a:cubicBezTo>
                      <a:pt x="312" y="3001"/>
                      <a:pt x="264" y="3049"/>
                      <a:pt x="205" y="3049"/>
                    </a:cubicBezTo>
                    <a:cubicBezTo>
                      <a:pt x="146" y="3049"/>
                      <a:pt x="99" y="3001"/>
                      <a:pt x="99" y="2942"/>
                    </a:cubicBezTo>
                    <a:lnTo>
                      <a:pt x="99" y="591"/>
                    </a:lnTo>
                    <a:cubicBezTo>
                      <a:pt x="99" y="532"/>
                      <a:pt x="146" y="485"/>
                      <a:pt x="205" y="485"/>
                    </a:cubicBezTo>
                    <a:lnTo>
                      <a:pt x="4647" y="485"/>
                    </a:lnTo>
                    <a:cubicBezTo>
                      <a:pt x="4705" y="485"/>
                      <a:pt x="4753" y="532"/>
                      <a:pt x="4753" y="591"/>
                    </a:cubicBezTo>
                    <a:lnTo>
                      <a:pt x="4753" y="3876"/>
                    </a:lnTo>
                    <a:cubicBezTo>
                      <a:pt x="4753" y="3935"/>
                      <a:pt x="4705" y="3982"/>
                      <a:pt x="4647" y="3982"/>
                    </a:cubicBezTo>
                    <a:close/>
                    <a:moveTo>
                      <a:pt x="1921" y="3477"/>
                    </a:moveTo>
                    <a:cubicBezTo>
                      <a:pt x="1862" y="3477"/>
                      <a:pt x="1815" y="3430"/>
                      <a:pt x="1815" y="3371"/>
                    </a:cubicBezTo>
                    <a:lnTo>
                      <a:pt x="1815" y="3356"/>
                    </a:lnTo>
                    <a:cubicBezTo>
                      <a:pt x="1815" y="3297"/>
                      <a:pt x="1862" y="3250"/>
                      <a:pt x="1921" y="3250"/>
                    </a:cubicBezTo>
                    <a:cubicBezTo>
                      <a:pt x="1980" y="3250"/>
                      <a:pt x="2028" y="3297"/>
                      <a:pt x="2028" y="3356"/>
                    </a:cubicBezTo>
                    <a:lnTo>
                      <a:pt x="2028" y="3371"/>
                    </a:lnTo>
                    <a:cubicBezTo>
                      <a:pt x="2028" y="3430"/>
                      <a:pt x="1980" y="3477"/>
                      <a:pt x="1921" y="3477"/>
                    </a:cubicBezTo>
                    <a:close/>
                    <a:moveTo>
                      <a:pt x="1393" y="2510"/>
                    </a:moveTo>
                    <a:cubicBezTo>
                      <a:pt x="1070" y="2510"/>
                      <a:pt x="806" y="2247"/>
                      <a:pt x="806" y="1923"/>
                    </a:cubicBezTo>
                    <a:cubicBezTo>
                      <a:pt x="806" y="1600"/>
                      <a:pt x="1070" y="1336"/>
                      <a:pt x="1393" y="1336"/>
                    </a:cubicBezTo>
                    <a:cubicBezTo>
                      <a:pt x="1432" y="1336"/>
                      <a:pt x="1470" y="1340"/>
                      <a:pt x="1507" y="1347"/>
                    </a:cubicBezTo>
                    <a:cubicBezTo>
                      <a:pt x="1509" y="1348"/>
                      <a:pt x="1511" y="1348"/>
                      <a:pt x="1513" y="1349"/>
                    </a:cubicBezTo>
                    <a:cubicBezTo>
                      <a:pt x="1780" y="1404"/>
                      <a:pt x="1980" y="1641"/>
                      <a:pt x="1980" y="1923"/>
                    </a:cubicBezTo>
                    <a:cubicBezTo>
                      <a:pt x="1980" y="2247"/>
                      <a:pt x="1717" y="2510"/>
                      <a:pt x="1393" y="2510"/>
                    </a:cubicBezTo>
                    <a:close/>
                    <a:moveTo>
                      <a:pt x="1203" y="1602"/>
                    </a:moveTo>
                    <a:cubicBezTo>
                      <a:pt x="1093" y="1667"/>
                      <a:pt x="1020" y="1787"/>
                      <a:pt x="1020" y="1923"/>
                    </a:cubicBezTo>
                    <a:cubicBezTo>
                      <a:pt x="1020" y="2129"/>
                      <a:pt x="1187" y="2297"/>
                      <a:pt x="1393" y="2297"/>
                    </a:cubicBezTo>
                    <a:cubicBezTo>
                      <a:pt x="1599" y="2297"/>
                      <a:pt x="1767" y="2129"/>
                      <a:pt x="1767" y="1923"/>
                    </a:cubicBezTo>
                    <a:cubicBezTo>
                      <a:pt x="1767" y="1767"/>
                      <a:pt x="1671" y="1634"/>
                      <a:pt x="1535" y="1578"/>
                    </a:cubicBezTo>
                    <a:cubicBezTo>
                      <a:pt x="1486" y="1642"/>
                      <a:pt x="1425" y="1696"/>
                      <a:pt x="1354" y="1736"/>
                    </a:cubicBezTo>
                    <a:cubicBezTo>
                      <a:pt x="1302" y="1764"/>
                      <a:pt x="1237" y="1746"/>
                      <a:pt x="1208" y="1695"/>
                    </a:cubicBezTo>
                    <a:cubicBezTo>
                      <a:pt x="1192" y="1665"/>
                      <a:pt x="1191" y="1631"/>
                      <a:pt x="1203" y="1602"/>
                    </a:cubicBezTo>
                    <a:close/>
                    <a:moveTo>
                      <a:pt x="4068" y="1797"/>
                    </a:moveTo>
                    <a:lnTo>
                      <a:pt x="3521" y="1797"/>
                    </a:lnTo>
                    <a:cubicBezTo>
                      <a:pt x="3462" y="1797"/>
                      <a:pt x="3414" y="1749"/>
                      <a:pt x="3414" y="1691"/>
                    </a:cubicBezTo>
                    <a:cubicBezTo>
                      <a:pt x="3414" y="1632"/>
                      <a:pt x="3462" y="1584"/>
                      <a:pt x="3521" y="1584"/>
                    </a:cubicBezTo>
                    <a:lnTo>
                      <a:pt x="4068" y="1584"/>
                    </a:lnTo>
                    <a:cubicBezTo>
                      <a:pt x="4127" y="1584"/>
                      <a:pt x="4175" y="1632"/>
                      <a:pt x="4175" y="1691"/>
                    </a:cubicBezTo>
                    <a:cubicBezTo>
                      <a:pt x="4175" y="1749"/>
                      <a:pt x="4127" y="1797"/>
                      <a:pt x="4068" y="1797"/>
                    </a:cubicBezTo>
                    <a:close/>
                    <a:moveTo>
                      <a:pt x="3025" y="1797"/>
                    </a:moveTo>
                    <a:lnTo>
                      <a:pt x="2822" y="1797"/>
                    </a:lnTo>
                    <a:cubicBezTo>
                      <a:pt x="2763" y="1797"/>
                      <a:pt x="2715" y="1749"/>
                      <a:pt x="2715" y="1691"/>
                    </a:cubicBezTo>
                    <a:cubicBezTo>
                      <a:pt x="2715" y="1632"/>
                      <a:pt x="2763" y="1584"/>
                      <a:pt x="2822" y="1584"/>
                    </a:cubicBezTo>
                    <a:lnTo>
                      <a:pt x="3025" y="1584"/>
                    </a:lnTo>
                    <a:cubicBezTo>
                      <a:pt x="3084" y="1584"/>
                      <a:pt x="3132" y="1632"/>
                      <a:pt x="3132" y="1691"/>
                    </a:cubicBezTo>
                    <a:cubicBezTo>
                      <a:pt x="3132" y="1749"/>
                      <a:pt x="3084" y="1797"/>
                      <a:pt x="3025" y="1797"/>
                    </a:cubicBezTo>
                    <a:close/>
                    <a:moveTo>
                      <a:pt x="4068" y="1352"/>
                    </a:moveTo>
                    <a:lnTo>
                      <a:pt x="2973" y="1352"/>
                    </a:lnTo>
                    <a:cubicBezTo>
                      <a:pt x="2914" y="1352"/>
                      <a:pt x="2867" y="1304"/>
                      <a:pt x="2867" y="1246"/>
                    </a:cubicBezTo>
                    <a:cubicBezTo>
                      <a:pt x="2867" y="1187"/>
                      <a:pt x="2914" y="1139"/>
                      <a:pt x="2973" y="1139"/>
                    </a:cubicBezTo>
                    <a:lnTo>
                      <a:pt x="4068" y="1139"/>
                    </a:lnTo>
                    <a:cubicBezTo>
                      <a:pt x="4127" y="1139"/>
                      <a:pt x="4175" y="1187"/>
                      <a:pt x="4175" y="1246"/>
                    </a:cubicBezTo>
                    <a:cubicBezTo>
                      <a:pt x="4175" y="1304"/>
                      <a:pt x="4127" y="1352"/>
                      <a:pt x="4068" y="1352"/>
                    </a:cubicBezTo>
                    <a:close/>
                    <a:moveTo>
                      <a:pt x="2973" y="214"/>
                    </a:moveTo>
                    <a:lnTo>
                      <a:pt x="1878" y="214"/>
                    </a:lnTo>
                    <a:cubicBezTo>
                      <a:pt x="1819" y="214"/>
                      <a:pt x="1772" y="166"/>
                      <a:pt x="1772" y="107"/>
                    </a:cubicBezTo>
                    <a:cubicBezTo>
                      <a:pt x="1772" y="48"/>
                      <a:pt x="1819" y="0"/>
                      <a:pt x="1878" y="0"/>
                    </a:cubicBezTo>
                    <a:lnTo>
                      <a:pt x="2973" y="0"/>
                    </a:lnTo>
                    <a:cubicBezTo>
                      <a:pt x="3032" y="0"/>
                      <a:pt x="3080" y="48"/>
                      <a:pt x="3080" y="107"/>
                    </a:cubicBezTo>
                    <a:cubicBezTo>
                      <a:pt x="3080" y="166"/>
                      <a:pt x="3032" y="214"/>
                      <a:pt x="2973" y="214"/>
                    </a:cubicBezTo>
                    <a:close/>
                  </a:path>
                </a:pathLst>
              </a:custGeom>
              <a:solidFill>
                <a:schemeClr val="accent2"/>
              </a:solidFill>
              <a:ln>
                <a:noFill/>
              </a:ln>
            </p:spPr>
            <p:txBody>
              <a:bodyPr/>
              <a:lstStyle/>
              <a:p>
                <a:endParaRPr lang="zh-CN" altLang="en-US">
                  <a:cs typeface="+mn-ea"/>
                  <a:sym typeface="+mn-lt"/>
                </a:endParaRPr>
              </a:p>
            </p:txBody>
          </p:sp>
          <p:sp>
            <p:nvSpPr>
              <p:cNvPr id="23" name="文本框 22">
                <a:extLst>
                  <a:ext uri="{FF2B5EF4-FFF2-40B4-BE49-F238E27FC236}">
                    <a16:creationId xmlns:a16="http://schemas.microsoft.com/office/drawing/2014/main" id="{FCF7465B-3C31-4CBB-8CE0-9F3A44B203D7}"/>
                  </a:ext>
                </a:extLst>
              </p:cNvPr>
              <p:cNvSpPr txBox="1"/>
              <p:nvPr/>
            </p:nvSpPr>
            <p:spPr>
              <a:xfrm>
                <a:off x="7023032" y="4873041"/>
                <a:ext cx="1857450" cy="369332"/>
              </a:xfrm>
              <a:prstGeom prst="rect">
                <a:avLst/>
              </a:prstGeom>
              <a:noFill/>
            </p:spPr>
            <p:txBody>
              <a:bodyPr wrap="square" rtlCol="0">
                <a:spAutoFit/>
              </a:bodyPr>
              <a:lstStyle/>
              <a:p>
                <a:r>
                  <a:rPr lang="zh-CN" altLang="en-US" dirty="0">
                    <a:solidFill>
                      <a:schemeClr val="tx2">
                        <a:lumMod val="75000"/>
                      </a:schemeClr>
                    </a:solidFill>
                    <a:cs typeface="+mn-ea"/>
                    <a:sym typeface="+mn-lt"/>
                  </a:rPr>
                  <a:t>指导老师：</a:t>
                </a:r>
                <a:r>
                  <a:rPr lang="en-US" altLang="zh-CN" dirty="0">
                    <a:solidFill>
                      <a:schemeClr val="tx2">
                        <a:lumMod val="75000"/>
                      </a:schemeClr>
                    </a:solidFill>
                    <a:cs typeface="+mn-ea"/>
                    <a:sym typeface="+mn-lt"/>
                  </a:rPr>
                  <a:t>XXX</a:t>
                </a:r>
                <a:endParaRPr lang="zh-CN" altLang="en-US" dirty="0">
                  <a:solidFill>
                    <a:schemeClr val="tx2">
                      <a:lumMod val="75000"/>
                    </a:schemeClr>
                  </a:solidFill>
                  <a:cs typeface="+mn-ea"/>
                  <a:sym typeface="+mn-lt"/>
                </a:endParaRPr>
              </a:p>
            </p:txBody>
          </p:sp>
        </p:grpSp>
      </p:grpSp>
      <p:grpSp>
        <p:nvGrpSpPr>
          <p:cNvPr id="7" name="组合 6">
            <a:extLst>
              <a:ext uri="{FF2B5EF4-FFF2-40B4-BE49-F238E27FC236}">
                <a16:creationId xmlns:a16="http://schemas.microsoft.com/office/drawing/2014/main" id="{E9C1D061-6E39-44CD-BCBC-BD0E880AE069}"/>
              </a:ext>
            </a:extLst>
          </p:cNvPr>
          <p:cNvGrpSpPr/>
          <p:nvPr/>
        </p:nvGrpSpPr>
        <p:grpSpPr>
          <a:xfrm>
            <a:off x="6449113" y="463421"/>
            <a:ext cx="5742887" cy="6394579"/>
            <a:chOff x="6449113" y="463421"/>
            <a:chExt cx="5742887" cy="6394579"/>
          </a:xfrm>
        </p:grpSpPr>
        <p:sp>
          <p:nvSpPr>
            <p:cNvPr id="26" name="任意多边形: 形状 25">
              <a:extLst>
                <a:ext uri="{FF2B5EF4-FFF2-40B4-BE49-F238E27FC236}">
                  <a16:creationId xmlns:a16="http://schemas.microsoft.com/office/drawing/2014/main" id="{C7D6771E-970E-4A8E-9723-07278EFC31EF}"/>
                </a:ext>
              </a:extLst>
            </p:cNvPr>
            <p:cNvSpPr/>
            <p:nvPr/>
          </p:nvSpPr>
          <p:spPr>
            <a:xfrm>
              <a:off x="6449113" y="463421"/>
              <a:ext cx="5742887" cy="6394579"/>
            </a:xfrm>
            <a:custGeom>
              <a:avLst/>
              <a:gdLst>
                <a:gd name="connsiteX0" fmla="*/ 5369537 w 5742887"/>
                <a:gd name="connsiteY0" fmla="*/ 162 h 6394579"/>
                <a:gd name="connsiteX1" fmla="*/ 5736692 w 5742887"/>
                <a:gd name="connsiteY1" fmla="*/ 30081 h 6394579"/>
                <a:gd name="connsiteX2" fmla="*/ 5742887 w 5742887"/>
                <a:gd name="connsiteY2" fmla="*/ 31406 h 6394579"/>
                <a:gd name="connsiteX3" fmla="*/ 5742887 w 5742887"/>
                <a:gd name="connsiteY3" fmla="*/ 6394579 h 6394579"/>
                <a:gd name="connsiteX4" fmla="*/ 494735 w 5742887"/>
                <a:gd name="connsiteY4" fmla="*/ 6394579 h 6394579"/>
                <a:gd name="connsiteX5" fmla="*/ 290765 w 5742887"/>
                <a:gd name="connsiteY5" fmla="*/ 6175542 h 6394579"/>
                <a:gd name="connsiteX6" fmla="*/ 4105 w 5742887"/>
                <a:gd name="connsiteY6" fmla="*/ 5403670 h 6394579"/>
                <a:gd name="connsiteX7" fmla="*/ 980194 w 5742887"/>
                <a:gd name="connsiteY7" fmla="*/ 3635006 h 6394579"/>
                <a:gd name="connsiteX8" fmla="*/ 555563 w 5742887"/>
                <a:gd name="connsiteY8" fmla="*/ 2424596 h 6394579"/>
                <a:gd name="connsiteX9" fmla="*/ 782758 w 5742887"/>
                <a:gd name="connsiteY9" fmla="*/ 1060057 h 6394579"/>
                <a:gd name="connsiteX10" fmla="*/ 3055215 w 5742887"/>
                <a:gd name="connsiteY10" fmla="*/ 389087 h 6394579"/>
                <a:gd name="connsiteX11" fmla="*/ 5369537 w 5742887"/>
                <a:gd name="connsiteY11" fmla="*/ 162 h 63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2887" h="6394579">
                  <a:moveTo>
                    <a:pt x="5369537" y="162"/>
                  </a:moveTo>
                  <a:cubicBezTo>
                    <a:pt x="5496191" y="1467"/>
                    <a:pt x="5619140" y="10747"/>
                    <a:pt x="5736692" y="30081"/>
                  </a:cubicBezTo>
                  <a:lnTo>
                    <a:pt x="5742887" y="31406"/>
                  </a:lnTo>
                  <a:lnTo>
                    <a:pt x="5742887" y="6394579"/>
                  </a:lnTo>
                  <a:lnTo>
                    <a:pt x="494735" y="6394579"/>
                  </a:lnTo>
                  <a:lnTo>
                    <a:pt x="290765" y="6175542"/>
                  </a:lnTo>
                  <a:cubicBezTo>
                    <a:pt x="97242" y="5935611"/>
                    <a:pt x="-24299" y="5670086"/>
                    <a:pt x="4105" y="5403670"/>
                  </a:cubicBezTo>
                  <a:cubicBezTo>
                    <a:pt x="79848" y="4693228"/>
                    <a:pt x="888285" y="4131518"/>
                    <a:pt x="980194" y="3635006"/>
                  </a:cubicBezTo>
                  <a:cubicBezTo>
                    <a:pt x="1072103" y="3138494"/>
                    <a:pt x="649192" y="2641223"/>
                    <a:pt x="555563" y="2424596"/>
                  </a:cubicBezTo>
                  <a:cubicBezTo>
                    <a:pt x="461932" y="2207968"/>
                    <a:pt x="393811" y="1755578"/>
                    <a:pt x="782758" y="1060057"/>
                  </a:cubicBezTo>
                  <a:cubicBezTo>
                    <a:pt x="1171704" y="364536"/>
                    <a:pt x="2173765" y="545709"/>
                    <a:pt x="3055215" y="389087"/>
                  </a:cubicBezTo>
                  <a:cubicBezTo>
                    <a:pt x="3716302" y="271620"/>
                    <a:pt x="4609611" y="-7667"/>
                    <a:pt x="5369537" y="162"/>
                  </a:cubicBezTo>
                  <a:close/>
                </a:path>
              </a:pathLst>
            </a:custGeom>
            <a:solidFill>
              <a:schemeClr val="accent2">
                <a:alpha val="33000"/>
              </a:schemeClr>
            </a:solidFill>
            <a:ln w="15494" cap="flat">
              <a:noFill/>
              <a:prstDash val="solid"/>
              <a:miter/>
            </a:ln>
          </p:spPr>
          <p:txBody>
            <a:bodyPr wrap="square" rtlCol="0" anchor="ctr">
              <a:noAutofit/>
            </a:bodyPr>
            <a:lstStyle/>
            <a:p>
              <a:endParaRPr lang="zh-CN" altLang="en-US">
                <a:cs typeface="+mn-ea"/>
                <a:sym typeface="+mn-lt"/>
              </a:endParaRPr>
            </a:p>
          </p:txBody>
        </p:sp>
        <p:sp>
          <p:nvSpPr>
            <p:cNvPr id="38" name="椭圆 37">
              <a:extLst>
                <a:ext uri="{FF2B5EF4-FFF2-40B4-BE49-F238E27FC236}">
                  <a16:creationId xmlns:a16="http://schemas.microsoft.com/office/drawing/2014/main" id="{DBABAB40-FB36-4F5E-98A6-75704BB13980}"/>
                </a:ext>
              </a:extLst>
            </p:cNvPr>
            <p:cNvSpPr/>
            <p:nvPr/>
          </p:nvSpPr>
          <p:spPr>
            <a:xfrm rot="15857145" flipH="1">
              <a:off x="10430958" y="297330"/>
              <a:ext cx="375804" cy="784197"/>
            </a:xfrm>
            <a:custGeom>
              <a:avLst/>
              <a:gdLst>
                <a:gd name="connsiteX0" fmla="*/ 0 w 356012"/>
                <a:gd name="connsiteY0" fmla="*/ 410240 h 820480"/>
                <a:gd name="connsiteX1" fmla="*/ 178006 w 356012"/>
                <a:gd name="connsiteY1" fmla="*/ 0 h 820480"/>
                <a:gd name="connsiteX2" fmla="*/ 356012 w 356012"/>
                <a:gd name="connsiteY2" fmla="*/ 410240 h 820480"/>
                <a:gd name="connsiteX3" fmla="*/ 178006 w 356012"/>
                <a:gd name="connsiteY3" fmla="*/ 820480 h 820480"/>
                <a:gd name="connsiteX4" fmla="*/ 0 w 356012"/>
                <a:gd name="connsiteY4" fmla="*/ 410240 h 820480"/>
                <a:gd name="connsiteX0" fmla="*/ 0 w 347339"/>
                <a:gd name="connsiteY0" fmla="*/ 394138 h 820539"/>
                <a:gd name="connsiteX1" fmla="*/ 169333 w 347339"/>
                <a:gd name="connsiteY1" fmla="*/ 31 h 820539"/>
                <a:gd name="connsiteX2" fmla="*/ 347339 w 347339"/>
                <a:gd name="connsiteY2" fmla="*/ 410271 h 820539"/>
                <a:gd name="connsiteX3" fmla="*/ 169333 w 347339"/>
                <a:gd name="connsiteY3" fmla="*/ 820511 h 820539"/>
                <a:gd name="connsiteX4" fmla="*/ 0 w 347339"/>
                <a:gd name="connsiteY4" fmla="*/ 394138 h 820539"/>
                <a:gd name="connsiteX0" fmla="*/ 493 w 347832"/>
                <a:gd name="connsiteY0" fmla="*/ 394140 h 820541"/>
                <a:gd name="connsiteX1" fmla="*/ 169826 w 347832"/>
                <a:gd name="connsiteY1" fmla="*/ 33 h 820541"/>
                <a:gd name="connsiteX2" fmla="*/ 347832 w 347832"/>
                <a:gd name="connsiteY2" fmla="*/ 410273 h 820541"/>
                <a:gd name="connsiteX3" fmla="*/ 169826 w 347832"/>
                <a:gd name="connsiteY3" fmla="*/ 820513 h 820541"/>
                <a:gd name="connsiteX4" fmla="*/ 493 w 347832"/>
                <a:gd name="connsiteY4" fmla="*/ 394140 h 820541"/>
                <a:gd name="connsiteX0" fmla="*/ 415 w 347754"/>
                <a:gd name="connsiteY0" fmla="*/ 403989 h 830390"/>
                <a:gd name="connsiteX1" fmla="*/ 219840 w 347754"/>
                <a:gd name="connsiteY1" fmla="*/ 20 h 830390"/>
                <a:gd name="connsiteX2" fmla="*/ 347754 w 347754"/>
                <a:gd name="connsiteY2" fmla="*/ 420122 h 830390"/>
                <a:gd name="connsiteX3" fmla="*/ 169748 w 347754"/>
                <a:gd name="connsiteY3" fmla="*/ 830362 h 830390"/>
                <a:gd name="connsiteX4" fmla="*/ 415 w 347754"/>
                <a:gd name="connsiteY4" fmla="*/ 403989 h 830390"/>
                <a:gd name="connsiteX0" fmla="*/ 13 w 347352"/>
                <a:gd name="connsiteY0" fmla="*/ 423989 h 850390"/>
                <a:gd name="connsiteX1" fmla="*/ 161406 w 347352"/>
                <a:gd name="connsiteY1" fmla="*/ 18 h 850390"/>
                <a:gd name="connsiteX2" fmla="*/ 347352 w 347352"/>
                <a:gd name="connsiteY2" fmla="*/ 440122 h 850390"/>
                <a:gd name="connsiteX3" fmla="*/ 169346 w 347352"/>
                <a:gd name="connsiteY3" fmla="*/ 850362 h 850390"/>
                <a:gd name="connsiteX4" fmla="*/ 13 w 347352"/>
                <a:gd name="connsiteY4" fmla="*/ 423989 h 850390"/>
                <a:gd name="connsiteX0" fmla="*/ 1 w 347340"/>
                <a:gd name="connsiteY0" fmla="*/ 402643 h 829044"/>
                <a:gd name="connsiteX1" fmla="*/ 170691 w 347340"/>
                <a:gd name="connsiteY1" fmla="*/ 21 h 829044"/>
                <a:gd name="connsiteX2" fmla="*/ 347340 w 347340"/>
                <a:gd name="connsiteY2" fmla="*/ 418776 h 829044"/>
                <a:gd name="connsiteX3" fmla="*/ 169334 w 347340"/>
                <a:gd name="connsiteY3" fmla="*/ 829016 h 829044"/>
                <a:gd name="connsiteX4" fmla="*/ 1 w 347340"/>
                <a:gd name="connsiteY4" fmla="*/ 402643 h 829044"/>
                <a:gd name="connsiteX0" fmla="*/ 148 w 347487"/>
                <a:gd name="connsiteY0" fmla="*/ 384973 h 811374"/>
                <a:gd name="connsiteX1" fmla="*/ 143667 w 347487"/>
                <a:gd name="connsiteY1" fmla="*/ 22 h 811374"/>
                <a:gd name="connsiteX2" fmla="*/ 347487 w 347487"/>
                <a:gd name="connsiteY2" fmla="*/ 401106 h 811374"/>
                <a:gd name="connsiteX3" fmla="*/ 169481 w 347487"/>
                <a:gd name="connsiteY3" fmla="*/ 811346 h 811374"/>
                <a:gd name="connsiteX4" fmla="*/ 148 w 347487"/>
                <a:gd name="connsiteY4" fmla="*/ 384973 h 811374"/>
                <a:gd name="connsiteX0" fmla="*/ 1 w 347340"/>
                <a:gd name="connsiteY0" fmla="*/ 417365 h 843766"/>
                <a:gd name="connsiteX1" fmla="*/ 169259 w 347340"/>
                <a:gd name="connsiteY1" fmla="*/ 19 h 843766"/>
                <a:gd name="connsiteX2" fmla="*/ 347340 w 347340"/>
                <a:gd name="connsiteY2" fmla="*/ 433498 h 843766"/>
                <a:gd name="connsiteX3" fmla="*/ 169334 w 347340"/>
                <a:gd name="connsiteY3" fmla="*/ 843738 h 843766"/>
                <a:gd name="connsiteX4" fmla="*/ 1 w 347340"/>
                <a:gd name="connsiteY4" fmla="*/ 417365 h 843766"/>
                <a:gd name="connsiteX0" fmla="*/ 1 w 347340"/>
                <a:gd name="connsiteY0" fmla="*/ 417350 h 843751"/>
                <a:gd name="connsiteX1" fmla="*/ 169259 w 347340"/>
                <a:gd name="connsiteY1" fmla="*/ 4 h 843751"/>
                <a:gd name="connsiteX2" fmla="*/ 347340 w 347340"/>
                <a:gd name="connsiteY2" fmla="*/ 433483 h 843751"/>
                <a:gd name="connsiteX3" fmla="*/ 169334 w 347340"/>
                <a:gd name="connsiteY3" fmla="*/ 843723 h 843751"/>
                <a:gd name="connsiteX4" fmla="*/ 1 w 347340"/>
                <a:gd name="connsiteY4" fmla="*/ 417350 h 843751"/>
                <a:gd name="connsiteX0" fmla="*/ 1 w 347340"/>
                <a:gd name="connsiteY0" fmla="*/ 417350 h 843738"/>
                <a:gd name="connsiteX1" fmla="*/ 169259 w 347340"/>
                <a:gd name="connsiteY1" fmla="*/ 4 h 843738"/>
                <a:gd name="connsiteX2" fmla="*/ 347340 w 347340"/>
                <a:gd name="connsiteY2" fmla="*/ 433483 h 843738"/>
                <a:gd name="connsiteX3" fmla="*/ 169334 w 347340"/>
                <a:gd name="connsiteY3" fmla="*/ 843723 h 843738"/>
                <a:gd name="connsiteX4" fmla="*/ 1 w 347340"/>
                <a:gd name="connsiteY4" fmla="*/ 417350 h 843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340" h="843738">
                  <a:moveTo>
                    <a:pt x="1" y="417350"/>
                  </a:moveTo>
                  <a:cubicBezTo>
                    <a:pt x="-11" y="276730"/>
                    <a:pt x="3396" y="1004"/>
                    <a:pt x="169259" y="4"/>
                  </a:cubicBezTo>
                  <a:cubicBezTo>
                    <a:pt x="335122" y="-996"/>
                    <a:pt x="347340" y="206914"/>
                    <a:pt x="347340" y="433483"/>
                  </a:cubicBezTo>
                  <a:cubicBezTo>
                    <a:pt x="347340" y="660052"/>
                    <a:pt x="306595" y="845671"/>
                    <a:pt x="169334" y="843723"/>
                  </a:cubicBezTo>
                  <a:cubicBezTo>
                    <a:pt x="32073" y="841775"/>
                    <a:pt x="13" y="557970"/>
                    <a:pt x="1" y="417350"/>
                  </a:cubicBezTo>
                  <a:close/>
                </a:path>
              </a:pathLst>
            </a:cu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E02821C5-5989-4AE2-B2B6-BDE7FC566C8A}"/>
                </a:ext>
              </a:extLst>
            </p:cNvPr>
            <p:cNvSpPr/>
            <p:nvPr/>
          </p:nvSpPr>
          <p:spPr>
            <a:xfrm>
              <a:off x="6860581" y="591067"/>
              <a:ext cx="5331418" cy="6266933"/>
            </a:xfrm>
            <a:custGeom>
              <a:avLst/>
              <a:gdLst>
                <a:gd name="connsiteX0" fmla="*/ 5331418 w 5331418"/>
                <a:gd name="connsiteY0" fmla="*/ 0 h 6266933"/>
                <a:gd name="connsiteX1" fmla="*/ 5331418 w 5331418"/>
                <a:gd name="connsiteY1" fmla="*/ 6266933 h 6266933"/>
                <a:gd name="connsiteX2" fmla="*/ 613303 w 5331418"/>
                <a:gd name="connsiteY2" fmla="*/ 6266933 h 6266933"/>
                <a:gd name="connsiteX3" fmla="*/ 516392 w 5331418"/>
                <a:gd name="connsiteY3" fmla="*/ 6191259 h 6266933"/>
                <a:gd name="connsiteX4" fmla="*/ 1131 w 5331418"/>
                <a:gd name="connsiteY4" fmla="*/ 5169587 h 6266933"/>
                <a:gd name="connsiteX5" fmla="*/ 865893 w 5331418"/>
                <a:gd name="connsiteY5" fmla="*/ 3459384 h 6266933"/>
                <a:gd name="connsiteX6" fmla="*/ 552588 w 5331418"/>
                <a:gd name="connsiteY6" fmla="*/ 2380671 h 6266933"/>
                <a:gd name="connsiteX7" fmla="*/ 779783 w 5331418"/>
                <a:gd name="connsiteY7" fmla="*/ 945376 h 6266933"/>
                <a:gd name="connsiteX8" fmla="*/ 3052240 w 5331418"/>
                <a:gd name="connsiteY8" fmla="*/ 292850 h 6266933"/>
                <a:gd name="connsiteX9" fmla="*/ 5241214 w 5331418"/>
                <a:gd name="connsiteY9" fmla="*/ 17617 h 626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31418" h="6266933">
                  <a:moveTo>
                    <a:pt x="5331418" y="0"/>
                  </a:moveTo>
                  <a:lnTo>
                    <a:pt x="5331418" y="6266933"/>
                  </a:lnTo>
                  <a:lnTo>
                    <a:pt x="613303" y="6266933"/>
                  </a:lnTo>
                  <a:lnTo>
                    <a:pt x="516392" y="6191259"/>
                  </a:lnTo>
                  <a:cubicBezTo>
                    <a:pt x="210583" y="5921452"/>
                    <a:pt x="-18112" y="5577535"/>
                    <a:pt x="1131" y="5169587"/>
                  </a:cubicBezTo>
                  <a:cubicBezTo>
                    <a:pt x="39615" y="4353692"/>
                    <a:pt x="773984" y="3924203"/>
                    <a:pt x="865893" y="3459384"/>
                  </a:cubicBezTo>
                  <a:cubicBezTo>
                    <a:pt x="957802" y="2994565"/>
                    <a:pt x="697494" y="2886709"/>
                    <a:pt x="552588" y="2380671"/>
                  </a:cubicBezTo>
                  <a:cubicBezTo>
                    <a:pt x="407681" y="1874633"/>
                    <a:pt x="421199" y="1365877"/>
                    <a:pt x="779783" y="945376"/>
                  </a:cubicBezTo>
                  <a:cubicBezTo>
                    <a:pt x="1138367" y="524875"/>
                    <a:pt x="1837150" y="-48041"/>
                    <a:pt x="3052240" y="292850"/>
                  </a:cubicBezTo>
                  <a:cubicBezTo>
                    <a:pt x="3887615" y="527212"/>
                    <a:pt x="4602725" y="163103"/>
                    <a:pt x="5241214" y="17617"/>
                  </a:cubicBezTo>
                  <a:close/>
                </a:path>
              </a:pathLst>
            </a:custGeom>
            <a:solidFill>
              <a:schemeClr val="accent2">
                <a:alpha val="85000"/>
              </a:schemeClr>
            </a:solidFill>
            <a:ln w="15494" cap="flat">
              <a:noFill/>
              <a:prstDash val="solid"/>
              <a:miter/>
            </a:ln>
          </p:spPr>
          <p:txBody>
            <a:bodyPr wrap="square" rtlCol="0" anchor="ctr">
              <a:noAutofit/>
            </a:bodyPr>
            <a:lstStyle/>
            <a:p>
              <a:endParaRPr lang="zh-CN" altLang="en-US">
                <a:cs typeface="+mn-ea"/>
                <a:sym typeface="+mn-lt"/>
              </a:endParaRPr>
            </a:p>
          </p:txBody>
        </p:sp>
        <p:sp>
          <p:nvSpPr>
            <p:cNvPr id="35" name="椭圆 34">
              <a:extLst>
                <a:ext uri="{FF2B5EF4-FFF2-40B4-BE49-F238E27FC236}">
                  <a16:creationId xmlns:a16="http://schemas.microsoft.com/office/drawing/2014/main" id="{F812DFA0-780F-4C2C-A5DD-C8C2A618A548}"/>
                </a:ext>
              </a:extLst>
            </p:cNvPr>
            <p:cNvSpPr/>
            <p:nvPr/>
          </p:nvSpPr>
          <p:spPr>
            <a:xfrm rot="2106126" flipH="1">
              <a:off x="7370375" y="3896622"/>
              <a:ext cx="338868" cy="497653"/>
            </a:xfrm>
            <a:prstGeom prst="ellipse">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a16="http://schemas.microsoft.com/office/drawing/2014/main" id="{A34E44DE-F9F0-486F-B675-4021C983E406}"/>
                </a:ext>
              </a:extLst>
            </p:cNvPr>
            <p:cNvSpPr/>
            <p:nvPr/>
          </p:nvSpPr>
          <p:spPr>
            <a:xfrm>
              <a:off x="7640686" y="3789886"/>
              <a:ext cx="58870" cy="58182"/>
            </a:xfrm>
            <a:prstGeom prst="ellipse">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a:extLst>
                <a:ext uri="{FF2B5EF4-FFF2-40B4-BE49-F238E27FC236}">
                  <a16:creationId xmlns:a16="http://schemas.microsoft.com/office/drawing/2014/main" id="{1F8A7394-E760-40FE-B8FB-E6EE1267FEEC}"/>
                </a:ext>
              </a:extLst>
            </p:cNvPr>
            <p:cNvSpPr/>
            <p:nvPr/>
          </p:nvSpPr>
          <p:spPr>
            <a:xfrm>
              <a:off x="10056419" y="749407"/>
              <a:ext cx="153582" cy="151789"/>
            </a:xfrm>
            <a:prstGeom prst="ellipse">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任意多边形: 形状 24">
            <a:extLst>
              <a:ext uri="{FF2B5EF4-FFF2-40B4-BE49-F238E27FC236}">
                <a16:creationId xmlns:a16="http://schemas.microsoft.com/office/drawing/2014/main" id="{2D850949-FBB1-427A-A214-6F9702059AD8}"/>
              </a:ext>
            </a:extLst>
          </p:cNvPr>
          <p:cNvSpPr/>
          <p:nvPr/>
        </p:nvSpPr>
        <p:spPr>
          <a:xfrm rot="343666">
            <a:off x="7404849" y="1378406"/>
            <a:ext cx="5036297" cy="5713763"/>
          </a:xfrm>
          <a:custGeom>
            <a:avLst/>
            <a:gdLst>
              <a:gd name="connsiteX0" fmla="*/ 4509593 w 5036297"/>
              <a:gd name="connsiteY0" fmla="*/ 0 h 5713763"/>
              <a:gd name="connsiteX1" fmla="*/ 5036297 w 5036297"/>
              <a:gd name="connsiteY1" fmla="*/ 5251146 h 5713763"/>
              <a:gd name="connsiteX2" fmla="*/ 424090 w 5036297"/>
              <a:gd name="connsiteY2" fmla="*/ 5713763 h 5713763"/>
              <a:gd name="connsiteX3" fmla="*/ 262319 w 5036297"/>
              <a:gd name="connsiteY3" fmla="*/ 5540494 h 5713763"/>
              <a:gd name="connsiteX4" fmla="*/ 3703 w 5036297"/>
              <a:gd name="connsiteY4" fmla="*/ 4845945 h 5713763"/>
              <a:gd name="connsiteX5" fmla="*/ 884304 w 5036297"/>
              <a:gd name="connsiteY5" fmla="*/ 3254458 h 5713763"/>
              <a:gd name="connsiteX6" fmla="*/ 501213 w 5036297"/>
              <a:gd name="connsiteY6" fmla="*/ 2165302 h 5713763"/>
              <a:gd name="connsiteX7" fmla="*/ 706182 w 5036297"/>
              <a:gd name="connsiteY7" fmla="*/ 937456 h 5713763"/>
              <a:gd name="connsiteX8" fmla="*/ 2756331 w 5036297"/>
              <a:gd name="connsiteY8" fmla="*/ 333701 h 5713763"/>
              <a:gd name="connsiteX9" fmla="*/ 4312654 w 5036297"/>
              <a:gd name="connsiteY9" fmla="*/ 20583 h 571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36297" h="5713763">
                <a:moveTo>
                  <a:pt x="4509593" y="0"/>
                </a:moveTo>
                <a:lnTo>
                  <a:pt x="5036297" y="5251146"/>
                </a:lnTo>
                <a:lnTo>
                  <a:pt x="424090" y="5713763"/>
                </a:lnTo>
                <a:lnTo>
                  <a:pt x="262319" y="5540494"/>
                </a:lnTo>
                <a:cubicBezTo>
                  <a:pt x="87728" y="5324598"/>
                  <a:pt x="-21923" y="5085672"/>
                  <a:pt x="3703" y="4845945"/>
                </a:cubicBezTo>
                <a:cubicBezTo>
                  <a:pt x="72036" y="4206672"/>
                  <a:pt x="801386" y="3701231"/>
                  <a:pt x="884304" y="3254458"/>
                </a:cubicBezTo>
                <a:cubicBezTo>
                  <a:pt x="967221" y="2807685"/>
                  <a:pt x="585683" y="2360228"/>
                  <a:pt x="501213" y="2165302"/>
                </a:cubicBezTo>
                <a:cubicBezTo>
                  <a:pt x="416742" y="1970374"/>
                  <a:pt x="355285" y="1563303"/>
                  <a:pt x="706182" y="937456"/>
                </a:cubicBezTo>
                <a:cubicBezTo>
                  <a:pt x="1057079" y="311610"/>
                  <a:pt x="1961111" y="474633"/>
                  <a:pt x="2756331" y="333701"/>
                </a:cubicBezTo>
                <a:cubicBezTo>
                  <a:pt x="3203643" y="254426"/>
                  <a:pt x="3768800" y="93246"/>
                  <a:pt x="4312654" y="20583"/>
                </a:cubicBezTo>
                <a:close/>
              </a:path>
            </a:pathLst>
          </a:custGeom>
          <a:noFill/>
          <a:ln w="66675" cap="flat">
            <a:gradFill>
              <a:gsLst>
                <a:gs pos="22000">
                  <a:schemeClr val="accent1">
                    <a:lumMod val="0"/>
                    <a:lumOff val="100000"/>
                    <a:alpha val="0"/>
                  </a:schemeClr>
                </a:gs>
                <a:gs pos="100000">
                  <a:schemeClr val="bg1">
                    <a:alpha val="81000"/>
                  </a:schemeClr>
                </a:gs>
                <a:gs pos="82000">
                  <a:schemeClr val="bg1">
                    <a:alpha val="50000"/>
                  </a:schemeClr>
                </a:gs>
              </a:gsLst>
              <a:lin ang="6000000" scaled="0"/>
            </a:gradFill>
            <a:prstDash val="solid"/>
            <a:miter/>
          </a:ln>
        </p:spPr>
        <p:txBody>
          <a:bodyPr wrap="square" rtlCol="0" anchor="ctr">
            <a:noAutofit/>
          </a:bodyPr>
          <a:lstStyle/>
          <a:p>
            <a:endParaRPr lang="zh-CN" altLang="en-US">
              <a:cs typeface="+mn-ea"/>
              <a:sym typeface="+mn-lt"/>
            </a:endParaRPr>
          </a:p>
        </p:txBody>
      </p:sp>
    </p:spTree>
    <p:extLst>
      <p:ext uri="{BB962C8B-B14F-4D97-AF65-F5344CB8AC3E}">
        <p14:creationId xmlns:p14="http://schemas.microsoft.com/office/powerpoint/2010/main" val="1590836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7F6CAD8-8133-4E38-85DB-D5B889B985A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10" name="矩形 9">
            <a:extLst>
              <a:ext uri="{FF2B5EF4-FFF2-40B4-BE49-F238E27FC236}">
                <a16:creationId xmlns:a16="http://schemas.microsoft.com/office/drawing/2014/main" id="{E14BB746-BC70-4415-A39B-1BBD8D7312E5}"/>
              </a:ext>
            </a:extLst>
          </p:cNvPr>
          <p:cNvSpPr/>
          <p:nvPr/>
        </p:nvSpPr>
        <p:spPr>
          <a:xfrm>
            <a:off x="4873624" y="1987531"/>
            <a:ext cx="2600962" cy="41203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a:extLst>
              <a:ext uri="{FF2B5EF4-FFF2-40B4-BE49-F238E27FC236}">
                <a16:creationId xmlns:a16="http://schemas.microsoft.com/office/drawing/2014/main" id="{F9A02A56-3977-41CB-BB37-E126838276F7}"/>
              </a:ext>
            </a:extLst>
          </p:cNvPr>
          <p:cNvSpPr/>
          <p:nvPr/>
        </p:nvSpPr>
        <p:spPr>
          <a:xfrm>
            <a:off x="4717414" y="1854973"/>
            <a:ext cx="2600962" cy="4120343"/>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 name="矩形 4">
            <a:extLst>
              <a:ext uri="{FF2B5EF4-FFF2-40B4-BE49-F238E27FC236}">
                <a16:creationId xmlns:a16="http://schemas.microsoft.com/office/drawing/2014/main" id="{FD6EAF22-EC3F-4D87-995C-D9B91F8F8867}"/>
              </a:ext>
            </a:extLst>
          </p:cNvPr>
          <p:cNvSpPr/>
          <p:nvPr/>
        </p:nvSpPr>
        <p:spPr>
          <a:xfrm>
            <a:off x="1852294" y="1987531"/>
            <a:ext cx="2600962" cy="41203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id="{66286D95-910D-4EA4-B0EC-67E37CD7DC55}"/>
              </a:ext>
            </a:extLst>
          </p:cNvPr>
          <p:cNvSpPr/>
          <p:nvPr/>
        </p:nvSpPr>
        <p:spPr>
          <a:xfrm rot="5400000">
            <a:off x="936394" y="2614664"/>
            <a:ext cx="4120342" cy="2600961"/>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1" name="矩形 10">
            <a:extLst>
              <a:ext uri="{FF2B5EF4-FFF2-40B4-BE49-F238E27FC236}">
                <a16:creationId xmlns:a16="http://schemas.microsoft.com/office/drawing/2014/main" id="{E515216F-9572-45E3-97DB-BD7643DFC8A2}"/>
              </a:ext>
            </a:extLst>
          </p:cNvPr>
          <p:cNvSpPr/>
          <p:nvPr/>
        </p:nvSpPr>
        <p:spPr>
          <a:xfrm>
            <a:off x="7894954" y="1987531"/>
            <a:ext cx="2600962" cy="41203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id="{0B7189AF-D1A5-4DFF-863E-FA7A69E07F5A}"/>
              </a:ext>
            </a:extLst>
          </p:cNvPr>
          <p:cNvSpPr/>
          <p:nvPr/>
        </p:nvSpPr>
        <p:spPr>
          <a:xfrm rot="5400000">
            <a:off x="6979054" y="2614664"/>
            <a:ext cx="4120342" cy="2600961"/>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42DB6741-3577-44A7-A277-F0FCF89FAC25}"/>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纯图片页排版</a:t>
            </a:r>
          </a:p>
        </p:txBody>
      </p:sp>
      <p:sp>
        <p:nvSpPr>
          <p:cNvPr id="3" name="页脚占位符 2">
            <a:extLst>
              <a:ext uri="{FF2B5EF4-FFF2-40B4-BE49-F238E27FC236}">
                <a16:creationId xmlns:a16="http://schemas.microsoft.com/office/drawing/2014/main" id="{4A358550-DD21-4070-B7D5-BD18391E6303}"/>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spTree>
    <p:extLst>
      <p:ext uri="{BB962C8B-B14F-4D97-AF65-F5344CB8AC3E}">
        <p14:creationId xmlns:p14="http://schemas.microsoft.com/office/powerpoint/2010/main" val="1791527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7F6CAD8-8133-4E38-85DB-D5B889B985A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8" name="矩形 7">
            <a:extLst>
              <a:ext uri="{FF2B5EF4-FFF2-40B4-BE49-F238E27FC236}">
                <a16:creationId xmlns:a16="http://schemas.microsoft.com/office/drawing/2014/main" id="{66286D95-910D-4EA4-B0EC-67E37CD7DC55}"/>
              </a:ext>
            </a:extLst>
          </p:cNvPr>
          <p:cNvSpPr/>
          <p:nvPr/>
        </p:nvSpPr>
        <p:spPr>
          <a:xfrm>
            <a:off x="6451822" y="1570113"/>
            <a:ext cx="4655338" cy="4282871"/>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3" name="矩形 12">
            <a:extLst>
              <a:ext uri="{FF2B5EF4-FFF2-40B4-BE49-F238E27FC236}">
                <a16:creationId xmlns:a16="http://schemas.microsoft.com/office/drawing/2014/main" id="{693DDCB6-BD5E-46AD-96D3-138CD1843AEA}"/>
              </a:ext>
            </a:extLst>
          </p:cNvPr>
          <p:cNvSpPr/>
          <p:nvPr/>
        </p:nvSpPr>
        <p:spPr>
          <a:xfrm>
            <a:off x="6242398" y="1358689"/>
            <a:ext cx="5007636" cy="4692003"/>
          </a:xfrm>
          <a:prstGeom prst="rect">
            <a:avLst/>
          </a:prstGeom>
          <a:noFill/>
          <a:ln w="66675">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F400E3CB-04EC-4BCD-B71E-09135DC30C62}"/>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纯图片页排版</a:t>
            </a:r>
          </a:p>
        </p:txBody>
      </p:sp>
      <p:sp>
        <p:nvSpPr>
          <p:cNvPr id="3" name="页脚占位符 2">
            <a:extLst>
              <a:ext uri="{FF2B5EF4-FFF2-40B4-BE49-F238E27FC236}">
                <a16:creationId xmlns:a16="http://schemas.microsoft.com/office/drawing/2014/main" id="{E4D63C86-100D-4889-BFE1-7C78579A6A5F}"/>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cxnSp>
        <p:nvCxnSpPr>
          <p:cNvPr id="6" name="直接连接符 5">
            <a:extLst>
              <a:ext uri="{FF2B5EF4-FFF2-40B4-BE49-F238E27FC236}">
                <a16:creationId xmlns:a16="http://schemas.microsoft.com/office/drawing/2014/main" id="{3F885470-4F31-4EA4-BC85-905AB87B8FE9}"/>
              </a:ext>
            </a:extLst>
          </p:cNvPr>
          <p:cNvCxnSpPr>
            <a:cxnSpLocks/>
          </p:cNvCxnSpPr>
          <p:nvPr/>
        </p:nvCxnSpPr>
        <p:spPr>
          <a:xfrm>
            <a:off x="5796486" y="2045926"/>
            <a:ext cx="0" cy="3578556"/>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304EC17E-AD31-4AC8-B475-DCFDF02CCDED}"/>
              </a:ext>
            </a:extLst>
          </p:cNvPr>
          <p:cNvSpPr txBox="1"/>
          <p:nvPr/>
        </p:nvSpPr>
        <p:spPr>
          <a:xfrm>
            <a:off x="1227294" y="2014524"/>
            <a:ext cx="3727043" cy="369332"/>
          </a:xfrm>
          <a:prstGeom prst="rect">
            <a:avLst/>
          </a:prstGeom>
          <a:noFill/>
        </p:spPr>
        <p:txBody>
          <a:bodyPr wrap="square" rtlCol="0">
            <a:spAutoFit/>
          </a:bodyPr>
          <a:lstStyle/>
          <a:p>
            <a:pPr algn="l"/>
            <a:r>
              <a:rPr lang="zh-CN" altLang="en-US" b="1" dirty="0">
                <a:solidFill>
                  <a:schemeClr val="accent2"/>
                </a:solidFill>
                <a:sym typeface="Wingdings" panose="05000000000000000000" pitchFamily="2" charset="2"/>
              </a:rPr>
              <a:t>此处做了一些边框修饰：</a:t>
            </a:r>
          </a:p>
        </p:txBody>
      </p:sp>
      <p:sp>
        <p:nvSpPr>
          <p:cNvPr id="11" name="文本框 10">
            <a:extLst>
              <a:ext uri="{FF2B5EF4-FFF2-40B4-BE49-F238E27FC236}">
                <a16:creationId xmlns:a16="http://schemas.microsoft.com/office/drawing/2014/main" id="{D9BB1075-57C2-4805-82A9-BE194139399F}"/>
              </a:ext>
            </a:extLst>
          </p:cNvPr>
          <p:cNvSpPr txBox="1"/>
          <p:nvPr/>
        </p:nvSpPr>
        <p:spPr>
          <a:xfrm>
            <a:off x="1227293" y="2497574"/>
            <a:ext cx="4371073" cy="1200329"/>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你可以摆放一些资料类表格类图片，这里你可以输入相关内容，这里你可以输入相关内容，这里你可以输入相关内容，这里你可以输入相关内容</a:t>
            </a:r>
          </a:p>
        </p:txBody>
      </p:sp>
      <p:grpSp>
        <p:nvGrpSpPr>
          <p:cNvPr id="16" name="组合 15">
            <a:extLst>
              <a:ext uri="{FF2B5EF4-FFF2-40B4-BE49-F238E27FC236}">
                <a16:creationId xmlns:a16="http://schemas.microsoft.com/office/drawing/2014/main" id="{C18491A0-D02F-431B-BC2E-966A38264702}"/>
              </a:ext>
            </a:extLst>
          </p:cNvPr>
          <p:cNvGrpSpPr/>
          <p:nvPr/>
        </p:nvGrpSpPr>
        <p:grpSpPr>
          <a:xfrm>
            <a:off x="1445148" y="4485812"/>
            <a:ext cx="418804" cy="346781"/>
            <a:chOff x="5332696" y="1933697"/>
            <a:chExt cx="721768" cy="597645"/>
          </a:xfrm>
        </p:grpSpPr>
        <p:sp>
          <p:nvSpPr>
            <p:cNvPr id="21" name="išľïďé">
              <a:extLst>
                <a:ext uri="{FF2B5EF4-FFF2-40B4-BE49-F238E27FC236}">
                  <a16:creationId xmlns:a16="http://schemas.microsoft.com/office/drawing/2014/main" id="{52E3598F-AF92-4B69-86C4-8B7D0084392E}"/>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2" name="ïşliḋê">
              <a:extLst>
                <a:ext uri="{FF2B5EF4-FFF2-40B4-BE49-F238E27FC236}">
                  <a16:creationId xmlns:a16="http://schemas.microsoft.com/office/drawing/2014/main" id="{D302A331-22CA-4E60-836F-306E33515239}"/>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3" name="ïṧľíďê">
              <a:extLst>
                <a:ext uri="{FF2B5EF4-FFF2-40B4-BE49-F238E27FC236}">
                  <a16:creationId xmlns:a16="http://schemas.microsoft.com/office/drawing/2014/main" id="{A3378BBF-C613-4D7A-9281-1B61422E8DD6}"/>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sp>
        <p:nvSpPr>
          <p:cNvPr id="27" name="iconfont-1187-868583">
            <a:extLst>
              <a:ext uri="{FF2B5EF4-FFF2-40B4-BE49-F238E27FC236}">
                <a16:creationId xmlns:a16="http://schemas.microsoft.com/office/drawing/2014/main" id="{A9CD58AE-93F2-4D0B-8614-A0316DCD8BAF}"/>
              </a:ext>
            </a:extLst>
          </p:cNvPr>
          <p:cNvSpPr>
            <a:spLocks noChangeAspect="1"/>
          </p:cNvSpPr>
          <p:nvPr/>
        </p:nvSpPr>
        <p:spPr bwMode="auto">
          <a:xfrm>
            <a:off x="1349708" y="3835204"/>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1"/>
          </a:solidFill>
          <a:ln>
            <a:noFill/>
          </a:ln>
        </p:spPr>
        <p:txBody>
          <a:bodyPr/>
          <a:lstStyle/>
          <a:p>
            <a:endParaRPr lang="zh-CN" altLang="en-US"/>
          </a:p>
        </p:txBody>
      </p:sp>
      <p:sp>
        <p:nvSpPr>
          <p:cNvPr id="30" name="矩形: 圆角 29">
            <a:extLst>
              <a:ext uri="{FF2B5EF4-FFF2-40B4-BE49-F238E27FC236}">
                <a16:creationId xmlns:a16="http://schemas.microsoft.com/office/drawing/2014/main" id="{5411BAC0-DED8-4E7A-9672-B223A40ED41B}"/>
              </a:ext>
            </a:extLst>
          </p:cNvPr>
          <p:cNvSpPr/>
          <p:nvPr/>
        </p:nvSpPr>
        <p:spPr>
          <a:xfrm>
            <a:off x="1082723" y="5028298"/>
            <a:ext cx="1143654" cy="365506"/>
          </a:xfrm>
          <a:prstGeom prst="roundRect">
            <a:avLst>
              <a:gd name="adj" fmla="val 50000"/>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tx2"/>
                </a:solidFill>
              </a:rPr>
              <a:t>关键词</a:t>
            </a:r>
          </a:p>
        </p:txBody>
      </p:sp>
      <p:grpSp>
        <p:nvGrpSpPr>
          <p:cNvPr id="15" name="组合 14">
            <a:extLst>
              <a:ext uri="{FF2B5EF4-FFF2-40B4-BE49-F238E27FC236}">
                <a16:creationId xmlns:a16="http://schemas.microsoft.com/office/drawing/2014/main" id="{BB41FB6F-DCD8-47F5-BCF9-69604AB514FF}"/>
              </a:ext>
            </a:extLst>
          </p:cNvPr>
          <p:cNvGrpSpPr/>
          <p:nvPr/>
        </p:nvGrpSpPr>
        <p:grpSpPr>
          <a:xfrm>
            <a:off x="3003148" y="4485812"/>
            <a:ext cx="418804" cy="346781"/>
            <a:chOff x="5332696" y="1933697"/>
            <a:chExt cx="721768" cy="597645"/>
          </a:xfrm>
        </p:grpSpPr>
        <p:sp>
          <p:nvSpPr>
            <p:cNvPr id="24" name="išľïďé">
              <a:extLst>
                <a:ext uri="{FF2B5EF4-FFF2-40B4-BE49-F238E27FC236}">
                  <a16:creationId xmlns:a16="http://schemas.microsoft.com/office/drawing/2014/main" id="{481E4D06-4407-4E50-B181-92E68A5229F5}"/>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5" name="ïşliḋê">
              <a:extLst>
                <a:ext uri="{FF2B5EF4-FFF2-40B4-BE49-F238E27FC236}">
                  <a16:creationId xmlns:a16="http://schemas.microsoft.com/office/drawing/2014/main" id="{DFEEE999-0F29-45F7-B695-7F7F2BDB17EC}"/>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6" name="ïṧľíďê">
              <a:extLst>
                <a:ext uri="{FF2B5EF4-FFF2-40B4-BE49-F238E27FC236}">
                  <a16:creationId xmlns:a16="http://schemas.microsoft.com/office/drawing/2014/main" id="{BA3C44A8-FABB-4296-BD98-565EBD1828C5}"/>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sp>
        <p:nvSpPr>
          <p:cNvPr id="28" name="iconfont-1187-868583">
            <a:extLst>
              <a:ext uri="{FF2B5EF4-FFF2-40B4-BE49-F238E27FC236}">
                <a16:creationId xmlns:a16="http://schemas.microsoft.com/office/drawing/2014/main" id="{12089D57-D50D-48C9-A077-B5EDC4477AA5}"/>
              </a:ext>
            </a:extLst>
          </p:cNvPr>
          <p:cNvSpPr>
            <a:spLocks noChangeAspect="1"/>
          </p:cNvSpPr>
          <p:nvPr/>
        </p:nvSpPr>
        <p:spPr bwMode="auto">
          <a:xfrm>
            <a:off x="2907708" y="3835204"/>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1"/>
          </a:solidFill>
          <a:ln>
            <a:noFill/>
          </a:ln>
        </p:spPr>
        <p:txBody>
          <a:bodyPr/>
          <a:lstStyle/>
          <a:p>
            <a:endParaRPr lang="zh-CN" altLang="en-US"/>
          </a:p>
        </p:txBody>
      </p:sp>
      <p:sp>
        <p:nvSpPr>
          <p:cNvPr id="31" name="矩形: 圆角 30">
            <a:extLst>
              <a:ext uri="{FF2B5EF4-FFF2-40B4-BE49-F238E27FC236}">
                <a16:creationId xmlns:a16="http://schemas.microsoft.com/office/drawing/2014/main" id="{F0637E45-DEAA-44CD-84A3-E28696FC33D3}"/>
              </a:ext>
            </a:extLst>
          </p:cNvPr>
          <p:cNvSpPr/>
          <p:nvPr/>
        </p:nvSpPr>
        <p:spPr>
          <a:xfrm>
            <a:off x="2640723" y="5028298"/>
            <a:ext cx="1143654" cy="365506"/>
          </a:xfrm>
          <a:prstGeom prst="roundRect">
            <a:avLst>
              <a:gd name="adj" fmla="val 50000"/>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tx2"/>
                </a:solidFill>
              </a:rPr>
              <a:t>关键词</a:t>
            </a:r>
          </a:p>
        </p:txBody>
      </p:sp>
      <p:grpSp>
        <p:nvGrpSpPr>
          <p:cNvPr id="17" name="组合 16">
            <a:extLst>
              <a:ext uri="{FF2B5EF4-FFF2-40B4-BE49-F238E27FC236}">
                <a16:creationId xmlns:a16="http://schemas.microsoft.com/office/drawing/2014/main" id="{5352487A-5BD6-4C3F-BFDB-94C797EE24D0}"/>
              </a:ext>
            </a:extLst>
          </p:cNvPr>
          <p:cNvGrpSpPr/>
          <p:nvPr/>
        </p:nvGrpSpPr>
        <p:grpSpPr>
          <a:xfrm>
            <a:off x="4561147" y="4462229"/>
            <a:ext cx="418804" cy="346781"/>
            <a:chOff x="5332696" y="1933697"/>
            <a:chExt cx="721768" cy="597645"/>
          </a:xfrm>
        </p:grpSpPr>
        <p:sp>
          <p:nvSpPr>
            <p:cNvPr id="18" name="išľïďé">
              <a:extLst>
                <a:ext uri="{FF2B5EF4-FFF2-40B4-BE49-F238E27FC236}">
                  <a16:creationId xmlns:a16="http://schemas.microsoft.com/office/drawing/2014/main" id="{EDDE1422-70C9-4543-B638-F1821E0BCC73}"/>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9" name="ïşliḋê">
              <a:extLst>
                <a:ext uri="{FF2B5EF4-FFF2-40B4-BE49-F238E27FC236}">
                  <a16:creationId xmlns:a16="http://schemas.microsoft.com/office/drawing/2014/main" id="{F2DF13B0-A251-40D1-AE9E-48843D726AC4}"/>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0" name="ïṧľíďê">
              <a:extLst>
                <a:ext uri="{FF2B5EF4-FFF2-40B4-BE49-F238E27FC236}">
                  <a16:creationId xmlns:a16="http://schemas.microsoft.com/office/drawing/2014/main" id="{5D42C6F2-4D40-4263-9520-3F95B6E15E40}"/>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sp>
        <p:nvSpPr>
          <p:cNvPr id="29" name="iconfont-1187-868583">
            <a:extLst>
              <a:ext uri="{FF2B5EF4-FFF2-40B4-BE49-F238E27FC236}">
                <a16:creationId xmlns:a16="http://schemas.microsoft.com/office/drawing/2014/main" id="{736A4C2C-8ABF-423B-B2DD-DF4521651848}"/>
              </a:ext>
            </a:extLst>
          </p:cNvPr>
          <p:cNvSpPr>
            <a:spLocks noChangeAspect="1"/>
          </p:cNvSpPr>
          <p:nvPr/>
        </p:nvSpPr>
        <p:spPr bwMode="auto">
          <a:xfrm>
            <a:off x="4465707" y="3811621"/>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1"/>
          </a:solidFill>
          <a:ln>
            <a:noFill/>
          </a:ln>
        </p:spPr>
        <p:txBody>
          <a:bodyPr/>
          <a:lstStyle/>
          <a:p>
            <a:endParaRPr lang="zh-CN" altLang="en-US"/>
          </a:p>
        </p:txBody>
      </p:sp>
      <p:sp>
        <p:nvSpPr>
          <p:cNvPr id="33" name="矩形: 圆角 32">
            <a:extLst>
              <a:ext uri="{FF2B5EF4-FFF2-40B4-BE49-F238E27FC236}">
                <a16:creationId xmlns:a16="http://schemas.microsoft.com/office/drawing/2014/main" id="{FF980A28-B17F-4689-963D-487BD5D37B6A}"/>
              </a:ext>
            </a:extLst>
          </p:cNvPr>
          <p:cNvSpPr/>
          <p:nvPr/>
        </p:nvSpPr>
        <p:spPr>
          <a:xfrm>
            <a:off x="4198722" y="5004715"/>
            <a:ext cx="1143654" cy="365506"/>
          </a:xfrm>
          <a:prstGeom prst="roundRect">
            <a:avLst>
              <a:gd name="adj" fmla="val 50000"/>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schemeClr val="tx2"/>
                </a:solidFill>
              </a:rPr>
              <a:t>关键词</a:t>
            </a:r>
          </a:p>
        </p:txBody>
      </p:sp>
    </p:spTree>
    <p:extLst>
      <p:ext uri="{BB962C8B-B14F-4D97-AF65-F5344CB8AC3E}">
        <p14:creationId xmlns:p14="http://schemas.microsoft.com/office/powerpoint/2010/main" val="4138806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7F6CAD8-8133-4E38-85DB-D5B889B985A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5" name="文本框 4">
            <a:extLst>
              <a:ext uri="{FF2B5EF4-FFF2-40B4-BE49-F238E27FC236}">
                <a16:creationId xmlns:a16="http://schemas.microsoft.com/office/drawing/2014/main" id="{3E1DB34D-6BE5-4B62-929E-1F2596E36D86}"/>
              </a:ext>
            </a:extLst>
          </p:cNvPr>
          <p:cNvSpPr txBox="1"/>
          <p:nvPr/>
        </p:nvSpPr>
        <p:spPr>
          <a:xfrm>
            <a:off x="6173842" y="1658704"/>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段落标题</a:t>
            </a:r>
          </a:p>
        </p:txBody>
      </p:sp>
      <p:sp>
        <p:nvSpPr>
          <p:cNvPr id="18" name="文本框 17">
            <a:extLst>
              <a:ext uri="{FF2B5EF4-FFF2-40B4-BE49-F238E27FC236}">
                <a16:creationId xmlns:a16="http://schemas.microsoft.com/office/drawing/2014/main" id="{CF2A5954-ED16-46D5-8206-17704FE5B3D4}"/>
              </a:ext>
            </a:extLst>
          </p:cNvPr>
          <p:cNvSpPr txBox="1"/>
          <p:nvPr/>
        </p:nvSpPr>
        <p:spPr>
          <a:xfrm>
            <a:off x="6173842" y="2080402"/>
            <a:ext cx="4783718" cy="1754326"/>
          </a:xfrm>
          <a:prstGeom prst="rect">
            <a:avLst/>
          </a:prstGeom>
          <a:noFill/>
        </p:spPr>
        <p:txBody>
          <a:bodyPr wrap="square" rtlCol="0">
            <a:spAutoFit/>
          </a:bodyPr>
          <a:lstStyle/>
          <a:p>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1" name="椭圆 10">
            <a:extLst>
              <a:ext uri="{FF2B5EF4-FFF2-40B4-BE49-F238E27FC236}">
                <a16:creationId xmlns:a16="http://schemas.microsoft.com/office/drawing/2014/main" id="{943CCDBB-A059-4EFC-B91C-856A9E0DCEFF}"/>
              </a:ext>
            </a:extLst>
          </p:cNvPr>
          <p:cNvSpPr/>
          <p:nvPr/>
        </p:nvSpPr>
        <p:spPr>
          <a:xfrm>
            <a:off x="6378137"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id="{6609F2E7-BC2A-44D8-B628-562994CD208A}"/>
              </a:ext>
            </a:extLst>
          </p:cNvPr>
          <p:cNvSpPr/>
          <p:nvPr/>
        </p:nvSpPr>
        <p:spPr>
          <a:xfrm>
            <a:off x="6498524" y="4509094"/>
            <a:ext cx="591249" cy="591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E40F8408-5C67-4D5A-B3CD-9F59A02AEE3D}"/>
              </a:ext>
            </a:extLst>
          </p:cNvPr>
          <p:cNvSpPr txBox="1"/>
          <p:nvPr/>
        </p:nvSpPr>
        <p:spPr>
          <a:xfrm>
            <a:off x="6096000"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1</a:t>
            </a:r>
            <a:endParaRPr lang="zh-CN" altLang="en-US" dirty="0">
              <a:solidFill>
                <a:schemeClr val="tx2"/>
              </a:solidFill>
              <a:cs typeface="+mn-ea"/>
              <a:sym typeface="+mn-lt"/>
            </a:endParaRPr>
          </a:p>
        </p:txBody>
      </p:sp>
      <p:sp>
        <p:nvSpPr>
          <p:cNvPr id="15" name="椭圆 14">
            <a:extLst>
              <a:ext uri="{FF2B5EF4-FFF2-40B4-BE49-F238E27FC236}">
                <a16:creationId xmlns:a16="http://schemas.microsoft.com/office/drawing/2014/main" id="{85F7A368-D088-416A-A972-8229549BF246}"/>
              </a:ext>
            </a:extLst>
          </p:cNvPr>
          <p:cNvSpPr/>
          <p:nvPr/>
        </p:nvSpPr>
        <p:spPr>
          <a:xfrm>
            <a:off x="8233759"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989899E9-15AA-4305-B238-246200F690D6}"/>
              </a:ext>
            </a:extLst>
          </p:cNvPr>
          <p:cNvSpPr/>
          <p:nvPr/>
        </p:nvSpPr>
        <p:spPr>
          <a:xfrm>
            <a:off x="8354146" y="4509094"/>
            <a:ext cx="591249" cy="5912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a:extLst>
              <a:ext uri="{FF2B5EF4-FFF2-40B4-BE49-F238E27FC236}">
                <a16:creationId xmlns:a16="http://schemas.microsoft.com/office/drawing/2014/main" id="{6FEE7435-6ED6-406E-9A6D-07620D955737}"/>
              </a:ext>
            </a:extLst>
          </p:cNvPr>
          <p:cNvSpPr txBox="1"/>
          <p:nvPr/>
        </p:nvSpPr>
        <p:spPr>
          <a:xfrm flipH="1">
            <a:off x="7951622"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2</a:t>
            </a:r>
            <a:endParaRPr lang="zh-CN" altLang="en-US" dirty="0">
              <a:solidFill>
                <a:schemeClr val="tx2"/>
              </a:solidFill>
              <a:cs typeface="+mn-ea"/>
              <a:sym typeface="+mn-lt"/>
            </a:endParaRPr>
          </a:p>
        </p:txBody>
      </p:sp>
      <p:sp>
        <p:nvSpPr>
          <p:cNvPr id="22" name="椭圆 21">
            <a:extLst>
              <a:ext uri="{FF2B5EF4-FFF2-40B4-BE49-F238E27FC236}">
                <a16:creationId xmlns:a16="http://schemas.microsoft.com/office/drawing/2014/main" id="{70651A77-02BF-44E8-81EE-BB2C5EDC67E7}"/>
              </a:ext>
            </a:extLst>
          </p:cNvPr>
          <p:cNvSpPr/>
          <p:nvPr/>
        </p:nvSpPr>
        <p:spPr>
          <a:xfrm>
            <a:off x="10089381" y="4388707"/>
            <a:ext cx="832023" cy="83202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a:extLst>
              <a:ext uri="{FF2B5EF4-FFF2-40B4-BE49-F238E27FC236}">
                <a16:creationId xmlns:a16="http://schemas.microsoft.com/office/drawing/2014/main" id="{0C8B146E-4014-4D55-A28D-B3CE980F573D}"/>
              </a:ext>
            </a:extLst>
          </p:cNvPr>
          <p:cNvSpPr/>
          <p:nvPr/>
        </p:nvSpPr>
        <p:spPr>
          <a:xfrm>
            <a:off x="10209769" y="4509094"/>
            <a:ext cx="591249" cy="5912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a:extLst>
              <a:ext uri="{FF2B5EF4-FFF2-40B4-BE49-F238E27FC236}">
                <a16:creationId xmlns:a16="http://schemas.microsoft.com/office/drawing/2014/main" id="{B73AF3EF-FFB3-4D62-856A-2866B08F0B92}"/>
              </a:ext>
            </a:extLst>
          </p:cNvPr>
          <p:cNvSpPr txBox="1"/>
          <p:nvPr/>
        </p:nvSpPr>
        <p:spPr>
          <a:xfrm>
            <a:off x="9807244" y="5385421"/>
            <a:ext cx="1396297" cy="369332"/>
          </a:xfrm>
          <a:prstGeom prst="rect">
            <a:avLst/>
          </a:prstGeom>
          <a:noFill/>
        </p:spPr>
        <p:txBody>
          <a:bodyPr wrap="square" rtlCol="0">
            <a:spAutoFit/>
          </a:bodyPr>
          <a:lstStyle/>
          <a:p>
            <a:pPr algn="ctr"/>
            <a:r>
              <a:rPr lang="zh-CN" altLang="en-US" dirty="0">
                <a:solidFill>
                  <a:schemeClr val="tx2"/>
                </a:solidFill>
                <a:cs typeface="+mn-ea"/>
                <a:sym typeface="+mn-lt"/>
              </a:rPr>
              <a:t>关键词</a:t>
            </a:r>
            <a:r>
              <a:rPr lang="en-US" altLang="zh-CN" dirty="0">
                <a:solidFill>
                  <a:schemeClr val="tx2"/>
                </a:solidFill>
                <a:cs typeface="+mn-ea"/>
                <a:sym typeface="+mn-lt"/>
              </a:rPr>
              <a:t>3</a:t>
            </a:r>
            <a:endParaRPr lang="zh-CN" altLang="en-US" dirty="0">
              <a:solidFill>
                <a:schemeClr val="tx2"/>
              </a:solidFill>
              <a:cs typeface="+mn-ea"/>
              <a:sym typeface="+mn-lt"/>
            </a:endParaRPr>
          </a:p>
        </p:txBody>
      </p:sp>
      <p:sp>
        <p:nvSpPr>
          <p:cNvPr id="17" name="文本框 16">
            <a:extLst>
              <a:ext uri="{FF2B5EF4-FFF2-40B4-BE49-F238E27FC236}">
                <a16:creationId xmlns:a16="http://schemas.microsoft.com/office/drawing/2014/main" id="{AA697D9A-A450-466A-A0D4-3D137DBE123E}"/>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图文页排版</a:t>
            </a:r>
          </a:p>
        </p:txBody>
      </p:sp>
      <p:sp>
        <p:nvSpPr>
          <p:cNvPr id="3" name="页脚占位符 2">
            <a:extLst>
              <a:ext uri="{FF2B5EF4-FFF2-40B4-BE49-F238E27FC236}">
                <a16:creationId xmlns:a16="http://schemas.microsoft.com/office/drawing/2014/main" id="{F91988F8-162E-474F-A781-5DDD272C973C}"/>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pic>
        <p:nvPicPr>
          <p:cNvPr id="7" name="图片占位符 6" descr="图片包含 室内, 桌子, 白色, 房间&#10;&#10;描述已自动生成">
            <a:extLst>
              <a:ext uri="{FF2B5EF4-FFF2-40B4-BE49-F238E27FC236}">
                <a16:creationId xmlns:a16="http://schemas.microsoft.com/office/drawing/2014/main" id="{2BC02109-03CF-4023-A7BF-170A554915B8}"/>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0494" r="10494"/>
          <a:stretch>
            <a:fillRect/>
          </a:stretch>
        </p:blipFill>
        <p:spPr/>
      </p:pic>
      <p:sp>
        <p:nvSpPr>
          <p:cNvPr id="9" name="平行四边形 8">
            <a:extLst>
              <a:ext uri="{FF2B5EF4-FFF2-40B4-BE49-F238E27FC236}">
                <a16:creationId xmlns:a16="http://schemas.microsoft.com/office/drawing/2014/main" id="{AE2F87AC-F216-4BBD-8B98-928F31C6F3DC}"/>
              </a:ext>
            </a:extLst>
          </p:cNvPr>
          <p:cNvSpPr/>
          <p:nvPr/>
        </p:nvSpPr>
        <p:spPr>
          <a:xfrm>
            <a:off x="4816535" y="3152209"/>
            <a:ext cx="1211669" cy="2259706"/>
          </a:xfrm>
          <a:prstGeom prst="parallelogram">
            <a:avLst>
              <a:gd name="adj" fmla="val 66066"/>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Tree>
    <p:extLst>
      <p:ext uri="{BB962C8B-B14F-4D97-AF65-F5344CB8AC3E}">
        <p14:creationId xmlns:p14="http://schemas.microsoft.com/office/powerpoint/2010/main" val="677531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7F6CAD8-8133-4E38-85DB-D5B889B985A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5" name="文本框 4">
            <a:extLst>
              <a:ext uri="{FF2B5EF4-FFF2-40B4-BE49-F238E27FC236}">
                <a16:creationId xmlns:a16="http://schemas.microsoft.com/office/drawing/2014/main" id="{3E1DB34D-6BE5-4B62-929E-1F2596E36D86}"/>
              </a:ext>
            </a:extLst>
          </p:cNvPr>
          <p:cNvSpPr txBox="1"/>
          <p:nvPr/>
        </p:nvSpPr>
        <p:spPr>
          <a:xfrm>
            <a:off x="1114163" y="1716632"/>
            <a:ext cx="2147198" cy="369332"/>
          </a:xfrm>
          <a:prstGeom prst="rect">
            <a:avLst/>
          </a:prstGeom>
          <a:noFill/>
        </p:spPr>
        <p:txBody>
          <a:bodyPr wrap="square" rtlCol="0">
            <a:spAutoFit/>
          </a:bodyPr>
          <a:lstStyle/>
          <a:p>
            <a:pPr algn="l"/>
            <a:r>
              <a:rPr lang="zh-CN" altLang="en-US" dirty="0">
                <a:solidFill>
                  <a:schemeClr val="accent2"/>
                </a:solidFill>
                <a:cs typeface="+mn-ea"/>
                <a:sym typeface="+mn-lt"/>
              </a:rPr>
              <a:t>段落标题</a:t>
            </a:r>
          </a:p>
        </p:txBody>
      </p:sp>
      <p:sp>
        <p:nvSpPr>
          <p:cNvPr id="18" name="文本框 17">
            <a:extLst>
              <a:ext uri="{FF2B5EF4-FFF2-40B4-BE49-F238E27FC236}">
                <a16:creationId xmlns:a16="http://schemas.microsoft.com/office/drawing/2014/main" id="{CF2A5954-ED16-46D5-8206-17704FE5B3D4}"/>
              </a:ext>
            </a:extLst>
          </p:cNvPr>
          <p:cNvSpPr txBox="1"/>
          <p:nvPr/>
        </p:nvSpPr>
        <p:spPr>
          <a:xfrm>
            <a:off x="1114163" y="2138330"/>
            <a:ext cx="9963674" cy="923330"/>
          </a:xfrm>
          <a:prstGeom prst="rect">
            <a:avLst/>
          </a:prstGeom>
          <a:noFill/>
        </p:spPr>
        <p:txBody>
          <a:bodyPr wrap="square" rtlCol="0">
            <a:spAutoFit/>
          </a:bodyPr>
          <a:lstStyle/>
          <a:p>
            <a:r>
              <a:rPr lang="zh-CN" altLang="en-US" dirty="0">
                <a:solidFill>
                  <a:schemeClr val="tx2"/>
                </a:solidFill>
                <a:cs typeface="+mn-ea"/>
                <a:sym typeface="+mn-lt"/>
              </a:rPr>
              <a:t>　百年大计，教育为本；教育大计，教师为本。长期以来，学校始终坚持“解放思想、激活人才、外引内举、注重培养”的人才工作理念，大力实施“人才强校”战略</a:t>
            </a:r>
            <a:r>
              <a:rPr lang="en-US" altLang="zh-CN" dirty="0">
                <a:solidFill>
                  <a:schemeClr val="tx2"/>
                </a:solidFill>
                <a:cs typeface="+mn-ea"/>
                <a:sym typeface="+mn-lt"/>
              </a:rPr>
              <a:t>,</a:t>
            </a:r>
            <a:r>
              <a:rPr lang="zh-CN" altLang="en-US" dirty="0">
                <a:solidFill>
                  <a:schemeClr val="tx2"/>
                </a:solidFill>
                <a:cs typeface="+mn-ea"/>
                <a:sym typeface="+mn-lt"/>
              </a:rPr>
              <a:t>努力造就一支师德高尚、业务精湛、结构合理、充满活力的高素质教师队伍。</a:t>
            </a:r>
          </a:p>
        </p:txBody>
      </p:sp>
      <p:sp>
        <p:nvSpPr>
          <p:cNvPr id="19" name="矩形 18">
            <a:extLst>
              <a:ext uri="{FF2B5EF4-FFF2-40B4-BE49-F238E27FC236}">
                <a16:creationId xmlns:a16="http://schemas.microsoft.com/office/drawing/2014/main" id="{45E114C9-AFBA-4F3D-88B0-B234C53957B6}"/>
              </a:ext>
            </a:extLst>
          </p:cNvPr>
          <p:cNvSpPr/>
          <p:nvPr/>
        </p:nvSpPr>
        <p:spPr>
          <a:xfrm>
            <a:off x="1114163" y="3208294"/>
            <a:ext cx="4875157" cy="2925806"/>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矩形 26">
            <a:extLst>
              <a:ext uri="{FF2B5EF4-FFF2-40B4-BE49-F238E27FC236}">
                <a16:creationId xmlns:a16="http://schemas.microsoft.com/office/drawing/2014/main" id="{FA88A636-1FFB-4B74-9F3E-D716D188DDD8}"/>
              </a:ext>
            </a:extLst>
          </p:cNvPr>
          <p:cNvSpPr/>
          <p:nvPr/>
        </p:nvSpPr>
        <p:spPr>
          <a:xfrm>
            <a:off x="6202680" y="3208294"/>
            <a:ext cx="4875157" cy="2925806"/>
          </a:xfrm>
          <a:prstGeom prst="rect">
            <a:avLst/>
          </a:prstGeom>
          <a:pattFill prst="pct40">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文本框 7">
            <a:extLst>
              <a:ext uri="{FF2B5EF4-FFF2-40B4-BE49-F238E27FC236}">
                <a16:creationId xmlns:a16="http://schemas.microsoft.com/office/drawing/2014/main" id="{968CC2A6-DE1E-41C3-B16D-44C6A27F966B}"/>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图文页排版</a:t>
            </a:r>
          </a:p>
        </p:txBody>
      </p:sp>
      <p:sp>
        <p:nvSpPr>
          <p:cNvPr id="3" name="页脚占位符 2">
            <a:extLst>
              <a:ext uri="{FF2B5EF4-FFF2-40B4-BE49-F238E27FC236}">
                <a16:creationId xmlns:a16="http://schemas.microsoft.com/office/drawing/2014/main" id="{BFFA2F1A-7064-448B-BA03-94AE72C28954}"/>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spTree>
    <p:extLst>
      <p:ext uri="{BB962C8B-B14F-4D97-AF65-F5344CB8AC3E}">
        <p14:creationId xmlns:p14="http://schemas.microsoft.com/office/powerpoint/2010/main" val="27420869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5CE1493B-B108-4DF2-816A-B6FBABE62A97}"/>
              </a:ext>
            </a:extLst>
          </p:cNvPr>
          <p:cNvSpPr/>
          <p:nvPr/>
        </p:nvSpPr>
        <p:spPr bwMode="auto">
          <a:xfrm>
            <a:off x="0" y="1591968"/>
            <a:ext cx="12192000" cy="5266033"/>
          </a:xfrm>
          <a:custGeom>
            <a:avLst/>
            <a:gdLst>
              <a:gd name="connsiteX0" fmla="*/ 6100513 w 12192000"/>
              <a:gd name="connsiteY0" fmla="*/ 65 h 5266033"/>
              <a:gd name="connsiteX1" fmla="*/ 12185886 w 12192000"/>
              <a:gd name="connsiteY1" fmla="*/ 2644790 h 5266033"/>
              <a:gd name="connsiteX2" fmla="*/ 12192000 w 12192000"/>
              <a:gd name="connsiteY2" fmla="*/ 2651338 h 5266033"/>
              <a:gd name="connsiteX3" fmla="*/ 12192000 w 12192000"/>
              <a:gd name="connsiteY3" fmla="*/ 5266033 h 5266033"/>
              <a:gd name="connsiteX4" fmla="*/ 0 w 12192000"/>
              <a:gd name="connsiteY4" fmla="*/ 5266033 h 5266033"/>
              <a:gd name="connsiteX5" fmla="*/ 0 w 12192000"/>
              <a:gd name="connsiteY5" fmla="*/ 2594379 h 5266033"/>
              <a:gd name="connsiteX6" fmla="*/ 269306 w 12192000"/>
              <a:gd name="connsiteY6" fmla="*/ 2332469 h 5266033"/>
              <a:gd name="connsiteX7" fmla="*/ 6100513 w 12192000"/>
              <a:gd name="connsiteY7" fmla="*/ 65 h 526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266033">
                <a:moveTo>
                  <a:pt x="6100513" y="65"/>
                </a:moveTo>
                <a:cubicBezTo>
                  <a:pt x="8454195" y="9342"/>
                  <a:pt x="10597144" y="1011405"/>
                  <a:pt x="12185886" y="2644790"/>
                </a:cubicBezTo>
                <a:lnTo>
                  <a:pt x="12192000" y="2651338"/>
                </a:lnTo>
                <a:lnTo>
                  <a:pt x="12192000" y="5266033"/>
                </a:lnTo>
                <a:lnTo>
                  <a:pt x="0" y="5266033"/>
                </a:lnTo>
                <a:lnTo>
                  <a:pt x="0" y="2594379"/>
                </a:lnTo>
                <a:lnTo>
                  <a:pt x="269306" y="2332469"/>
                </a:lnTo>
                <a:cubicBezTo>
                  <a:pt x="1836778" y="869501"/>
                  <a:pt x="3877638" y="-8699"/>
                  <a:pt x="6100513" y="65"/>
                </a:cubicBezTo>
                <a:close/>
              </a:path>
            </a:pathLst>
          </a:custGeom>
          <a:gradFill>
            <a:gsLst>
              <a:gs pos="57000">
                <a:schemeClr val="accent4">
                  <a:alpha val="0"/>
                </a:schemeClr>
              </a:gs>
              <a:gs pos="100000">
                <a:schemeClr val="accent6">
                  <a:alpha val="12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wrap="square" anchor="ctr">
            <a:noAutofit/>
          </a:bodyPr>
          <a:lstStyle/>
          <a:p>
            <a:pPr algn="ctr"/>
            <a:endParaRPr dirty="0">
              <a:cs typeface="+mn-ea"/>
              <a:sym typeface="+mn-lt"/>
            </a:endParaRPr>
          </a:p>
        </p:txBody>
      </p:sp>
      <p:sp>
        <p:nvSpPr>
          <p:cNvPr id="55" name="任意多边形: 形状 54">
            <a:extLst>
              <a:ext uri="{FF2B5EF4-FFF2-40B4-BE49-F238E27FC236}">
                <a16:creationId xmlns:a16="http://schemas.microsoft.com/office/drawing/2014/main" id="{FAD44F8D-5449-438A-9543-68B8683D02F8}"/>
              </a:ext>
            </a:extLst>
          </p:cNvPr>
          <p:cNvSpPr/>
          <p:nvPr/>
        </p:nvSpPr>
        <p:spPr>
          <a:xfrm>
            <a:off x="2629956" y="3630710"/>
            <a:ext cx="7022088" cy="3227290"/>
          </a:xfrm>
          <a:custGeom>
            <a:avLst/>
            <a:gdLst>
              <a:gd name="connsiteX0" fmla="*/ 3511044 w 7022088"/>
              <a:gd name="connsiteY0" fmla="*/ 0 h 3227290"/>
              <a:gd name="connsiteX1" fmla="*/ 4522718 w 7022088"/>
              <a:gd name="connsiteY1" fmla="*/ 549829 h 3227290"/>
              <a:gd name="connsiteX2" fmla="*/ 5680998 w 7022088"/>
              <a:gd name="connsiteY2" fmla="*/ 670538 h 3227290"/>
              <a:gd name="connsiteX3" fmla="*/ 6159626 w 7022088"/>
              <a:gd name="connsiteY3" fmla="*/ 1680902 h 3227290"/>
              <a:gd name="connsiteX4" fmla="*/ 7022088 w 7022088"/>
              <a:gd name="connsiteY4" fmla="*/ 2426058 h 3227290"/>
              <a:gd name="connsiteX5" fmla="*/ 6846900 w 7022088"/>
              <a:gd name="connsiteY5" fmla="*/ 3227290 h 3227290"/>
              <a:gd name="connsiteX6" fmla="*/ 175188 w 7022088"/>
              <a:gd name="connsiteY6" fmla="*/ 3227290 h 3227290"/>
              <a:gd name="connsiteX7" fmla="*/ 0 w 7022088"/>
              <a:gd name="connsiteY7" fmla="*/ 2426058 h 3227290"/>
              <a:gd name="connsiteX8" fmla="*/ 862462 w 7022088"/>
              <a:gd name="connsiteY8" fmla="*/ 1680902 h 3227290"/>
              <a:gd name="connsiteX9" fmla="*/ 1341090 w 7022088"/>
              <a:gd name="connsiteY9" fmla="*/ 670538 h 3227290"/>
              <a:gd name="connsiteX10" fmla="*/ 2499371 w 7022088"/>
              <a:gd name="connsiteY10" fmla="*/ 549829 h 322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22088" h="3227290">
                <a:moveTo>
                  <a:pt x="3511044" y="0"/>
                </a:moveTo>
                <a:lnTo>
                  <a:pt x="4522718" y="549829"/>
                </a:lnTo>
                <a:lnTo>
                  <a:pt x="5680998" y="670538"/>
                </a:lnTo>
                <a:lnTo>
                  <a:pt x="6159626" y="1680902"/>
                </a:lnTo>
                <a:lnTo>
                  <a:pt x="7022088" y="2426058"/>
                </a:lnTo>
                <a:lnTo>
                  <a:pt x="6846900" y="3227290"/>
                </a:lnTo>
                <a:lnTo>
                  <a:pt x="175188" y="3227290"/>
                </a:lnTo>
                <a:lnTo>
                  <a:pt x="0" y="2426058"/>
                </a:lnTo>
                <a:lnTo>
                  <a:pt x="862462" y="1680902"/>
                </a:lnTo>
                <a:lnTo>
                  <a:pt x="1341090" y="670538"/>
                </a:lnTo>
                <a:lnTo>
                  <a:pt x="2499371" y="549829"/>
                </a:lnTo>
                <a:close/>
              </a:path>
            </a:pathLst>
          </a:custGeom>
          <a:gradFill>
            <a:gsLst>
              <a:gs pos="56000">
                <a:schemeClr val="accent4">
                  <a:alpha val="0"/>
                </a:schemeClr>
              </a:gs>
              <a:gs pos="97279">
                <a:schemeClr val="accent6">
                  <a:alpha val="18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wrap="square" anchor="ctr">
            <a:noAutofit/>
          </a:bodyPr>
          <a:lstStyle/>
          <a:p>
            <a:pPr algn="ctr"/>
            <a:endParaRPr lang="zh-CN" altLang="en-US" dirty="0">
              <a:cs typeface="+mn-ea"/>
            </a:endParaRPr>
          </a:p>
        </p:txBody>
      </p:sp>
      <p:sp>
        <p:nvSpPr>
          <p:cNvPr id="4" name="ïṡļídé">
            <a:extLst>
              <a:ext uri="{FF2B5EF4-FFF2-40B4-BE49-F238E27FC236}">
                <a16:creationId xmlns:a16="http://schemas.microsoft.com/office/drawing/2014/main" id="{D7B3347F-90E2-455A-A3C7-7FE9A374959C}"/>
              </a:ext>
            </a:extLst>
          </p:cNvPr>
          <p:cNvSpPr/>
          <p:nvPr/>
        </p:nvSpPr>
        <p:spPr bwMode="auto">
          <a:xfrm>
            <a:off x="3297364" y="4276171"/>
            <a:ext cx="5633128" cy="2540555"/>
          </a:xfrm>
          <a:custGeom>
            <a:avLst/>
            <a:gdLst>
              <a:gd name="connsiteX0" fmla="*/ 3625743 w 7224654"/>
              <a:gd name="connsiteY0" fmla="*/ 25 h 3008595"/>
              <a:gd name="connsiteX1" fmla="*/ 7191271 w 7224654"/>
              <a:gd name="connsiteY1" fmla="*/ 2827036 h 3008595"/>
              <a:gd name="connsiteX2" fmla="*/ 7224654 w 7224654"/>
              <a:gd name="connsiteY2" fmla="*/ 3008595 h 3008595"/>
              <a:gd name="connsiteX3" fmla="*/ 0 w 7224654"/>
              <a:gd name="connsiteY3" fmla="*/ 3008595 h 3008595"/>
              <a:gd name="connsiteX4" fmla="*/ 39739 w 7224654"/>
              <a:gd name="connsiteY4" fmla="*/ 2801005 h 3008595"/>
              <a:gd name="connsiteX5" fmla="*/ 3625743 w 7224654"/>
              <a:gd name="connsiteY5" fmla="*/ 25 h 3008595"/>
              <a:gd name="connsiteX0" fmla="*/ 7224654 w 7316094"/>
              <a:gd name="connsiteY0" fmla="*/ 3008595 h 3100035"/>
              <a:gd name="connsiteX1" fmla="*/ 0 w 7316094"/>
              <a:gd name="connsiteY1" fmla="*/ 3008595 h 3100035"/>
              <a:gd name="connsiteX2" fmla="*/ 39739 w 7316094"/>
              <a:gd name="connsiteY2" fmla="*/ 2801005 h 3100035"/>
              <a:gd name="connsiteX3" fmla="*/ 3625743 w 7316094"/>
              <a:gd name="connsiteY3" fmla="*/ 25 h 3100035"/>
              <a:gd name="connsiteX4" fmla="*/ 7191271 w 7316094"/>
              <a:gd name="connsiteY4" fmla="*/ 2827036 h 3100035"/>
              <a:gd name="connsiteX5" fmla="*/ 7316094 w 7316094"/>
              <a:gd name="connsiteY5" fmla="*/ 3100035 h 3100035"/>
              <a:gd name="connsiteX0" fmla="*/ 0 w 7316094"/>
              <a:gd name="connsiteY0" fmla="*/ 3008595 h 3100035"/>
              <a:gd name="connsiteX1" fmla="*/ 39739 w 7316094"/>
              <a:gd name="connsiteY1" fmla="*/ 2801005 h 3100035"/>
              <a:gd name="connsiteX2" fmla="*/ 3625743 w 7316094"/>
              <a:gd name="connsiteY2" fmla="*/ 25 h 3100035"/>
              <a:gd name="connsiteX3" fmla="*/ 7191271 w 7316094"/>
              <a:gd name="connsiteY3" fmla="*/ 2827036 h 3100035"/>
              <a:gd name="connsiteX4" fmla="*/ 7316094 w 7316094"/>
              <a:gd name="connsiteY4" fmla="*/ 3100035 h 3100035"/>
              <a:gd name="connsiteX0" fmla="*/ 0 w 7249419"/>
              <a:gd name="connsiteY0" fmla="*/ 3008595 h 3008595"/>
              <a:gd name="connsiteX1" fmla="*/ 39739 w 7249419"/>
              <a:gd name="connsiteY1" fmla="*/ 2801005 h 3008595"/>
              <a:gd name="connsiteX2" fmla="*/ 3625743 w 7249419"/>
              <a:gd name="connsiteY2" fmla="*/ 25 h 3008595"/>
              <a:gd name="connsiteX3" fmla="*/ 7191271 w 7249419"/>
              <a:gd name="connsiteY3" fmla="*/ 2827036 h 3008595"/>
              <a:gd name="connsiteX4" fmla="*/ 7249419 w 7249419"/>
              <a:gd name="connsiteY4" fmla="*/ 3004785 h 3008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9419" h="3008595">
                <a:moveTo>
                  <a:pt x="0" y="3008595"/>
                </a:moveTo>
                <a:lnTo>
                  <a:pt x="39739" y="2801005"/>
                </a:lnTo>
                <a:cubicBezTo>
                  <a:pt x="432889" y="1182980"/>
                  <a:pt x="1896012" y="-6250"/>
                  <a:pt x="3625743" y="25"/>
                </a:cubicBezTo>
                <a:cubicBezTo>
                  <a:pt x="5355510" y="6299"/>
                  <a:pt x="6809950" y="1206161"/>
                  <a:pt x="7191271" y="2827036"/>
                </a:cubicBezTo>
                <a:cubicBezTo>
                  <a:pt x="7202399" y="2887556"/>
                  <a:pt x="7249419" y="3004785"/>
                  <a:pt x="7249419" y="3004785"/>
                </a:cubicBezTo>
              </a:path>
            </a:pathLst>
          </a:custGeom>
          <a:gradFill>
            <a:gsLst>
              <a:gs pos="56000">
                <a:schemeClr val="accent4">
                  <a:alpha val="0"/>
                </a:schemeClr>
              </a:gs>
              <a:gs pos="97279">
                <a:schemeClr val="accent6">
                  <a:alpha val="18000"/>
                </a:schemeClr>
              </a:gs>
            </a:gsLst>
            <a:lin ang="16200000" scaled="0"/>
          </a:gradFill>
          <a:ln w="12700" cap="flat">
            <a:gradFill>
              <a:gsLst>
                <a:gs pos="25000">
                  <a:schemeClr val="accent1">
                    <a:lumMod val="5000"/>
                    <a:lumOff val="95000"/>
                  </a:schemeClr>
                </a:gs>
                <a:gs pos="0">
                  <a:schemeClr val="accent4"/>
                </a:gs>
              </a:gsLst>
              <a:lin ang="5400000" scaled="0"/>
            </a:gradFill>
            <a:prstDash val="solid"/>
            <a:miter lim="800000"/>
            <a:headEnd/>
            <a:tailEnd/>
          </a:ln>
        </p:spPr>
        <p:txBody>
          <a:bodyPr anchor="ctr"/>
          <a:lstStyle/>
          <a:p>
            <a:pPr algn="ctr"/>
            <a:endParaRPr dirty="0">
              <a:cs typeface="+mn-ea"/>
              <a:sym typeface="+mn-lt"/>
            </a:endParaRPr>
          </a:p>
        </p:txBody>
      </p:sp>
      <p:sp>
        <p:nvSpPr>
          <p:cNvPr id="36" name="î$1iďè">
            <a:extLst>
              <a:ext uri="{FF2B5EF4-FFF2-40B4-BE49-F238E27FC236}">
                <a16:creationId xmlns:a16="http://schemas.microsoft.com/office/drawing/2014/main" id="{69AF6782-BE9B-4CEF-96F7-9F4CE04775FD}"/>
              </a:ext>
            </a:extLst>
          </p:cNvPr>
          <p:cNvSpPr/>
          <p:nvPr/>
        </p:nvSpPr>
        <p:spPr bwMode="auto">
          <a:xfrm>
            <a:off x="1979910" y="5423767"/>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7" name="íṥ1ïḍè">
            <a:extLst>
              <a:ext uri="{FF2B5EF4-FFF2-40B4-BE49-F238E27FC236}">
                <a16:creationId xmlns:a16="http://schemas.microsoft.com/office/drawing/2014/main" id="{A01C7443-7933-4000-A87F-D6C982FEBD8F}"/>
              </a:ext>
            </a:extLst>
          </p:cNvPr>
          <p:cNvSpPr/>
          <p:nvPr/>
        </p:nvSpPr>
        <p:spPr>
          <a:xfrm>
            <a:off x="2101286" y="5570961"/>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4" name="íṡļíḋé">
            <a:extLst>
              <a:ext uri="{FF2B5EF4-FFF2-40B4-BE49-F238E27FC236}">
                <a16:creationId xmlns:a16="http://schemas.microsoft.com/office/drawing/2014/main" id="{69AF6782-BE9B-4CEF-96F7-9F4CE04775FD}"/>
              </a:ext>
            </a:extLst>
          </p:cNvPr>
          <p:cNvSpPr/>
          <p:nvPr/>
        </p:nvSpPr>
        <p:spPr bwMode="auto">
          <a:xfrm>
            <a:off x="3367021" y="3609906"/>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5" name="íṡ1îḍé">
            <a:extLst>
              <a:ext uri="{FF2B5EF4-FFF2-40B4-BE49-F238E27FC236}">
                <a16:creationId xmlns:a16="http://schemas.microsoft.com/office/drawing/2014/main" id="{A01C7443-7933-4000-A87F-D6C982FEBD8F}"/>
              </a:ext>
            </a:extLst>
          </p:cNvPr>
          <p:cNvSpPr/>
          <p:nvPr/>
        </p:nvSpPr>
        <p:spPr>
          <a:xfrm>
            <a:off x="3488397" y="3757100"/>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2" name="ïṡ1îḋè">
            <a:extLst>
              <a:ext uri="{FF2B5EF4-FFF2-40B4-BE49-F238E27FC236}">
                <a16:creationId xmlns:a16="http://schemas.microsoft.com/office/drawing/2014/main" id="{69AF6782-BE9B-4CEF-96F7-9F4CE04775FD}"/>
              </a:ext>
            </a:extLst>
          </p:cNvPr>
          <p:cNvSpPr/>
          <p:nvPr/>
        </p:nvSpPr>
        <p:spPr bwMode="auto">
          <a:xfrm>
            <a:off x="5763630" y="2859283"/>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33" name="îṧľíḑê">
            <a:extLst>
              <a:ext uri="{FF2B5EF4-FFF2-40B4-BE49-F238E27FC236}">
                <a16:creationId xmlns:a16="http://schemas.microsoft.com/office/drawing/2014/main" id="{A01C7443-7933-4000-A87F-D6C982FEBD8F}"/>
              </a:ext>
            </a:extLst>
          </p:cNvPr>
          <p:cNvSpPr/>
          <p:nvPr/>
        </p:nvSpPr>
        <p:spPr>
          <a:xfrm>
            <a:off x="5885006" y="3006477"/>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11" name="íṧľîḍé">
            <a:extLst>
              <a:ext uri="{FF2B5EF4-FFF2-40B4-BE49-F238E27FC236}">
                <a16:creationId xmlns:a16="http://schemas.microsoft.com/office/drawing/2014/main" id="{EF6AC00D-4269-4A8C-B8EB-11460C503897}"/>
              </a:ext>
            </a:extLst>
          </p:cNvPr>
          <p:cNvGrpSpPr/>
          <p:nvPr/>
        </p:nvGrpSpPr>
        <p:grpSpPr>
          <a:xfrm>
            <a:off x="8291484" y="3610352"/>
            <a:ext cx="664739" cy="664739"/>
            <a:chOff x="1927743" y="4305183"/>
            <a:chExt cx="719999" cy="719999"/>
          </a:xfrm>
        </p:grpSpPr>
        <p:sp>
          <p:nvSpPr>
            <p:cNvPr id="30" name="îś1ïḋè">
              <a:extLst>
                <a:ext uri="{FF2B5EF4-FFF2-40B4-BE49-F238E27FC236}">
                  <a16:creationId xmlns:a16="http://schemas.microsoft.com/office/drawing/2014/main" id="{69AF6782-BE9B-4CEF-96F7-9F4CE04775FD}"/>
                </a:ext>
              </a:extLst>
            </p:cNvPr>
            <p:cNvSpPr/>
            <p:nvPr/>
          </p:nvSpPr>
          <p:spPr bwMode="auto">
            <a:xfrm>
              <a:off x="1927743" y="4305183"/>
              <a:ext cx="719999" cy="719999"/>
            </a:xfrm>
            <a:prstGeom prst="ellipse">
              <a:avLst/>
            </a:prstGeom>
            <a:solidFill>
              <a:schemeClr val="accent1"/>
            </a:solidFill>
            <a:ln>
              <a:noFill/>
            </a:ln>
          </p:spPr>
          <p:txBody>
            <a:bodyPr anchor="ctr"/>
            <a:lstStyle/>
            <a:p>
              <a:pPr algn="ctr"/>
              <a:endParaRPr>
                <a:cs typeface="+mn-ea"/>
                <a:sym typeface="+mn-lt"/>
              </a:endParaRPr>
            </a:p>
          </p:txBody>
        </p:sp>
        <p:sp>
          <p:nvSpPr>
            <p:cNvPr id="31" name="ïşḷíḋé">
              <a:extLst>
                <a:ext uri="{FF2B5EF4-FFF2-40B4-BE49-F238E27FC236}">
                  <a16:creationId xmlns:a16="http://schemas.microsoft.com/office/drawing/2014/main" id="{A01C7443-7933-4000-A87F-D6C982FEBD8F}"/>
                </a:ext>
              </a:extLst>
            </p:cNvPr>
            <p:cNvSpPr/>
            <p:nvPr/>
          </p:nvSpPr>
          <p:spPr>
            <a:xfrm>
              <a:off x="2059209" y="4464613"/>
              <a:ext cx="457067" cy="401138"/>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28" name="îšḷïḓé">
            <a:extLst>
              <a:ext uri="{FF2B5EF4-FFF2-40B4-BE49-F238E27FC236}">
                <a16:creationId xmlns:a16="http://schemas.microsoft.com/office/drawing/2014/main" id="{69AF6782-BE9B-4CEF-96F7-9F4CE04775FD}"/>
              </a:ext>
            </a:extLst>
          </p:cNvPr>
          <p:cNvSpPr/>
          <p:nvPr/>
        </p:nvSpPr>
        <p:spPr bwMode="auto">
          <a:xfrm>
            <a:off x="9734743" y="5423767"/>
            <a:ext cx="664739" cy="664739"/>
          </a:xfrm>
          <a:prstGeom prst="ellipse">
            <a:avLst/>
          </a:prstGeom>
          <a:solidFill>
            <a:schemeClr val="accent1"/>
          </a:solidFill>
          <a:ln>
            <a:noFill/>
          </a:ln>
        </p:spPr>
        <p:txBody>
          <a:bodyPr anchor="ctr"/>
          <a:lstStyle/>
          <a:p>
            <a:pPr algn="ctr"/>
            <a:endParaRPr>
              <a:cs typeface="+mn-ea"/>
              <a:sym typeface="+mn-lt"/>
            </a:endParaRPr>
          </a:p>
        </p:txBody>
      </p:sp>
      <p:sp>
        <p:nvSpPr>
          <p:cNvPr id="29" name="ísḻíḍè">
            <a:extLst>
              <a:ext uri="{FF2B5EF4-FFF2-40B4-BE49-F238E27FC236}">
                <a16:creationId xmlns:a16="http://schemas.microsoft.com/office/drawing/2014/main" id="{A01C7443-7933-4000-A87F-D6C982FEBD8F}"/>
              </a:ext>
            </a:extLst>
          </p:cNvPr>
          <p:cNvSpPr/>
          <p:nvPr/>
        </p:nvSpPr>
        <p:spPr>
          <a:xfrm>
            <a:off x="9856119" y="5570961"/>
            <a:ext cx="421987" cy="370351"/>
          </a:xfrm>
          <a:custGeom>
            <a:avLst/>
            <a:gdLst>
              <a:gd name="T0" fmla="*/ 477 w 631"/>
              <a:gd name="T1" fmla="*/ 282 h 626"/>
              <a:gd name="T2" fmla="*/ 554 w 631"/>
              <a:gd name="T3" fmla="*/ 197 h 626"/>
              <a:gd name="T4" fmla="*/ 623 w 631"/>
              <a:gd name="T5" fmla="*/ 79 h 626"/>
              <a:gd name="T6" fmla="*/ 615 w 631"/>
              <a:gd name="T7" fmla="*/ 28 h 626"/>
              <a:gd name="T8" fmla="*/ 593 w 631"/>
              <a:gd name="T9" fmla="*/ 12 h 626"/>
              <a:gd name="T10" fmla="*/ 541 w 631"/>
              <a:gd name="T11" fmla="*/ 21 h 626"/>
              <a:gd name="T12" fmla="*/ 451 w 631"/>
              <a:gd name="T13" fmla="*/ 123 h 626"/>
              <a:gd name="T14" fmla="*/ 395 w 631"/>
              <a:gd name="T15" fmla="*/ 223 h 626"/>
              <a:gd name="T16" fmla="*/ 396 w 631"/>
              <a:gd name="T17" fmla="*/ 267 h 626"/>
              <a:gd name="T18" fmla="*/ 388 w 631"/>
              <a:gd name="T19" fmla="*/ 278 h 626"/>
              <a:gd name="T20" fmla="*/ 346 w 631"/>
              <a:gd name="T21" fmla="*/ 249 h 626"/>
              <a:gd name="T22" fmla="*/ 275 w 631"/>
              <a:gd name="T23" fmla="*/ 176 h 626"/>
              <a:gd name="T24" fmla="*/ 290 w 631"/>
              <a:gd name="T25" fmla="*/ 132 h 626"/>
              <a:gd name="T26" fmla="*/ 254 w 631"/>
              <a:gd name="T27" fmla="*/ 48 h 626"/>
              <a:gd name="T28" fmla="*/ 236 w 631"/>
              <a:gd name="T29" fmla="*/ 34 h 626"/>
              <a:gd name="T30" fmla="*/ 174 w 631"/>
              <a:gd name="T31" fmla="*/ 19 h 626"/>
              <a:gd name="T32" fmla="*/ 125 w 631"/>
              <a:gd name="T33" fmla="*/ 28 h 626"/>
              <a:gd name="T34" fmla="*/ 121 w 631"/>
              <a:gd name="T35" fmla="*/ 35 h 626"/>
              <a:gd name="T36" fmla="*/ 126 w 631"/>
              <a:gd name="T37" fmla="*/ 49 h 626"/>
              <a:gd name="T38" fmla="*/ 167 w 631"/>
              <a:gd name="T39" fmla="*/ 89 h 626"/>
              <a:gd name="T40" fmla="*/ 167 w 631"/>
              <a:gd name="T41" fmla="*/ 141 h 626"/>
              <a:gd name="T42" fmla="*/ 124 w 631"/>
              <a:gd name="T43" fmla="*/ 184 h 626"/>
              <a:gd name="T44" fmla="*/ 98 w 631"/>
              <a:gd name="T45" fmla="*/ 195 h 626"/>
              <a:gd name="T46" fmla="*/ 72 w 631"/>
              <a:gd name="T47" fmla="*/ 184 h 626"/>
              <a:gd name="T48" fmla="*/ 31 w 631"/>
              <a:gd name="T49" fmla="*/ 144 h 626"/>
              <a:gd name="T50" fmla="*/ 18 w 631"/>
              <a:gd name="T51" fmla="*/ 138 h 626"/>
              <a:gd name="T52" fmla="*/ 11 w 631"/>
              <a:gd name="T53" fmla="*/ 142 h 626"/>
              <a:gd name="T54" fmla="*/ 2 w 631"/>
              <a:gd name="T55" fmla="*/ 191 h 626"/>
              <a:gd name="T56" fmla="*/ 14 w 631"/>
              <a:gd name="T57" fmla="*/ 253 h 626"/>
              <a:gd name="T58" fmla="*/ 68 w 631"/>
              <a:gd name="T59" fmla="*/ 296 h 626"/>
              <a:gd name="T60" fmla="*/ 115 w 631"/>
              <a:gd name="T61" fmla="*/ 307 h 626"/>
              <a:gd name="T62" fmla="*/ 159 w 631"/>
              <a:gd name="T63" fmla="*/ 292 h 626"/>
              <a:gd name="T64" fmla="*/ 238 w 631"/>
              <a:gd name="T65" fmla="*/ 367 h 626"/>
              <a:gd name="T66" fmla="*/ 284 w 631"/>
              <a:gd name="T67" fmla="*/ 426 h 626"/>
              <a:gd name="T68" fmla="*/ 176 w 631"/>
              <a:gd name="T69" fmla="*/ 578 h 626"/>
              <a:gd name="T70" fmla="*/ 183 w 631"/>
              <a:gd name="T71" fmla="*/ 615 h 626"/>
              <a:gd name="T72" fmla="*/ 198 w 631"/>
              <a:gd name="T73" fmla="*/ 620 h 626"/>
              <a:gd name="T74" fmla="*/ 220 w 631"/>
              <a:gd name="T75" fmla="*/ 609 h 626"/>
              <a:gd name="T76" fmla="*/ 325 w 631"/>
              <a:gd name="T77" fmla="*/ 460 h 626"/>
              <a:gd name="T78" fmla="*/ 353 w 631"/>
              <a:gd name="T79" fmla="*/ 481 h 626"/>
              <a:gd name="T80" fmla="*/ 406 w 631"/>
              <a:gd name="T81" fmla="*/ 521 h 626"/>
              <a:gd name="T82" fmla="*/ 406 w 631"/>
              <a:gd name="T83" fmla="*/ 524 h 626"/>
              <a:gd name="T84" fmla="*/ 507 w 631"/>
              <a:gd name="T85" fmla="*/ 626 h 626"/>
              <a:gd name="T86" fmla="*/ 609 w 631"/>
              <a:gd name="T87" fmla="*/ 524 h 626"/>
              <a:gd name="T88" fmla="*/ 507 w 631"/>
              <a:gd name="T89" fmla="*/ 423 h 626"/>
              <a:gd name="T90" fmla="*/ 504 w 631"/>
              <a:gd name="T91" fmla="*/ 423 h 626"/>
              <a:gd name="T92" fmla="*/ 466 w 631"/>
              <a:gd name="T93" fmla="*/ 360 h 626"/>
              <a:gd name="T94" fmla="*/ 428 w 631"/>
              <a:gd name="T95" fmla="*/ 314 h 626"/>
              <a:gd name="T96" fmla="*/ 441 w 631"/>
              <a:gd name="T97" fmla="*/ 296 h 626"/>
              <a:gd name="T98" fmla="*/ 477 w 631"/>
              <a:gd name="T99" fmla="*/ 282 h 626"/>
              <a:gd name="T100" fmla="*/ 469 w 631"/>
              <a:gd name="T101" fmla="*/ 487 h 626"/>
              <a:gd name="T102" fmla="*/ 507 w 631"/>
              <a:gd name="T103" fmla="*/ 471 h 626"/>
              <a:gd name="T104" fmla="*/ 560 w 631"/>
              <a:gd name="T105" fmla="*/ 524 h 626"/>
              <a:gd name="T106" fmla="*/ 507 w 631"/>
              <a:gd name="T107" fmla="*/ 577 h 626"/>
              <a:gd name="T108" fmla="*/ 454 w 631"/>
              <a:gd name="T109" fmla="*/ 524 h 626"/>
              <a:gd name="T110" fmla="*/ 469 w 631"/>
              <a:gd name="T111" fmla="*/ 487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626">
                <a:moveTo>
                  <a:pt x="477" y="282"/>
                </a:moveTo>
                <a:cubicBezTo>
                  <a:pt x="477" y="282"/>
                  <a:pt x="521" y="243"/>
                  <a:pt x="554" y="197"/>
                </a:cubicBezTo>
                <a:cubicBezTo>
                  <a:pt x="591" y="146"/>
                  <a:pt x="623" y="79"/>
                  <a:pt x="623" y="79"/>
                </a:cubicBezTo>
                <a:cubicBezTo>
                  <a:pt x="630" y="58"/>
                  <a:pt x="631" y="40"/>
                  <a:pt x="615" y="28"/>
                </a:cubicBezTo>
                <a:lnTo>
                  <a:pt x="593" y="12"/>
                </a:lnTo>
                <a:cubicBezTo>
                  <a:pt x="576" y="0"/>
                  <a:pt x="558" y="8"/>
                  <a:pt x="541" y="21"/>
                </a:cubicBezTo>
                <a:cubicBezTo>
                  <a:pt x="541" y="21"/>
                  <a:pt x="487" y="73"/>
                  <a:pt x="451" y="123"/>
                </a:cubicBezTo>
                <a:cubicBezTo>
                  <a:pt x="415" y="173"/>
                  <a:pt x="395" y="223"/>
                  <a:pt x="395" y="223"/>
                </a:cubicBezTo>
                <a:cubicBezTo>
                  <a:pt x="390" y="240"/>
                  <a:pt x="388" y="255"/>
                  <a:pt x="396" y="267"/>
                </a:cubicBezTo>
                <a:lnTo>
                  <a:pt x="388" y="278"/>
                </a:lnTo>
                <a:cubicBezTo>
                  <a:pt x="374" y="267"/>
                  <a:pt x="359" y="257"/>
                  <a:pt x="346" y="249"/>
                </a:cubicBezTo>
                <a:cubicBezTo>
                  <a:pt x="301" y="224"/>
                  <a:pt x="266" y="200"/>
                  <a:pt x="275" y="176"/>
                </a:cubicBezTo>
                <a:lnTo>
                  <a:pt x="290" y="132"/>
                </a:lnTo>
                <a:cubicBezTo>
                  <a:pt x="295" y="118"/>
                  <a:pt x="272" y="66"/>
                  <a:pt x="254" y="48"/>
                </a:cubicBezTo>
                <a:cubicBezTo>
                  <a:pt x="248" y="42"/>
                  <a:pt x="242" y="37"/>
                  <a:pt x="236" y="34"/>
                </a:cubicBezTo>
                <a:cubicBezTo>
                  <a:pt x="226" y="27"/>
                  <a:pt x="198" y="17"/>
                  <a:pt x="174" y="19"/>
                </a:cubicBezTo>
                <a:cubicBezTo>
                  <a:pt x="151" y="21"/>
                  <a:pt x="129" y="26"/>
                  <a:pt x="125" y="28"/>
                </a:cubicBezTo>
                <a:cubicBezTo>
                  <a:pt x="123" y="30"/>
                  <a:pt x="121" y="32"/>
                  <a:pt x="121" y="35"/>
                </a:cubicBezTo>
                <a:cubicBezTo>
                  <a:pt x="120" y="39"/>
                  <a:pt x="122" y="44"/>
                  <a:pt x="126" y="49"/>
                </a:cubicBezTo>
                <a:lnTo>
                  <a:pt x="167" y="89"/>
                </a:lnTo>
                <a:cubicBezTo>
                  <a:pt x="181" y="103"/>
                  <a:pt x="181" y="126"/>
                  <a:pt x="167" y="141"/>
                </a:cubicBezTo>
                <a:lnTo>
                  <a:pt x="124" y="184"/>
                </a:lnTo>
                <a:cubicBezTo>
                  <a:pt x="117" y="191"/>
                  <a:pt x="107" y="195"/>
                  <a:pt x="98" y="195"/>
                </a:cubicBezTo>
                <a:cubicBezTo>
                  <a:pt x="88" y="195"/>
                  <a:pt x="79" y="191"/>
                  <a:pt x="72" y="184"/>
                </a:cubicBezTo>
                <a:lnTo>
                  <a:pt x="31" y="144"/>
                </a:lnTo>
                <a:cubicBezTo>
                  <a:pt x="27" y="139"/>
                  <a:pt x="22" y="137"/>
                  <a:pt x="18" y="138"/>
                </a:cubicBezTo>
                <a:cubicBezTo>
                  <a:pt x="15" y="139"/>
                  <a:pt x="13" y="140"/>
                  <a:pt x="11" y="142"/>
                </a:cubicBezTo>
                <a:cubicBezTo>
                  <a:pt x="9" y="146"/>
                  <a:pt x="4" y="168"/>
                  <a:pt x="2" y="191"/>
                </a:cubicBezTo>
                <a:cubicBezTo>
                  <a:pt x="0" y="215"/>
                  <a:pt x="8" y="243"/>
                  <a:pt x="14" y="253"/>
                </a:cubicBezTo>
                <a:cubicBezTo>
                  <a:pt x="20" y="264"/>
                  <a:pt x="44" y="285"/>
                  <a:pt x="68" y="296"/>
                </a:cubicBezTo>
                <a:cubicBezTo>
                  <a:pt x="88" y="304"/>
                  <a:pt x="107" y="309"/>
                  <a:pt x="115" y="307"/>
                </a:cubicBezTo>
                <a:cubicBezTo>
                  <a:pt x="115" y="307"/>
                  <a:pt x="135" y="300"/>
                  <a:pt x="159" y="292"/>
                </a:cubicBezTo>
                <a:cubicBezTo>
                  <a:pt x="183" y="284"/>
                  <a:pt x="210" y="321"/>
                  <a:pt x="238" y="367"/>
                </a:cubicBezTo>
                <a:cubicBezTo>
                  <a:pt x="251" y="388"/>
                  <a:pt x="267" y="409"/>
                  <a:pt x="284" y="426"/>
                </a:cubicBezTo>
                <a:lnTo>
                  <a:pt x="176" y="578"/>
                </a:lnTo>
                <a:cubicBezTo>
                  <a:pt x="168" y="590"/>
                  <a:pt x="171" y="607"/>
                  <a:pt x="183" y="615"/>
                </a:cubicBezTo>
                <a:cubicBezTo>
                  <a:pt x="187" y="619"/>
                  <a:pt x="193" y="620"/>
                  <a:pt x="198" y="620"/>
                </a:cubicBezTo>
                <a:cubicBezTo>
                  <a:pt x="206" y="620"/>
                  <a:pt x="215" y="616"/>
                  <a:pt x="220" y="609"/>
                </a:cubicBezTo>
                <a:lnTo>
                  <a:pt x="325" y="460"/>
                </a:lnTo>
                <a:cubicBezTo>
                  <a:pt x="335" y="467"/>
                  <a:pt x="344" y="474"/>
                  <a:pt x="353" y="481"/>
                </a:cubicBezTo>
                <a:cubicBezTo>
                  <a:pt x="382" y="502"/>
                  <a:pt x="406" y="520"/>
                  <a:pt x="406" y="521"/>
                </a:cubicBezTo>
                <a:cubicBezTo>
                  <a:pt x="406" y="522"/>
                  <a:pt x="406" y="523"/>
                  <a:pt x="406" y="524"/>
                </a:cubicBezTo>
                <a:cubicBezTo>
                  <a:pt x="406" y="580"/>
                  <a:pt x="451" y="626"/>
                  <a:pt x="507" y="626"/>
                </a:cubicBezTo>
                <a:cubicBezTo>
                  <a:pt x="563" y="626"/>
                  <a:pt x="609" y="580"/>
                  <a:pt x="609" y="524"/>
                </a:cubicBezTo>
                <a:cubicBezTo>
                  <a:pt x="609" y="468"/>
                  <a:pt x="563" y="423"/>
                  <a:pt x="507" y="423"/>
                </a:cubicBezTo>
                <a:cubicBezTo>
                  <a:pt x="506" y="423"/>
                  <a:pt x="505" y="423"/>
                  <a:pt x="504" y="423"/>
                </a:cubicBezTo>
                <a:cubicBezTo>
                  <a:pt x="503" y="423"/>
                  <a:pt x="489" y="392"/>
                  <a:pt x="466" y="360"/>
                </a:cubicBezTo>
                <a:cubicBezTo>
                  <a:pt x="456" y="346"/>
                  <a:pt x="443" y="330"/>
                  <a:pt x="428" y="314"/>
                </a:cubicBezTo>
                <a:lnTo>
                  <a:pt x="441" y="296"/>
                </a:lnTo>
                <a:cubicBezTo>
                  <a:pt x="453" y="298"/>
                  <a:pt x="465" y="291"/>
                  <a:pt x="477" y="282"/>
                </a:cubicBezTo>
                <a:close/>
                <a:moveTo>
                  <a:pt x="469" y="487"/>
                </a:moveTo>
                <a:cubicBezTo>
                  <a:pt x="479" y="476"/>
                  <a:pt x="493" y="471"/>
                  <a:pt x="507" y="471"/>
                </a:cubicBezTo>
                <a:cubicBezTo>
                  <a:pt x="536" y="471"/>
                  <a:pt x="560" y="495"/>
                  <a:pt x="560" y="524"/>
                </a:cubicBezTo>
                <a:cubicBezTo>
                  <a:pt x="560" y="553"/>
                  <a:pt x="536" y="577"/>
                  <a:pt x="507" y="577"/>
                </a:cubicBezTo>
                <a:cubicBezTo>
                  <a:pt x="478" y="577"/>
                  <a:pt x="454" y="553"/>
                  <a:pt x="454" y="524"/>
                </a:cubicBezTo>
                <a:cubicBezTo>
                  <a:pt x="454" y="510"/>
                  <a:pt x="459" y="497"/>
                  <a:pt x="469" y="4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41" name="文本框 40">
            <a:extLst>
              <a:ext uri="{FF2B5EF4-FFF2-40B4-BE49-F238E27FC236}">
                <a16:creationId xmlns:a16="http://schemas.microsoft.com/office/drawing/2014/main" id="{23C307A3-464E-4891-AD92-6ED2949510C8}"/>
              </a:ext>
            </a:extLst>
          </p:cNvPr>
          <p:cNvSpPr txBox="1"/>
          <p:nvPr/>
        </p:nvSpPr>
        <p:spPr>
          <a:xfrm>
            <a:off x="9471081" y="4338197"/>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2" name="文本框 41">
            <a:extLst>
              <a:ext uri="{FF2B5EF4-FFF2-40B4-BE49-F238E27FC236}">
                <a16:creationId xmlns:a16="http://schemas.microsoft.com/office/drawing/2014/main" id="{D099E574-84C0-46C8-A850-1A4FC1AA5FAF}"/>
              </a:ext>
            </a:extLst>
          </p:cNvPr>
          <p:cNvSpPr txBox="1"/>
          <p:nvPr/>
        </p:nvSpPr>
        <p:spPr>
          <a:xfrm>
            <a:off x="9080365" y="4707529"/>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3" name="文本框 42">
            <a:extLst>
              <a:ext uri="{FF2B5EF4-FFF2-40B4-BE49-F238E27FC236}">
                <a16:creationId xmlns:a16="http://schemas.microsoft.com/office/drawing/2014/main" id="{884AF6A2-33BE-48CB-A7B1-A2F6A3E91D41}"/>
              </a:ext>
            </a:extLst>
          </p:cNvPr>
          <p:cNvSpPr txBox="1"/>
          <p:nvPr/>
        </p:nvSpPr>
        <p:spPr>
          <a:xfrm>
            <a:off x="7887446" y="2524782"/>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4" name="文本框 43">
            <a:extLst>
              <a:ext uri="{FF2B5EF4-FFF2-40B4-BE49-F238E27FC236}">
                <a16:creationId xmlns:a16="http://schemas.microsoft.com/office/drawing/2014/main" id="{1C33A48D-51C0-4EDC-AD84-E5F026547025}"/>
              </a:ext>
            </a:extLst>
          </p:cNvPr>
          <p:cNvSpPr txBox="1"/>
          <p:nvPr/>
        </p:nvSpPr>
        <p:spPr>
          <a:xfrm>
            <a:off x="7496730" y="2894114"/>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5" name="文本框 44">
            <a:extLst>
              <a:ext uri="{FF2B5EF4-FFF2-40B4-BE49-F238E27FC236}">
                <a16:creationId xmlns:a16="http://schemas.microsoft.com/office/drawing/2014/main" id="{28605DAA-E2FF-4D9A-AA53-6502FE4C08B0}"/>
              </a:ext>
            </a:extLst>
          </p:cNvPr>
          <p:cNvSpPr txBox="1"/>
          <p:nvPr/>
        </p:nvSpPr>
        <p:spPr>
          <a:xfrm>
            <a:off x="5280498" y="1756900"/>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6" name="文本框 45">
            <a:extLst>
              <a:ext uri="{FF2B5EF4-FFF2-40B4-BE49-F238E27FC236}">
                <a16:creationId xmlns:a16="http://schemas.microsoft.com/office/drawing/2014/main" id="{C6147958-2884-45E0-9D04-B61F4624D4F1}"/>
              </a:ext>
            </a:extLst>
          </p:cNvPr>
          <p:cNvSpPr txBox="1"/>
          <p:nvPr/>
        </p:nvSpPr>
        <p:spPr>
          <a:xfrm>
            <a:off x="4889782" y="2126232"/>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7" name="文本框 46">
            <a:extLst>
              <a:ext uri="{FF2B5EF4-FFF2-40B4-BE49-F238E27FC236}">
                <a16:creationId xmlns:a16="http://schemas.microsoft.com/office/drawing/2014/main" id="{B3B36C80-DDD5-4799-905D-656BF5985C6D}"/>
              </a:ext>
            </a:extLst>
          </p:cNvPr>
          <p:cNvSpPr txBox="1"/>
          <p:nvPr/>
        </p:nvSpPr>
        <p:spPr>
          <a:xfrm>
            <a:off x="2822140" y="2523748"/>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48" name="文本框 47">
            <a:extLst>
              <a:ext uri="{FF2B5EF4-FFF2-40B4-BE49-F238E27FC236}">
                <a16:creationId xmlns:a16="http://schemas.microsoft.com/office/drawing/2014/main" id="{578727EA-94BE-4656-B526-B45B8D53D4E8}"/>
              </a:ext>
            </a:extLst>
          </p:cNvPr>
          <p:cNvSpPr txBox="1"/>
          <p:nvPr/>
        </p:nvSpPr>
        <p:spPr>
          <a:xfrm>
            <a:off x="2431424" y="2893080"/>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49" name="文本框 48">
            <a:extLst>
              <a:ext uri="{FF2B5EF4-FFF2-40B4-BE49-F238E27FC236}">
                <a16:creationId xmlns:a16="http://schemas.microsoft.com/office/drawing/2014/main" id="{D2777A3F-018D-477B-95EF-FE7F0F3EA9C3}"/>
              </a:ext>
            </a:extLst>
          </p:cNvPr>
          <p:cNvSpPr txBox="1"/>
          <p:nvPr/>
        </p:nvSpPr>
        <p:spPr>
          <a:xfrm>
            <a:off x="1089915" y="4339809"/>
            <a:ext cx="1631004" cy="369332"/>
          </a:xfrm>
          <a:prstGeom prst="rect">
            <a:avLst/>
          </a:prstGeom>
          <a:noFill/>
        </p:spPr>
        <p:txBody>
          <a:bodyPr wrap="square" rtlCol="0">
            <a:spAutoFit/>
          </a:bodyPr>
          <a:lstStyle/>
          <a:p>
            <a:pPr algn="l"/>
            <a:r>
              <a:rPr lang="zh-CN" altLang="en-US" dirty="0">
                <a:solidFill>
                  <a:schemeClr val="accent2"/>
                </a:solidFill>
                <a:cs typeface="+mn-ea"/>
                <a:sym typeface="+mn-lt"/>
              </a:rPr>
              <a:t>点击输入标题</a:t>
            </a:r>
          </a:p>
        </p:txBody>
      </p:sp>
      <p:sp>
        <p:nvSpPr>
          <p:cNvPr id="50" name="文本框 49">
            <a:extLst>
              <a:ext uri="{FF2B5EF4-FFF2-40B4-BE49-F238E27FC236}">
                <a16:creationId xmlns:a16="http://schemas.microsoft.com/office/drawing/2014/main" id="{B974A48E-978C-4FAA-AAB0-6134FE9E2638}"/>
              </a:ext>
            </a:extLst>
          </p:cNvPr>
          <p:cNvSpPr txBox="1"/>
          <p:nvPr/>
        </p:nvSpPr>
        <p:spPr>
          <a:xfrm>
            <a:off x="699199" y="4709141"/>
            <a:ext cx="2361068" cy="523220"/>
          </a:xfrm>
          <a:prstGeom prst="rect">
            <a:avLst/>
          </a:prstGeom>
          <a:noFill/>
        </p:spPr>
        <p:txBody>
          <a:bodyPr wrap="square" rtlCol="0">
            <a:spAutoFit/>
          </a:bodyPr>
          <a:lstStyle/>
          <a:p>
            <a:r>
              <a:rPr lang="zh-CN" altLang="en-US" sz="1400" dirty="0">
                <a:solidFill>
                  <a:schemeClr val="tx2"/>
                </a:solidFill>
                <a:cs typeface="+mn-ea"/>
                <a:sym typeface="+mn-lt"/>
              </a:rPr>
              <a:t>点击这里输入相关内容介绍</a:t>
            </a:r>
            <a:endParaRPr lang="en-US" altLang="zh-CN" sz="1400" dirty="0">
              <a:solidFill>
                <a:schemeClr val="tx2"/>
              </a:solidFill>
              <a:cs typeface="+mn-ea"/>
              <a:sym typeface="+mn-lt"/>
            </a:endParaRPr>
          </a:p>
          <a:p>
            <a:r>
              <a:rPr lang="zh-CN" altLang="en-US" sz="1400" dirty="0">
                <a:solidFill>
                  <a:schemeClr val="tx2"/>
                </a:solidFill>
                <a:cs typeface="+mn-ea"/>
                <a:sym typeface="+mn-lt"/>
              </a:rPr>
              <a:t>点击这里输入相关内容介绍</a:t>
            </a:r>
          </a:p>
        </p:txBody>
      </p:sp>
      <p:sp>
        <p:nvSpPr>
          <p:cNvPr id="5" name="页脚占位符 4">
            <a:extLst>
              <a:ext uri="{FF2B5EF4-FFF2-40B4-BE49-F238E27FC236}">
                <a16:creationId xmlns:a16="http://schemas.microsoft.com/office/drawing/2014/main" id="{23C22985-8969-4BD5-91A9-FFE7E8ADBEA3}"/>
              </a:ext>
            </a:extLst>
          </p:cNvPr>
          <p:cNvSpPr>
            <a:spLocks noGrp="1"/>
          </p:cNvSpPr>
          <p:nvPr>
            <p:ph type="ftr" sz="quarter" idx="11"/>
          </p:nvPr>
        </p:nvSpPr>
        <p:spPr/>
        <p:txBody>
          <a:bodyPr/>
          <a:lstStyle/>
          <a:p>
            <a:pPr algn="dist"/>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
        <p:nvSpPr>
          <p:cNvPr id="51" name="文本框 50">
            <a:extLst>
              <a:ext uri="{FF2B5EF4-FFF2-40B4-BE49-F238E27FC236}">
                <a16:creationId xmlns:a16="http://schemas.microsoft.com/office/drawing/2014/main" id="{8A46F459-7BAB-4A41-8B5E-BF067D9D1716}"/>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38" name="文本框 37">
            <a:extLst>
              <a:ext uri="{FF2B5EF4-FFF2-40B4-BE49-F238E27FC236}">
                <a16:creationId xmlns:a16="http://schemas.microsoft.com/office/drawing/2014/main" id="{7F83AB41-3941-4A5B-8097-DBA68ABD6572}"/>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图示页排版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流程图</a:t>
            </a:r>
          </a:p>
        </p:txBody>
      </p:sp>
      <p:pic>
        <p:nvPicPr>
          <p:cNvPr id="39" name="图片占位符 15" descr="树林间的植物&#10;&#10;描述已自动生成">
            <a:extLst>
              <a:ext uri="{FF2B5EF4-FFF2-40B4-BE49-F238E27FC236}">
                <a16:creationId xmlns:a16="http://schemas.microsoft.com/office/drawing/2014/main" id="{E28C1A50-AD5A-4C84-A466-EB991E7C1F22}"/>
              </a:ext>
            </a:extLst>
          </p:cNvPr>
          <p:cNvPicPr>
            <a:picLocks noChangeAspect="1"/>
          </p:cNvPicPr>
          <p:nvPr/>
        </p:nvPicPr>
        <p:blipFill>
          <a:blip r:embed="rId3" cstate="print">
            <a:extLst>
              <a:ext uri="{28A0092B-C50C-407E-A947-70E740481C1C}">
                <a14:useLocalDpi xmlns:a14="http://schemas.microsoft.com/office/drawing/2010/main" val="0"/>
              </a:ext>
            </a:extLst>
          </a:blip>
          <a:srcRect t="13757" b="13757"/>
          <a:stretch>
            <a:fillRect/>
          </a:stretch>
        </p:blipFill>
        <p:spPr>
          <a:xfrm>
            <a:off x="3710313" y="4551363"/>
            <a:ext cx="4775200" cy="2306637"/>
          </a:xfrm>
          <a:custGeom>
            <a:avLst/>
            <a:gdLst>
              <a:gd name="connsiteX0" fmla="*/ 2387147 w 4774294"/>
              <a:gd name="connsiteY0" fmla="*/ 0 h 2306075"/>
              <a:gd name="connsiteX1" fmla="*/ 4766259 w 4774294"/>
              <a:gd name="connsiteY1" fmla="*/ 2146945 h 2306075"/>
              <a:gd name="connsiteX2" fmla="*/ 4774294 w 4774294"/>
              <a:gd name="connsiteY2" fmla="*/ 2306075 h 2306075"/>
              <a:gd name="connsiteX3" fmla="*/ 0 w 4774294"/>
              <a:gd name="connsiteY3" fmla="*/ 2306075 h 2306075"/>
              <a:gd name="connsiteX4" fmla="*/ 8035 w 4774294"/>
              <a:gd name="connsiteY4" fmla="*/ 2146945 h 2306075"/>
              <a:gd name="connsiteX5" fmla="*/ 2387147 w 4774294"/>
              <a:gd name="connsiteY5" fmla="*/ 0 h 230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94" h="2306075">
                <a:moveTo>
                  <a:pt x="2387147" y="0"/>
                </a:moveTo>
                <a:cubicBezTo>
                  <a:pt x="3625365" y="0"/>
                  <a:pt x="4643793" y="941038"/>
                  <a:pt x="4766259" y="2146945"/>
                </a:cubicBezTo>
                <a:lnTo>
                  <a:pt x="4774294" y="2306075"/>
                </a:lnTo>
                <a:lnTo>
                  <a:pt x="0" y="2306075"/>
                </a:lnTo>
                <a:lnTo>
                  <a:pt x="8035" y="2146945"/>
                </a:lnTo>
                <a:cubicBezTo>
                  <a:pt x="130502" y="941038"/>
                  <a:pt x="1148928" y="0"/>
                  <a:pt x="2387147" y="0"/>
                </a:cubicBezTo>
                <a:close/>
              </a:path>
            </a:pathLst>
          </a:custGeom>
        </p:spPr>
      </p:pic>
    </p:spTree>
    <p:extLst>
      <p:ext uri="{BB962C8B-B14F-4D97-AF65-F5344CB8AC3E}">
        <p14:creationId xmlns:p14="http://schemas.microsoft.com/office/powerpoint/2010/main" val="1310645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卷形: 水平 5">
            <a:extLst>
              <a:ext uri="{FF2B5EF4-FFF2-40B4-BE49-F238E27FC236}">
                <a16:creationId xmlns:a16="http://schemas.microsoft.com/office/drawing/2014/main" id="{5E0F16AA-C66C-4545-8A81-B0251D92DF94}"/>
              </a:ext>
            </a:extLst>
          </p:cNvPr>
          <p:cNvSpPr/>
          <p:nvPr/>
        </p:nvSpPr>
        <p:spPr>
          <a:xfrm>
            <a:off x="1676984" y="1500135"/>
            <a:ext cx="9061353" cy="4501812"/>
          </a:xfrm>
          <a:prstGeom prst="horizontalScroll">
            <a:avLst>
              <a:gd name="adj" fmla="val 7806"/>
            </a:avLst>
          </a:prstGeom>
          <a:solidFill>
            <a:schemeClr val="bg1"/>
          </a:solidFill>
          <a:ln>
            <a:gradFill>
              <a:gsLst>
                <a:gs pos="0">
                  <a:schemeClr val="accent2">
                    <a:alpha val="56000"/>
                  </a:schemeClr>
                </a:gs>
                <a:gs pos="100000">
                  <a:schemeClr val="accent6">
                    <a:alpha val="86000"/>
                  </a:schemeClr>
                </a:gs>
              </a:gsLst>
              <a:lin ang="5400000" scaled="1"/>
            </a:gradFill>
          </a:ln>
          <a:effectLst>
            <a:outerShdw blurRad="2413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3" name="页脚占位符 2">
            <a:extLst>
              <a:ext uri="{FF2B5EF4-FFF2-40B4-BE49-F238E27FC236}">
                <a16:creationId xmlns:a16="http://schemas.microsoft.com/office/drawing/2014/main" id="{03EAD0BF-7421-42AC-A347-7703CE20E288}"/>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grpSp>
        <p:nvGrpSpPr>
          <p:cNvPr id="4" name="组合 3">
            <a:extLst>
              <a:ext uri="{FF2B5EF4-FFF2-40B4-BE49-F238E27FC236}">
                <a16:creationId xmlns:a16="http://schemas.microsoft.com/office/drawing/2014/main" id="{07B4BB98-DAE5-4598-BBCC-B9C0609497C4}"/>
              </a:ext>
            </a:extLst>
          </p:cNvPr>
          <p:cNvGrpSpPr/>
          <p:nvPr/>
        </p:nvGrpSpPr>
        <p:grpSpPr>
          <a:xfrm>
            <a:off x="2717800" y="3425909"/>
            <a:ext cx="477408" cy="1575997"/>
            <a:chOff x="3145844" y="2595811"/>
            <a:chExt cx="477409" cy="1576000"/>
          </a:xfrm>
        </p:grpSpPr>
        <p:grpSp>
          <p:nvGrpSpPr>
            <p:cNvPr id="44" name="组合 43">
              <a:extLst>
                <a:ext uri="{FF2B5EF4-FFF2-40B4-BE49-F238E27FC236}">
                  <a16:creationId xmlns:a16="http://schemas.microsoft.com/office/drawing/2014/main" id="{6785EF36-5524-43E1-B6A1-C7A871450CAB}"/>
                </a:ext>
              </a:extLst>
            </p:cNvPr>
            <p:cNvGrpSpPr/>
            <p:nvPr/>
          </p:nvGrpSpPr>
          <p:grpSpPr>
            <a:xfrm>
              <a:off x="3145844" y="3186157"/>
              <a:ext cx="477409" cy="395308"/>
              <a:chOff x="5332696" y="1933697"/>
              <a:chExt cx="721768" cy="597645"/>
            </a:xfrm>
          </p:grpSpPr>
          <p:sp>
            <p:nvSpPr>
              <p:cNvPr id="48" name="išľïďé">
                <a:extLst>
                  <a:ext uri="{FF2B5EF4-FFF2-40B4-BE49-F238E27FC236}">
                    <a16:creationId xmlns:a16="http://schemas.microsoft.com/office/drawing/2014/main" id="{EAE3DE1C-87D5-4016-AEC4-058E6BB4B1AE}"/>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49" name="ïşliḋê">
                <a:extLst>
                  <a:ext uri="{FF2B5EF4-FFF2-40B4-BE49-F238E27FC236}">
                    <a16:creationId xmlns:a16="http://schemas.microsoft.com/office/drawing/2014/main" id="{07C86FBC-A372-4414-8EDC-887A73128EBF}"/>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50" name="ïṧľíďê">
                <a:extLst>
                  <a:ext uri="{FF2B5EF4-FFF2-40B4-BE49-F238E27FC236}">
                    <a16:creationId xmlns:a16="http://schemas.microsoft.com/office/drawing/2014/main" id="{26E11138-0342-4A1A-A474-E569ED0F3D09}"/>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nvGrpSpPr>
            <p:cNvPr id="11" name="组合 10">
              <a:extLst>
                <a:ext uri="{FF2B5EF4-FFF2-40B4-BE49-F238E27FC236}">
                  <a16:creationId xmlns:a16="http://schemas.microsoft.com/office/drawing/2014/main" id="{B763CCE1-CA9C-4D7B-A6FB-55D8438D1248}"/>
                </a:ext>
              </a:extLst>
            </p:cNvPr>
            <p:cNvGrpSpPr/>
            <p:nvPr/>
          </p:nvGrpSpPr>
          <p:grpSpPr>
            <a:xfrm>
              <a:off x="3145844" y="2595811"/>
              <a:ext cx="477409" cy="395308"/>
              <a:chOff x="5332696" y="1933697"/>
              <a:chExt cx="721768" cy="597645"/>
            </a:xfrm>
          </p:grpSpPr>
          <p:sp>
            <p:nvSpPr>
              <p:cNvPr id="12" name="išľïďé">
                <a:extLst>
                  <a:ext uri="{FF2B5EF4-FFF2-40B4-BE49-F238E27FC236}">
                    <a16:creationId xmlns:a16="http://schemas.microsoft.com/office/drawing/2014/main" id="{036E79F5-2DC4-4D11-B7F2-08FC81AA5021}"/>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3" name="ïşliḋê">
                <a:extLst>
                  <a:ext uri="{FF2B5EF4-FFF2-40B4-BE49-F238E27FC236}">
                    <a16:creationId xmlns:a16="http://schemas.microsoft.com/office/drawing/2014/main" id="{9C9C49F4-FC29-4DD3-A444-8DCA031904AD}"/>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4" name="ïṧľíďê">
                <a:extLst>
                  <a:ext uri="{FF2B5EF4-FFF2-40B4-BE49-F238E27FC236}">
                    <a16:creationId xmlns:a16="http://schemas.microsoft.com/office/drawing/2014/main" id="{4D58A1DB-72B7-45F2-8B98-9370BA8F63F0}"/>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nvGrpSpPr>
            <p:cNvPr id="15" name="组合 14">
              <a:extLst>
                <a:ext uri="{FF2B5EF4-FFF2-40B4-BE49-F238E27FC236}">
                  <a16:creationId xmlns:a16="http://schemas.microsoft.com/office/drawing/2014/main" id="{DDC6DD72-162F-4FFF-BB96-17A0F028A53A}"/>
                </a:ext>
              </a:extLst>
            </p:cNvPr>
            <p:cNvGrpSpPr/>
            <p:nvPr/>
          </p:nvGrpSpPr>
          <p:grpSpPr>
            <a:xfrm>
              <a:off x="3145844" y="3776503"/>
              <a:ext cx="477409" cy="395308"/>
              <a:chOff x="5332696" y="1933697"/>
              <a:chExt cx="721768" cy="597645"/>
            </a:xfrm>
          </p:grpSpPr>
          <p:sp>
            <p:nvSpPr>
              <p:cNvPr id="16" name="išľïďé">
                <a:extLst>
                  <a:ext uri="{FF2B5EF4-FFF2-40B4-BE49-F238E27FC236}">
                    <a16:creationId xmlns:a16="http://schemas.microsoft.com/office/drawing/2014/main" id="{0014FEEE-7DEF-48A1-9F5B-D7A404E7CB77}"/>
                  </a:ext>
                </a:extLst>
              </p:cNvPr>
              <p:cNvSpPr/>
              <p:nvPr/>
            </p:nvSpPr>
            <p:spPr bwMode="auto">
              <a:xfrm>
                <a:off x="5406251" y="2080812"/>
                <a:ext cx="413751" cy="4137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7" name="ïşliḋê">
                <a:extLst>
                  <a:ext uri="{FF2B5EF4-FFF2-40B4-BE49-F238E27FC236}">
                    <a16:creationId xmlns:a16="http://schemas.microsoft.com/office/drawing/2014/main" id="{DCAFF973-A011-4FB3-9467-F8D5CB5C35D0}"/>
                  </a:ext>
                </a:extLst>
              </p:cNvPr>
              <p:cNvSpPr/>
              <p:nvPr/>
            </p:nvSpPr>
            <p:spPr bwMode="auto">
              <a:xfrm>
                <a:off x="5364874" y="2044035"/>
                <a:ext cx="491906" cy="487307"/>
              </a:xfrm>
              <a:custGeom>
                <a:avLst/>
                <a:gdLst>
                  <a:gd name="T0" fmla="*/ 107 w 107"/>
                  <a:gd name="T1" fmla="*/ 106 h 106"/>
                  <a:gd name="T2" fmla="*/ 0 w 107"/>
                  <a:gd name="T3" fmla="*/ 106 h 106"/>
                  <a:gd name="T4" fmla="*/ 0 w 107"/>
                  <a:gd name="T5" fmla="*/ 0 h 106"/>
                  <a:gd name="T6" fmla="*/ 107 w 107"/>
                  <a:gd name="T7" fmla="*/ 0 h 106"/>
                  <a:gd name="T8" fmla="*/ 107 w 107"/>
                  <a:gd name="T9" fmla="*/ 106 h 106"/>
                  <a:gd name="T10" fmla="*/ 17 w 107"/>
                  <a:gd name="T11" fmla="*/ 90 h 106"/>
                  <a:gd name="T12" fmla="*/ 91 w 107"/>
                  <a:gd name="T13" fmla="*/ 90 h 106"/>
                  <a:gd name="T14" fmla="*/ 91 w 107"/>
                  <a:gd name="T15" fmla="*/ 16 h 106"/>
                  <a:gd name="T16" fmla="*/ 17 w 107"/>
                  <a:gd name="T17" fmla="*/ 16 h 106"/>
                  <a:gd name="T18" fmla="*/ 17 w 107"/>
                  <a:gd name="T1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107" y="106"/>
                    </a:moveTo>
                    <a:lnTo>
                      <a:pt x="0" y="106"/>
                    </a:lnTo>
                    <a:lnTo>
                      <a:pt x="0" y="0"/>
                    </a:lnTo>
                    <a:lnTo>
                      <a:pt x="107" y="0"/>
                    </a:lnTo>
                    <a:lnTo>
                      <a:pt x="107" y="106"/>
                    </a:lnTo>
                    <a:close/>
                    <a:moveTo>
                      <a:pt x="17" y="90"/>
                    </a:moveTo>
                    <a:lnTo>
                      <a:pt x="91" y="90"/>
                    </a:lnTo>
                    <a:lnTo>
                      <a:pt x="91" y="16"/>
                    </a:lnTo>
                    <a:lnTo>
                      <a:pt x="17" y="16"/>
                    </a:lnTo>
                    <a:lnTo>
                      <a:pt x="17" y="9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8" name="ïṧľíďê">
                <a:extLst>
                  <a:ext uri="{FF2B5EF4-FFF2-40B4-BE49-F238E27FC236}">
                    <a16:creationId xmlns:a16="http://schemas.microsoft.com/office/drawing/2014/main" id="{D126F5DD-7B1A-4EFF-9322-5C13AE1CACF5}"/>
                  </a:ext>
                </a:extLst>
              </p:cNvPr>
              <p:cNvSpPr/>
              <p:nvPr/>
            </p:nvSpPr>
            <p:spPr bwMode="auto">
              <a:xfrm>
                <a:off x="5332696" y="1933697"/>
                <a:ext cx="721768" cy="473517"/>
              </a:xfrm>
              <a:custGeom>
                <a:avLst/>
                <a:gdLst>
                  <a:gd name="T0" fmla="*/ 61 w 157"/>
                  <a:gd name="T1" fmla="*/ 103 h 103"/>
                  <a:gd name="T2" fmla="*/ 0 w 157"/>
                  <a:gd name="T3" fmla="*/ 42 h 103"/>
                  <a:gd name="T4" fmla="*/ 11 w 157"/>
                  <a:gd name="T5" fmla="*/ 30 h 103"/>
                  <a:gd name="T6" fmla="*/ 61 w 157"/>
                  <a:gd name="T7" fmla="*/ 80 h 103"/>
                  <a:gd name="T8" fmla="*/ 145 w 157"/>
                  <a:gd name="T9" fmla="*/ 0 h 103"/>
                  <a:gd name="T10" fmla="*/ 157 w 157"/>
                  <a:gd name="T11" fmla="*/ 12 h 103"/>
                  <a:gd name="T12" fmla="*/ 61 w 15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7" h="103">
                    <a:moveTo>
                      <a:pt x="61" y="103"/>
                    </a:moveTo>
                    <a:lnTo>
                      <a:pt x="0" y="42"/>
                    </a:lnTo>
                    <a:lnTo>
                      <a:pt x="11" y="30"/>
                    </a:lnTo>
                    <a:lnTo>
                      <a:pt x="61" y="80"/>
                    </a:lnTo>
                    <a:lnTo>
                      <a:pt x="145" y="0"/>
                    </a:lnTo>
                    <a:lnTo>
                      <a:pt x="157" y="12"/>
                    </a:lnTo>
                    <a:lnTo>
                      <a:pt x="61" y="1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grpSp>
      </p:grpSp>
      <p:cxnSp>
        <p:nvCxnSpPr>
          <p:cNvPr id="8" name="直接连接符 7">
            <a:extLst>
              <a:ext uri="{FF2B5EF4-FFF2-40B4-BE49-F238E27FC236}">
                <a16:creationId xmlns:a16="http://schemas.microsoft.com/office/drawing/2014/main" id="{F49B2D3C-218A-4AD7-A011-CA443C1206BA}"/>
              </a:ext>
            </a:extLst>
          </p:cNvPr>
          <p:cNvCxnSpPr/>
          <p:nvPr/>
        </p:nvCxnSpPr>
        <p:spPr>
          <a:xfrm>
            <a:off x="5814646" y="2300661"/>
            <a:ext cx="0" cy="2907323"/>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9">
            <a:extLst>
              <a:ext uri="{FF2B5EF4-FFF2-40B4-BE49-F238E27FC236}">
                <a16:creationId xmlns:a16="http://schemas.microsoft.com/office/drawing/2014/main" id="{6B352617-AE19-4768-BBEF-4D4A0B502F70}"/>
              </a:ext>
            </a:extLst>
          </p:cNvPr>
          <p:cNvCxnSpPr>
            <a:cxnSpLocks/>
          </p:cNvCxnSpPr>
          <p:nvPr/>
        </p:nvCxnSpPr>
        <p:spPr>
          <a:xfrm>
            <a:off x="2766452" y="3149634"/>
            <a:ext cx="2743394" cy="0"/>
          </a:xfrm>
          <a:prstGeom prst="line">
            <a:avLst/>
          </a:prstGeom>
          <a:ln w="158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泪滴形 19">
            <a:extLst>
              <a:ext uri="{FF2B5EF4-FFF2-40B4-BE49-F238E27FC236}">
                <a16:creationId xmlns:a16="http://schemas.microsoft.com/office/drawing/2014/main" id="{02FC6B7F-0A2B-43DB-84FC-3997A56AB4B5}"/>
              </a:ext>
            </a:extLst>
          </p:cNvPr>
          <p:cNvSpPr/>
          <p:nvPr/>
        </p:nvSpPr>
        <p:spPr>
          <a:xfrm rot="2728637">
            <a:off x="2372682" y="2157055"/>
            <a:ext cx="787540" cy="787540"/>
          </a:xfrm>
          <a:prstGeom prst="teardrop">
            <a:avLst>
              <a:gd name="adj" fmla="val 109289"/>
            </a:avLst>
          </a:prstGeom>
          <a:solidFill>
            <a:schemeClr val="accent2"/>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5" name="iconfont-11868-5667997">
            <a:extLst>
              <a:ext uri="{FF2B5EF4-FFF2-40B4-BE49-F238E27FC236}">
                <a16:creationId xmlns:a16="http://schemas.microsoft.com/office/drawing/2014/main" id="{5C8BF9B1-AB43-4064-A00C-BA8737A0C099}"/>
              </a:ext>
            </a:extLst>
          </p:cNvPr>
          <p:cNvSpPr>
            <a:spLocks noChangeAspect="1"/>
          </p:cNvSpPr>
          <p:nvPr/>
        </p:nvSpPr>
        <p:spPr bwMode="auto">
          <a:xfrm>
            <a:off x="2584609" y="2323471"/>
            <a:ext cx="408528" cy="473036"/>
          </a:xfrm>
          <a:custGeom>
            <a:avLst/>
            <a:gdLst>
              <a:gd name="T0" fmla="*/ 6017 w 11054"/>
              <a:gd name="T1" fmla="*/ 11184 h 12800"/>
              <a:gd name="T2" fmla="*/ 9438 w 11054"/>
              <a:gd name="T3" fmla="*/ 7763 h 12800"/>
              <a:gd name="T4" fmla="*/ 8436 w 11054"/>
              <a:gd name="T5" fmla="*/ 12800 h 12800"/>
              <a:gd name="T6" fmla="*/ 7092 w 11054"/>
              <a:gd name="T7" fmla="*/ 9625 h 12800"/>
              <a:gd name="T8" fmla="*/ 8993 w 11054"/>
              <a:gd name="T9" fmla="*/ 11526 h 12800"/>
              <a:gd name="T10" fmla="*/ 8436 w 11054"/>
              <a:gd name="T11" fmla="*/ 8727 h 12800"/>
              <a:gd name="T12" fmla="*/ 8436 w 11054"/>
              <a:gd name="T13" fmla="*/ 10473 h 12800"/>
              <a:gd name="T14" fmla="*/ 8145 w 11054"/>
              <a:gd name="T15" fmla="*/ 9309 h 12800"/>
              <a:gd name="T16" fmla="*/ 8727 w 11054"/>
              <a:gd name="T17" fmla="*/ 9309 h 12800"/>
              <a:gd name="T18" fmla="*/ 9018 w 11054"/>
              <a:gd name="T19" fmla="*/ 9891 h 12800"/>
              <a:gd name="T20" fmla="*/ 9018 w 11054"/>
              <a:gd name="T21" fmla="*/ 10473 h 12800"/>
              <a:gd name="T22" fmla="*/ 6691 w 11054"/>
              <a:gd name="T23" fmla="*/ 7564 h 12800"/>
              <a:gd name="T24" fmla="*/ 5236 w 11054"/>
              <a:gd name="T25" fmla="*/ 7855 h 12800"/>
              <a:gd name="T26" fmla="*/ 4945 w 11054"/>
              <a:gd name="T27" fmla="*/ 9309 h 12800"/>
              <a:gd name="T28" fmla="*/ 4654 w 11054"/>
              <a:gd name="T29" fmla="*/ 7855 h 12800"/>
              <a:gd name="T30" fmla="*/ 3200 w 11054"/>
              <a:gd name="T31" fmla="*/ 7564 h 12800"/>
              <a:gd name="T32" fmla="*/ 4654 w 11054"/>
              <a:gd name="T33" fmla="*/ 7273 h 12800"/>
              <a:gd name="T34" fmla="*/ 3491 w 11054"/>
              <a:gd name="T35" fmla="*/ 6691 h 12800"/>
              <a:gd name="T36" fmla="*/ 3491 w 11054"/>
              <a:gd name="T37" fmla="*/ 6109 h 12800"/>
              <a:gd name="T38" fmla="*/ 3283 w 11054"/>
              <a:gd name="T39" fmla="*/ 5127 h 12800"/>
              <a:gd name="T40" fmla="*/ 3677 w 11054"/>
              <a:gd name="T41" fmla="*/ 4730 h 12800"/>
              <a:gd name="T42" fmla="*/ 5089 w 11054"/>
              <a:gd name="T43" fmla="*/ 5861 h 12800"/>
              <a:gd name="T44" fmla="*/ 6605 w 11054"/>
              <a:gd name="T45" fmla="*/ 4741 h 12800"/>
              <a:gd name="T46" fmla="*/ 5632 w 11054"/>
              <a:gd name="T47" fmla="*/ 6109 h 12800"/>
              <a:gd name="T48" fmla="*/ 6691 w 11054"/>
              <a:gd name="T49" fmla="*/ 6400 h 12800"/>
              <a:gd name="T50" fmla="*/ 5236 w 11054"/>
              <a:gd name="T51" fmla="*/ 6691 h 12800"/>
              <a:gd name="T52" fmla="*/ 6400 w 11054"/>
              <a:gd name="T53" fmla="*/ 7273 h 12800"/>
              <a:gd name="T54" fmla="*/ 8727 w 11054"/>
              <a:gd name="T55" fmla="*/ 6400 h 12800"/>
              <a:gd name="T56" fmla="*/ 8145 w 11054"/>
              <a:gd name="T57" fmla="*/ 2327 h 12800"/>
              <a:gd name="T58" fmla="*/ 6691 w 11054"/>
              <a:gd name="T59" fmla="*/ 3491 h 12800"/>
              <a:gd name="T60" fmla="*/ 2036 w 11054"/>
              <a:gd name="T61" fmla="*/ 2327 h 12800"/>
              <a:gd name="T62" fmla="*/ 1163 w 11054"/>
              <a:gd name="T63" fmla="*/ 2909 h 12800"/>
              <a:gd name="T64" fmla="*/ 1745 w 11054"/>
              <a:gd name="T65" fmla="*/ 11636 h 12800"/>
              <a:gd name="T66" fmla="*/ 5236 w 11054"/>
              <a:gd name="T67" fmla="*/ 12218 h 12800"/>
              <a:gd name="T68" fmla="*/ 1163 w 11054"/>
              <a:gd name="T69" fmla="*/ 12800 h 12800"/>
              <a:gd name="T70" fmla="*/ 0 w 11054"/>
              <a:gd name="T71" fmla="*/ 2327 h 12800"/>
              <a:gd name="T72" fmla="*/ 2036 w 11054"/>
              <a:gd name="T73" fmla="*/ 1164 h 12800"/>
              <a:gd name="T74" fmla="*/ 6691 w 11054"/>
              <a:gd name="T75" fmla="*/ 0 h 12800"/>
              <a:gd name="T76" fmla="*/ 8727 w 11054"/>
              <a:gd name="T77" fmla="*/ 1164 h 12800"/>
              <a:gd name="T78" fmla="*/ 9891 w 11054"/>
              <a:gd name="T79" fmla="*/ 6400 h 12800"/>
              <a:gd name="T80" fmla="*/ 6691 w 11054"/>
              <a:gd name="T81" fmla="*/ 1455 h 12800"/>
              <a:gd name="T82" fmla="*/ 3491 w 11054"/>
              <a:gd name="T83" fmla="*/ 1164 h 12800"/>
              <a:gd name="T84" fmla="*/ 3200 w 11054"/>
              <a:gd name="T85" fmla="*/ 2036 h 12800"/>
              <a:gd name="T86" fmla="*/ 6400 w 11054"/>
              <a:gd name="T87" fmla="*/ 2327 h 12800"/>
              <a:gd name="T88" fmla="*/ 6691 w 11054"/>
              <a:gd name="T89" fmla="*/ 1455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54" h="12800">
                <a:moveTo>
                  <a:pt x="8436" y="12800"/>
                </a:moveTo>
                <a:cubicBezTo>
                  <a:pt x="7377" y="12800"/>
                  <a:pt x="6422" y="12162"/>
                  <a:pt x="6017" y="11184"/>
                </a:cubicBezTo>
                <a:cubicBezTo>
                  <a:pt x="5612" y="10205"/>
                  <a:pt x="5836" y="9079"/>
                  <a:pt x="6585" y="8331"/>
                </a:cubicBezTo>
                <a:cubicBezTo>
                  <a:pt x="7334" y="7582"/>
                  <a:pt x="8460" y="7358"/>
                  <a:pt x="9438" y="7763"/>
                </a:cubicBezTo>
                <a:cubicBezTo>
                  <a:pt x="10416" y="8168"/>
                  <a:pt x="11054" y="9123"/>
                  <a:pt x="11054" y="10182"/>
                </a:cubicBezTo>
                <a:cubicBezTo>
                  <a:pt x="11054" y="11628"/>
                  <a:pt x="9882" y="12800"/>
                  <a:pt x="8436" y="12800"/>
                </a:cubicBezTo>
                <a:close/>
                <a:moveTo>
                  <a:pt x="8436" y="8727"/>
                </a:moveTo>
                <a:cubicBezTo>
                  <a:pt x="7848" y="8727"/>
                  <a:pt x="7317" y="9082"/>
                  <a:pt x="7092" y="9625"/>
                </a:cubicBezTo>
                <a:cubicBezTo>
                  <a:pt x="6867" y="10169"/>
                  <a:pt x="6992" y="10794"/>
                  <a:pt x="7408" y="11210"/>
                </a:cubicBezTo>
                <a:cubicBezTo>
                  <a:pt x="7824" y="11626"/>
                  <a:pt x="8449" y="11751"/>
                  <a:pt x="8993" y="11526"/>
                </a:cubicBezTo>
                <a:cubicBezTo>
                  <a:pt x="9536" y="11301"/>
                  <a:pt x="9891" y="10770"/>
                  <a:pt x="9891" y="10182"/>
                </a:cubicBezTo>
                <a:cubicBezTo>
                  <a:pt x="9891" y="9378"/>
                  <a:pt x="9239" y="8727"/>
                  <a:pt x="8436" y="8727"/>
                </a:cubicBezTo>
                <a:close/>
                <a:moveTo>
                  <a:pt x="9018" y="10473"/>
                </a:moveTo>
                <a:lnTo>
                  <a:pt x="8436" y="10473"/>
                </a:lnTo>
                <a:cubicBezTo>
                  <a:pt x="8275" y="10473"/>
                  <a:pt x="8145" y="10342"/>
                  <a:pt x="8145" y="10182"/>
                </a:cubicBezTo>
                <a:lnTo>
                  <a:pt x="8145" y="9309"/>
                </a:lnTo>
                <a:cubicBezTo>
                  <a:pt x="8145" y="9148"/>
                  <a:pt x="8275" y="9018"/>
                  <a:pt x="8436" y="9018"/>
                </a:cubicBezTo>
                <a:cubicBezTo>
                  <a:pt x="8597" y="9018"/>
                  <a:pt x="8727" y="9148"/>
                  <a:pt x="8727" y="9309"/>
                </a:cubicBezTo>
                <a:lnTo>
                  <a:pt x="8727" y="9891"/>
                </a:lnTo>
                <a:lnTo>
                  <a:pt x="9018" y="9891"/>
                </a:lnTo>
                <a:cubicBezTo>
                  <a:pt x="9179" y="9891"/>
                  <a:pt x="9309" y="10021"/>
                  <a:pt x="9309" y="10182"/>
                </a:cubicBezTo>
                <a:cubicBezTo>
                  <a:pt x="9309" y="10342"/>
                  <a:pt x="9179" y="10473"/>
                  <a:pt x="9018" y="10473"/>
                </a:cubicBezTo>
                <a:close/>
                <a:moveTo>
                  <a:pt x="6400" y="7273"/>
                </a:moveTo>
                <a:cubicBezTo>
                  <a:pt x="6560" y="7273"/>
                  <a:pt x="6691" y="7403"/>
                  <a:pt x="6691" y="7564"/>
                </a:cubicBezTo>
                <a:cubicBezTo>
                  <a:pt x="6691" y="7724"/>
                  <a:pt x="6560" y="7855"/>
                  <a:pt x="6400" y="7855"/>
                </a:cubicBezTo>
                <a:lnTo>
                  <a:pt x="5236" y="7855"/>
                </a:lnTo>
                <a:lnTo>
                  <a:pt x="5236" y="9018"/>
                </a:lnTo>
                <a:cubicBezTo>
                  <a:pt x="5236" y="9179"/>
                  <a:pt x="5106" y="9309"/>
                  <a:pt x="4945" y="9309"/>
                </a:cubicBezTo>
                <a:cubicBezTo>
                  <a:pt x="4785" y="9309"/>
                  <a:pt x="4654" y="9179"/>
                  <a:pt x="4654" y="9018"/>
                </a:cubicBezTo>
                <a:lnTo>
                  <a:pt x="4654" y="7855"/>
                </a:lnTo>
                <a:lnTo>
                  <a:pt x="3491" y="7855"/>
                </a:lnTo>
                <a:cubicBezTo>
                  <a:pt x="3330" y="7855"/>
                  <a:pt x="3200" y="7724"/>
                  <a:pt x="3200" y="7564"/>
                </a:cubicBezTo>
                <a:cubicBezTo>
                  <a:pt x="3200" y="7403"/>
                  <a:pt x="3330" y="7273"/>
                  <a:pt x="3491" y="7273"/>
                </a:cubicBezTo>
                <a:lnTo>
                  <a:pt x="4654" y="7273"/>
                </a:lnTo>
                <a:lnTo>
                  <a:pt x="4654" y="6691"/>
                </a:lnTo>
                <a:lnTo>
                  <a:pt x="3491" y="6691"/>
                </a:lnTo>
                <a:cubicBezTo>
                  <a:pt x="3330" y="6691"/>
                  <a:pt x="3200" y="6561"/>
                  <a:pt x="3200" y="6400"/>
                </a:cubicBezTo>
                <a:cubicBezTo>
                  <a:pt x="3200" y="6239"/>
                  <a:pt x="3330" y="6109"/>
                  <a:pt x="3491" y="6109"/>
                </a:cubicBezTo>
                <a:lnTo>
                  <a:pt x="4260" y="6109"/>
                </a:lnTo>
                <a:lnTo>
                  <a:pt x="3283" y="5127"/>
                </a:lnTo>
                <a:cubicBezTo>
                  <a:pt x="3174" y="5017"/>
                  <a:pt x="3174" y="4840"/>
                  <a:pt x="3283" y="4730"/>
                </a:cubicBezTo>
                <a:cubicBezTo>
                  <a:pt x="3391" y="4620"/>
                  <a:pt x="3569" y="4620"/>
                  <a:pt x="3677" y="4730"/>
                </a:cubicBezTo>
                <a:lnTo>
                  <a:pt x="4803" y="5861"/>
                </a:lnTo>
                <a:cubicBezTo>
                  <a:pt x="4890" y="5803"/>
                  <a:pt x="5003" y="5803"/>
                  <a:pt x="5089" y="5861"/>
                </a:cubicBezTo>
                <a:lnTo>
                  <a:pt x="6213" y="4738"/>
                </a:lnTo>
                <a:cubicBezTo>
                  <a:pt x="6323" y="4631"/>
                  <a:pt x="6497" y="4633"/>
                  <a:pt x="6605" y="4741"/>
                </a:cubicBezTo>
                <a:cubicBezTo>
                  <a:pt x="6713" y="4849"/>
                  <a:pt x="6714" y="5023"/>
                  <a:pt x="6608" y="5133"/>
                </a:cubicBezTo>
                <a:lnTo>
                  <a:pt x="5632" y="6109"/>
                </a:lnTo>
                <a:lnTo>
                  <a:pt x="6400" y="6109"/>
                </a:lnTo>
                <a:cubicBezTo>
                  <a:pt x="6560" y="6109"/>
                  <a:pt x="6691" y="6239"/>
                  <a:pt x="6691" y="6400"/>
                </a:cubicBezTo>
                <a:cubicBezTo>
                  <a:pt x="6691" y="6561"/>
                  <a:pt x="6560" y="6691"/>
                  <a:pt x="6400" y="6691"/>
                </a:cubicBezTo>
                <a:lnTo>
                  <a:pt x="5236" y="6691"/>
                </a:lnTo>
                <a:lnTo>
                  <a:pt x="5236" y="7273"/>
                </a:lnTo>
                <a:lnTo>
                  <a:pt x="6400" y="7273"/>
                </a:lnTo>
                <a:close/>
                <a:moveTo>
                  <a:pt x="9309" y="6982"/>
                </a:moveTo>
                <a:cubicBezTo>
                  <a:pt x="8987" y="6982"/>
                  <a:pt x="8727" y="6721"/>
                  <a:pt x="8727" y="6400"/>
                </a:cubicBezTo>
                <a:lnTo>
                  <a:pt x="8727" y="2909"/>
                </a:lnTo>
                <a:cubicBezTo>
                  <a:pt x="8727" y="2588"/>
                  <a:pt x="8467" y="2327"/>
                  <a:pt x="8145" y="2327"/>
                </a:cubicBezTo>
                <a:lnTo>
                  <a:pt x="7854" y="2327"/>
                </a:lnTo>
                <a:cubicBezTo>
                  <a:pt x="7854" y="2970"/>
                  <a:pt x="7333" y="3491"/>
                  <a:pt x="6691" y="3491"/>
                </a:cubicBezTo>
                <a:lnTo>
                  <a:pt x="3200" y="3491"/>
                </a:lnTo>
                <a:cubicBezTo>
                  <a:pt x="2557" y="3491"/>
                  <a:pt x="2036" y="2970"/>
                  <a:pt x="2036" y="2327"/>
                </a:cubicBezTo>
                <a:lnTo>
                  <a:pt x="1745" y="2327"/>
                </a:lnTo>
                <a:cubicBezTo>
                  <a:pt x="1424" y="2327"/>
                  <a:pt x="1163" y="2588"/>
                  <a:pt x="1163" y="2909"/>
                </a:cubicBezTo>
                <a:lnTo>
                  <a:pt x="1163" y="11055"/>
                </a:lnTo>
                <a:cubicBezTo>
                  <a:pt x="1163" y="11376"/>
                  <a:pt x="1424" y="11636"/>
                  <a:pt x="1745" y="11636"/>
                </a:cubicBezTo>
                <a:lnTo>
                  <a:pt x="4654" y="11636"/>
                </a:lnTo>
                <a:cubicBezTo>
                  <a:pt x="4976" y="11636"/>
                  <a:pt x="5236" y="11897"/>
                  <a:pt x="5236" y="12218"/>
                </a:cubicBezTo>
                <a:cubicBezTo>
                  <a:pt x="5236" y="12539"/>
                  <a:pt x="4976" y="12800"/>
                  <a:pt x="4654" y="12800"/>
                </a:cubicBezTo>
                <a:lnTo>
                  <a:pt x="1163" y="12800"/>
                </a:lnTo>
                <a:cubicBezTo>
                  <a:pt x="521" y="12800"/>
                  <a:pt x="0" y="12279"/>
                  <a:pt x="0" y="11636"/>
                </a:cubicBezTo>
                <a:lnTo>
                  <a:pt x="0" y="2327"/>
                </a:lnTo>
                <a:cubicBezTo>
                  <a:pt x="0" y="1685"/>
                  <a:pt x="521" y="1164"/>
                  <a:pt x="1163" y="1164"/>
                </a:cubicBezTo>
                <a:lnTo>
                  <a:pt x="2036" y="1164"/>
                </a:lnTo>
                <a:cubicBezTo>
                  <a:pt x="2036" y="521"/>
                  <a:pt x="2557" y="0"/>
                  <a:pt x="3200" y="0"/>
                </a:cubicBezTo>
                <a:lnTo>
                  <a:pt x="6691" y="0"/>
                </a:lnTo>
                <a:cubicBezTo>
                  <a:pt x="7333" y="0"/>
                  <a:pt x="7854" y="521"/>
                  <a:pt x="7854" y="1164"/>
                </a:cubicBezTo>
                <a:lnTo>
                  <a:pt x="8727" y="1164"/>
                </a:lnTo>
                <a:cubicBezTo>
                  <a:pt x="9370" y="1164"/>
                  <a:pt x="9891" y="1685"/>
                  <a:pt x="9891" y="2327"/>
                </a:cubicBezTo>
                <a:lnTo>
                  <a:pt x="9891" y="6400"/>
                </a:lnTo>
                <a:cubicBezTo>
                  <a:pt x="9891" y="6721"/>
                  <a:pt x="9630" y="6982"/>
                  <a:pt x="9309" y="6982"/>
                </a:cubicBezTo>
                <a:close/>
                <a:moveTo>
                  <a:pt x="6691" y="1455"/>
                </a:moveTo>
                <a:cubicBezTo>
                  <a:pt x="6691" y="1294"/>
                  <a:pt x="6560" y="1164"/>
                  <a:pt x="6400" y="1164"/>
                </a:cubicBezTo>
                <a:lnTo>
                  <a:pt x="3491" y="1164"/>
                </a:lnTo>
                <a:cubicBezTo>
                  <a:pt x="3330" y="1164"/>
                  <a:pt x="3200" y="1294"/>
                  <a:pt x="3200" y="1455"/>
                </a:cubicBezTo>
                <a:lnTo>
                  <a:pt x="3200" y="2036"/>
                </a:lnTo>
                <a:cubicBezTo>
                  <a:pt x="3200" y="2197"/>
                  <a:pt x="3330" y="2327"/>
                  <a:pt x="3491" y="2327"/>
                </a:cubicBezTo>
                <a:lnTo>
                  <a:pt x="6400" y="2327"/>
                </a:lnTo>
                <a:cubicBezTo>
                  <a:pt x="6560" y="2327"/>
                  <a:pt x="6691" y="2197"/>
                  <a:pt x="6691" y="2036"/>
                </a:cubicBezTo>
                <a:lnTo>
                  <a:pt x="6691" y="1455"/>
                </a:lnTo>
                <a:close/>
              </a:path>
            </a:pathLst>
          </a:custGeom>
          <a:solidFill>
            <a:schemeClr val="bg1"/>
          </a:solidFill>
          <a:ln>
            <a:noFill/>
          </a:ln>
        </p:spPr>
        <p:txBody>
          <a:bodyPr/>
          <a:lstStyle/>
          <a:p>
            <a:endParaRPr lang="zh-CN" altLang="en-US"/>
          </a:p>
        </p:txBody>
      </p:sp>
      <p:sp>
        <p:nvSpPr>
          <p:cNvPr id="35" name="文本框 34">
            <a:extLst>
              <a:ext uri="{FF2B5EF4-FFF2-40B4-BE49-F238E27FC236}">
                <a16:creationId xmlns:a16="http://schemas.microsoft.com/office/drawing/2014/main" id="{152D6EFE-6F64-4D61-9CD4-E46431968D24}"/>
              </a:ext>
            </a:extLst>
          </p:cNvPr>
          <p:cNvSpPr txBox="1"/>
          <p:nvPr/>
        </p:nvSpPr>
        <p:spPr>
          <a:xfrm>
            <a:off x="3561882" y="2350770"/>
            <a:ext cx="1735014" cy="400110"/>
          </a:xfrm>
          <a:prstGeom prst="rect">
            <a:avLst/>
          </a:prstGeom>
          <a:noFill/>
        </p:spPr>
        <p:txBody>
          <a:bodyPr wrap="square" rtlCol="0">
            <a:spAutoFit/>
          </a:bodyPr>
          <a:lstStyle/>
          <a:p>
            <a:pPr algn="l"/>
            <a:r>
              <a:rPr lang="zh-CN" altLang="en-US" sz="2000" dirty="0">
                <a:solidFill>
                  <a:schemeClr val="tx2">
                    <a:lumMod val="75000"/>
                  </a:schemeClr>
                </a:solidFill>
                <a:sym typeface="Wingdings" panose="05000000000000000000" pitchFamily="2" charset="2"/>
              </a:rPr>
              <a:t>点击输入标题</a:t>
            </a:r>
          </a:p>
        </p:txBody>
      </p:sp>
      <p:cxnSp>
        <p:nvCxnSpPr>
          <p:cNvPr id="51" name="Straight Connector 9">
            <a:extLst>
              <a:ext uri="{FF2B5EF4-FFF2-40B4-BE49-F238E27FC236}">
                <a16:creationId xmlns:a16="http://schemas.microsoft.com/office/drawing/2014/main" id="{70A9C880-E0F8-4797-8572-80C8F420A594}"/>
              </a:ext>
            </a:extLst>
          </p:cNvPr>
          <p:cNvCxnSpPr>
            <a:cxnSpLocks/>
          </p:cNvCxnSpPr>
          <p:nvPr/>
        </p:nvCxnSpPr>
        <p:spPr>
          <a:xfrm>
            <a:off x="3323308" y="3762385"/>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9">
            <a:extLst>
              <a:ext uri="{FF2B5EF4-FFF2-40B4-BE49-F238E27FC236}">
                <a16:creationId xmlns:a16="http://schemas.microsoft.com/office/drawing/2014/main" id="{56903B8C-6829-4BA9-894C-C5AE8925F87F}"/>
              </a:ext>
            </a:extLst>
          </p:cNvPr>
          <p:cNvCxnSpPr>
            <a:cxnSpLocks/>
          </p:cNvCxnSpPr>
          <p:nvPr/>
        </p:nvCxnSpPr>
        <p:spPr>
          <a:xfrm>
            <a:off x="3323308" y="4406029"/>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9">
            <a:extLst>
              <a:ext uri="{FF2B5EF4-FFF2-40B4-BE49-F238E27FC236}">
                <a16:creationId xmlns:a16="http://schemas.microsoft.com/office/drawing/2014/main" id="{BC9F9969-B076-4EFD-8D3F-4451847BA34D}"/>
              </a:ext>
            </a:extLst>
          </p:cNvPr>
          <p:cNvCxnSpPr>
            <a:cxnSpLocks/>
          </p:cNvCxnSpPr>
          <p:nvPr/>
        </p:nvCxnSpPr>
        <p:spPr>
          <a:xfrm>
            <a:off x="3323308" y="5049674"/>
            <a:ext cx="1690370" cy="0"/>
          </a:xfrm>
          <a:prstGeom prst="line">
            <a:avLst/>
          </a:prstGeom>
          <a:ln w="127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3AB9827C-0184-41D3-B8E4-B0AF4AA56463}"/>
              </a:ext>
            </a:extLst>
          </p:cNvPr>
          <p:cNvSpPr txBox="1"/>
          <p:nvPr/>
        </p:nvSpPr>
        <p:spPr>
          <a:xfrm>
            <a:off x="3380697" y="3381930"/>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54" name="文本框 53">
            <a:extLst>
              <a:ext uri="{FF2B5EF4-FFF2-40B4-BE49-F238E27FC236}">
                <a16:creationId xmlns:a16="http://schemas.microsoft.com/office/drawing/2014/main" id="{AE382EF7-23D8-47AF-A967-6C1CBE303042}"/>
              </a:ext>
            </a:extLst>
          </p:cNvPr>
          <p:cNvSpPr txBox="1"/>
          <p:nvPr/>
        </p:nvSpPr>
        <p:spPr>
          <a:xfrm>
            <a:off x="3380697" y="4022482"/>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55" name="文本框 54">
            <a:extLst>
              <a:ext uri="{FF2B5EF4-FFF2-40B4-BE49-F238E27FC236}">
                <a16:creationId xmlns:a16="http://schemas.microsoft.com/office/drawing/2014/main" id="{BCBFBBC4-A2A3-4234-8DE1-A0E79113CDCB}"/>
              </a:ext>
            </a:extLst>
          </p:cNvPr>
          <p:cNvSpPr txBox="1"/>
          <p:nvPr/>
        </p:nvSpPr>
        <p:spPr>
          <a:xfrm>
            <a:off x="3380697" y="4663034"/>
            <a:ext cx="1710652" cy="369332"/>
          </a:xfrm>
          <a:prstGeom prst="rect">
            <a:avLst/>
          </a:prstGeom>
          <a:noFill/>
        </p:spPr>
        <p:txBody>
          <a:bodyPr wrap="square" rtlCol="0">
            <a:spAutoFit/>
          </a:bodyPr>
          <a:lstStyle/>
          <a:p>
            <a:pPr algn="l"/>
            <a:r>
              <a:rPr lang="zh-CN" altLang="en-US" dirty="0">
                <a:solidFill>
                  <a:schemeClr val="tx2"/>
                </a:solidFill>
                <a:sym typeface="Wingdings" panose="05000000000000000000" pitchFamily="2" charset="2"/>
              </a:rPr>
              <a:t>点击输入分点</a:t>
            </a:r>
          </a:p>
        </p:txBody>
      </p:sp>
      <p:sp>
        <p:nvSpPr>
          <p:cNvPr id="39" name="文本框 38">
            <a:extLst>
              <a:ext uri="{FF2B5EF4-FFF2-40B4-BE49-F238E27FC236}">
                <a16:creationId xmlns:a16="http://schemas.microsoft.com/office/drawing/2014/main" id="{6ABEB5F9-F9FF-48E6-BE0B-3A70FCA9D789}"/>
              </a:ext>
            </a:extLst>
          </p:cNvPr>
          <p:cNvSpPr txBox="1"/>
          <p:nvPr/>
        </p:nvSpPr>
        <p:spPr>
          <a:xfrm>
            <a:off x="6111347" y="2365088"/>
            <a:ext cx="4359490" cy="2722925"/>
          </a:xfrm>
          <a:prstGeom prst="rect">
            <a:avLst/>
          </a:prstGeom>
          <a:noFill/>
        </p:spPr>
        <p:txBody>
          <a:bodyPr wrap="square" rtlCol="0">
            <a:spAutoFit/>
          </a:bodyPr>
          <a:lstStyle/>
          <a:p>
            <a:pPr algn="just">
              <a:lnSpc>
                <a:spcPct val="120000"/>
              </a:lnSpc>
            </a:pPr>
            <a:r>
              <a:rPr lang="zh-CN" altLang="en-US" dirty="0">
                <a:solidFill>
                  <a:schemeClr val="tx2"/>
                </a:solidFill>
                <a:sym typeface="Wingdings" panose="05000000000000000000" pitchFamily="2" charset="2"/>
              </a:rPr>
              <a:t>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点击这里输入相关阐述</a:t>
            </a:r>
          </a:p>
        </p:txBody>
      </p:sp>
      <p:sp>
        <p:nvSpPr>
          <p:cNvPr id="32" name="文本框 31">
            <a:extLst>
              <a:ext uri="{FF2B5EF4-FFF2-40B4-BE49-F238E27FC236}">
                <a16:creationId xmlns:a16="http://schemas.microsoft.com/office/drawing/2014/main" id="{F604791D-24A2-4C0B-B4A2-8C5E3A985F98}"/>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33" name="文本框 32">
            <a:extLst>
              <a:ext uri="{FF2B5EF4-FFF2-40B4-BE49-F238E27FC236}">
                <a16:creationId xmlns:a16="http://schemas.microsoft.com/office/drawing/2014/main" id="{7DCE427B-BD4D-43A1-960B-AFE654EEDD95}"/>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条形图</a:t>
            </a:r>
          </a:p>
        </p:txBody>
      </p:sp>
    </p:spTree>
    <p:extLst>
      <p:ext uri="{BB962C8B-B14F-4D97-AF65-F5344CB8AC3E}">
        <p14:creationId xmlns:p14="http://schemas.microsoft.com/office/powerpoint/2010/main" val="3994768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对话气泡: 圆角矩形 47">
            <a:extLst>
              <a:ext uri="{FF2B5EF4-FFF2-40B4-BE49-F238E27FC236}">
                <a16:creationId xmlns:a16="http://schemas.microsoft.com/office/drawing/2014/main" id="{3B180E51-42EF-478F-9670-DFD09E3071E0}"/>
              </a:ext>
            </a:extLst>
          </p:cNvPr>
          <p:cNvSpPr/>
          <p:nvPr/>
        </p:nvSpPr>
        <p:spPr>
          <a:xfrm>
            <a:off x="6408261" y="1941342"/>
            <a:ext cx="5110639" cy="3692374"/>
          </a:xfrm>
          <a:prstGeom prst="wedgeRoundRectCallout">
            <a:avLst>
              <a:gd name="adj1" fmla="val -56449"/>
              <a:gd name="adj2" fmla="val 10431"/>
              <a:gd name="adj3" fmla="val 16667"/>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indent="504000" algn="just">
              <a:lnSpc>
                <a:spcPct val="120000"/>
              </a:lnSpc>
            </a:pPr>
            <a:endParaRPr lang="zh-CN" altLang="en-US" sz="2000" dirty="0">
              <a:solidFill>
                <a:schemeClr val="tx2"/>
              </a:solidFill>
            </a:endParaRPr>
          </a:p>
        </p:txBody>
      </p:sp>
      <p:sp>
        <p:nvSpPr>
          <p:cNvPr id="20" name="椭圆 19">
            <a:extLst>
              <a:ext uri="{FF2B5EF4-FFF2-40B4-BE49-F238E27FC236}">
                <a16:creationId xmlns:a16="http://schemas.microsoft.com/office/drawing/2014/main" id="{56232AF7-83C1-49DF-9251-360F60EAA39D}"/>
              </a:ext>
            </a:extLst>
          </p:cNvPr>
          <p:cNvSpPr/>
          <p:nvPr/>
        </p:nvSpPr>
        <p:spPr>
          <a:xfrm>
            <a:off x="1485745" y="1791722"/>
            <a:ext cx="4100367" cy="4099152"/>
          </a:xfrm>
          <a:prstGeom prst="ellipse">
            <a:avLst/>
          </a:prstGeom>
          <a:pattFill prst="dotGrid">
            <a:fgClr>
              <a:schemeClr val="accent4"/>
            </a:fgClr>
            <a:bgClr>
              <a:schemeClr val="bg1"/>
            </a:bgClr>
          </a:patt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19" name="椭圆 18">
            <a:extLst>
              <a:ext uri="{FF2B5EF4-FFF2-40B4-BE49-F238E27FC236}">
                <a16:creationId xmlns:a16="http://schemas.microsoft.com/office/drawing/2014/main" id="{A4BE75B1-485D-497C-8DCB-5521B0086A12}"/>
              </a:ext>
            </a:extLst>
          </p:cNvPr>
          <p:cNvSpPr/>
          <p:nvPr/>
        </p:nvSpPr>
        <p:spPr>
          <a:xfrm>
            <a:off x="4567756" y="4768744"/>
            <a:ext cx="1215985" cy="1215626"/>
          </a:xfrm>
          <a:prstGeom prst="ellipse">
            <a:avLst/>
          </a:prstGeom>
          <a:pattFill prst="lgGrid">
            <a:fgClr>
              <a:schemeClr val="accent4"/>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2" name="椭圆 1">
            <a:extLst>
              <a:ext uri="{FF2B5EF4-FFF2-40B4-BE49-F238E27FC236}">
                <a16:creationId xmlns:a16="http://schemas.microsoft.com/office/drawing/2014/main" id="{D6F7453F-EDCB-4F51-A3BA-FE6F4B6F90B5}"/>
              </a:ext>
            </a:extLst>
          </p:cNvPr>
          <p:cNvSpPr/>
          <p:nvPr/>
        </p:nvSpPr>
        <p:spPr>
          <a:xfrm>
            <a:off x="1296565" y="1662071"/>
            <a:ext cx="1215985" cy="1215626"/>
          </a:xfrm>
          <a:prstGeom prst="ellipse">
            <a:avLst/>
          </a:prstGeom>
          <a:pattFill prst="lgGrid">
            <a:fgClr>
              <a:schemeClr val="accent4"/>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graphicFrame>
        <p:nvGraphicFramePr>
          <p:cNvPr id="47" name="图示 46">
            <a:extLst>
              <a:ext uri="{FF2B5EF4-FFF2-40B4-BE49-F238E27FC236}">
                <a16:creationId xmlns:a16="http://schemas.microsoft.com/office/drawing/2014/main" id="{3E94AE9A-0C52-4083-8458-EF063AE27965}"/>
              </a:ext>
            </a:extLst>
          </p:cNvPr>
          <p:cNvGraphicFramePr/>
          <p:nvPr/>
        </p:nvGraphicFramePr>
        <p:xfrm>
          <a:off x="-548142" y="1652282"/>
          <a:ext cx="8168142" cy="4378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页脚占位符 4">
            <a:extLst>
              <a:ext uri="{FF2B5EF4-FFF2-40B4-BE49-F238E27FC236}">
                <a16:creationId xmlns:a16="http://schemas.microsoft.com/office/drawing/2014/main" id="{73C4A019-8149-488C-9C19-6B2A3ABFE236}"/>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6" name="文本框 5">
            <a:extLst>
              <a:ext uri="{FF2B5EF4-FFF2-40B4-BE49-F238E27FC236}">
                <a16:creationId xmlns:a16="http://schemas.microsoft.com/office/drawing/2014/main" id="{C3064873-386E-48C4-90F1-EDB81D850C3F}"/>
              </a:ext>
            </a:extLst>
          </p:cNvPr>
          <p:cNvSpPr txBox="1"/>
          <p:nvPr/>
        </p:nvSpPr>
        <p:spPr>
          <a:xfrm>
            <a:off x="6891348" y="2337942"/>
            <a:ext cx="4168534" cy="3295774"/>
          </a:xfrm>
          <a:prstGeom prst="rect">
            <a:avLst/>
          </a:prstGeom>
          <a:noFill/>
        </p:spPr>
        <p:txBody>
          <a:bodyPr wrap="square" rtlCol="0">
            <a:spAutoFit/>
          </a:bodyPr>
          <a:lstStyle/>
          <a:p>
            <a:pPr algn="just">
              <a:lnSpc>
                <a:spcPct val="130000"/>
              </a:lnSpc>
            </a:pPr>
            <a:r>
              <a:rPr lang="zh-CN" altLang="en-US" dirty="0">
                <a:solidFill>
                  <a:schemeClr val="tx2"/>
                </a:solidFill>
                <a:sym typeface="Wingdings" panose="05000000000000000000" pitchFamily="2" charset="2"/>
              </a:rPr>
              <a:t>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点击此处输入相关介绍，</a:t>
            </a:r>
          </a:p>
          <a:p>
            <a:pPr algn="just">
              <a:lnSpc>
                <a:spcPct val="130000"/>
              </a:lnSpc>
            </a:pPr>
            <a:endParaRPr lang="zh-CN" altLang="en-US" dirty="0">
              <a:solidFill>
                <a:schemeClr val="tx2"/>
              </a:solidFill>
              <a:sym typeface="Wingdings" panose="05000000000000000000" pitchFamily="2" charset="2"/>
            </a:endParaRPr>
          </a:p>
        </p:txBody>
      </p:sp>
      <p:sp>
        <p:nvSpPr>
          <p:cNvPr id="13" name="文本框 12">
            <a:extLst>
              <a:ext uri="{FF2B5EF4-FFF2-40B4-BE49-F238E27FC236}">
                <a16:creationId xmlns:a16="http://schemas.microsoft.com/office/drawing/2014/main" id="{CC133797-4AC2-4C0A-83A0-8ED276232165}"/>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14" name="文本框 13">
            <a:extLst>
              <a:ext uri="{FF2B5EF4-FFF2-40B4-BE49-F238E27FC236}">
                <a16:creationId xmlns:a16="http://schemas.microsoft.com/office/drawing/2014/main" id="{39FC4C14-574C-4CE1-BD32-B189A02627D4}"/>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条形图</a:t>
            </a:r>
          </a:p>
        </p:txBody>
      </p:sp>
    </p:spTree>
    <p:extLst>
      <p:ext uri="{BB962C8B-B14F-4D97-AF65-F5344CB8AC3E}">
        <p14:creationId xmlns:p14="http://schemas.microsoft.com/office/powerpoint/2010/main" val="3750006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 name="直接连接符 91">
            <a:extLst>
              <a:ext uri="{FF2B5EF4-FFF2-40B4-BE49-F238E27FC236}">
                <a16:creationId xmlns:a16="http://schemas.microsoft.com/office/drawing/2014/main" id="{DBFC9DC4-159F-4A32-A2EE-D832D4943D4A}"/>
              </a:ext>
            </a:extLst>
          </p:cNvPr>
          <p:cNvCxnSpPr>
            <a:cxnSpLocks/>
          </p:cNvCxnSpPr>
          <p:nvPr/>
        </p:nvCxnSpPr>
        <p:spPr>
          <a:xfrm>
            <a:off x="5988926" y="1130300"/>
            <a:ext cx="0" cy="5864860"/>
          </a:xfrm>
          <a:prstGeom prst="line">
            <a:avLst/>
          </a:prstGeom>
          <a:ln w="53975" cap="rnd">
            <a:gradFill>
              <a:gsLst>
                <a:gs pos="3401">
                  <a:srgbClr val="B1B8C2">
                    <a:alpha val="0"/>
                  </a:srgbClr>
                </a:gs>
                <a:gs pos="18000">
                  <a:srgbClr val="B1B8C2">
                    <a:alpha val="42000"/>
                  </a:srgbClr>
                </a:gs>
                <a:gs pos="75500">
                  <a:srgbClr val="98A1AE">
                    <a:alpha val="93000"/>
                  </a:srgbClr>
                </a:gs>
                <a:gs pos="100000">
                  <a:schemeClr val="tx2"/>
                </a:gs>
              </a:gsLst>
              <a:lin ang="5400000" scaled="1"/>
            </a:gradFill>
            <a:round/>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id="{9AFDFDE9-4950-43BE-8E87-894E46ED5C01}"/>
              </a:ext>
            </a:extLst>
          </p:cNvPr>
          <p:cNvSpPr/>
          <p:nvPr/>
        </p:nvSpPr>
        <p:spPr>
          <a:xfrm>
            <a:off x="6768453" y="1703403"/>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dirty="0">
                <a:solidFill>
                  <a:schemeClr val="accent2"/>
                </a:solidFill>
              </a:rPr>
              <a:t>流程</a:t>
            </a:r>
            <a:r>
              <a:rPr lang="en-US" altLang="zh-CN" sz="2000" dirty="0">
                <a:solidFill>
                  <a:schemeClr val="accent2"/>
                </a:solidFill>
              </a:rPr>
              <a:t>1</a:t>
            </a:r>
            <a:r>
              <a:rPr lang="zh-CN" altLang="en-US" sz="2000" dirty="0">
                <a:solidFill>
                  <a:schemeClr val="accent2"/>
                </a:solidFill>
              </a:rPr>
              <a:t>：</a:t>
            </a:r>
            <a:endParaRPr lang="en-US" altLang="zh-CN" sz="2000"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grpSp>
        <p:nvGrpSpPr>
          <p:cNvPr id="28" name="组合 27">
            <a:extLst>
              <a:ext uri="{FF2B5EF4-FFF2-40B4-BE49-F238E27FC236}">
                <a16:creationId xmlns:a16="http://schemas.microsoft.com/office/drawing/2014/main" id="{BCF247F8-0A26-4E87-AFEA-75D1530F7511}"/>
              </a:ext>
            </a:extLst>
          </p:cNvPr>
          <p:cNvGrpSpPr/>
          <p:nvPr/>
        </p:nvGrpSpPr>
        <p:grpSpPr>
          <a:xfrm>
            <a:off x="5715498" y="2152587"/>
            <a:ext cx="778574" cy="556690"/>
            <a:chOff x="5710581" y="2090180"/>
            <a:chExt cx="778574" cy="556690"/>
          </a:xfrm>
        </p:grpSpPr>
        <p:sp>
          <p:nvSpPr>
            <p:cNvPr id="107" name="îṣḻíḑê">
              <a:extLst>
                <a:ext uri="{FF2B5EF4-FFF2-40B4-BE49-F238E27FC236}">
                  <a16:creationId xmlns:a16="http://schemas.microsoft.com/office/drawing/2014/main" id="{C250ACE2-F493-4F82-AFBB-E9D2E87E035C}"/>
                </a:ext>
              </a:extLst>
            </p:cNvPr>
            <p:cNvSpPr/>
            <p:nvPr/>
          </p:nvSpPr>
          <p:spPr>
            <a:xfrm>
              <a:off x="5710581" y="2090180"/>
              <a:ext cx="556690" cy="55669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104" name="íṡľiďè">
              <a:extLst>
                <a:ext uri="{FF2B5EF4-FFF2-40B4-BE49-F238E27FC236}">
                  <a16:creationId xmlns:a16="http://schemas.microsoft.com/office/drawing/2014/main" id="{C084CF9D-C2A8-456C-8C4E-2BB327D3551F}"/>
                </a:ext>
              </a:extLst>
            </p:cNvPr>
            <p:cNvSpPr/>
            <p:nvPr/>
          </p:nvSpPr>
          <p:spPr bwMode="auto">
            <a:xfrm>
              <a:off x="6323772" y="2239809"/>
              <a:ext cx="165383" cy="25499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1"/>
            </a:solidFill>
            <a:ln>
              <a:noFill/>
            </a:ln>
          </p:spPr>
          <p:txBody>
            <a:bodyPr/>
            <a:lstStyle/>
            <a:p>
              <a:endParaRPr lang="zh-CN" altLang="en-US">
                <a:cs typeface="+mn-ea"/>
                <a:sym typeface="+mn-lt"/>
              </a:endParaRPr>
            </a:p>
          </p:txBody>
        </p:sp>
      </p:grpSp>
      <p:sp>
        <p:nvSpPr>
          <p:cNvPr id="108" name="ïslíḓé">
            <a:extLst>
              <a:ext uri="{FF2B5EF4-FFF2-40B4-BE49-F238E27FC236}">
                <a16:creationId xmlns:a16="http://schemas.microsoft.com/office/drawing/2014/main" id="{FEC3DD54-A32A-40A5-8126-7A798245ED64}"/>
              </a:ext>
            </a:extLst>
          </p:cNvPr>
          <p:cNvSpPr/>
          <p:nvPr/>
        </p:nvSpPr>
        <p:spPr bwMode="auto">
          <a:xfrm>
            <a:off x="5841048" y="2278017"/>
            <a:ext cx="331885" cy="29326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nvGrpSpPr>
          <p:cNvPr id="30" name="组合 29">
            <a:extLst>
              <a:ext uri="{FF2B5EF4-FFF2-40B4-BE49-F238E27FC236}">
                <a16:creationId xmlns:a16="http://schemas.microsoft.com/office/drawing/2014/main" id="{46690435-A218-46D6-8368-DEB0D15DF2E6}"/>
              </a:ext>
            </a:extLst>
          </p:cNvPr>
          <p:cNvGrpSpPr/>
          <p:nvPr/>
        </p:nvGrpSpPr>
        <p:grpSpPr>
          <a:xfrm>
            <a:off x="5601123" y="3956674"/>
            <a:ext cx="1052970" cy="785442"/>
            <a:chOff x="5596206" y="3988707"/>
            <a:chExt cx="1052970" cy="785442"/>
          </a:xfrm>
        </p:grpSpPr>
        <p:sp>
          <p:nvSpPr>
            <p:cNvPr id="112" name="ïŝľíḑè">
              <a:extLst>
                <a:ext uri="{FF2B5EF4-FFF2-40B4-BE49-F238E27FC236}">
                  <a16:creationId xmlns:a16="http://schemas.microsoft.com/office/drawing/2014/main" id="{66F1C992-A237-412B-BFC0-04D734538207}"/>
                </a:ext>
              </a:extLst>
            </p:cNvPr>
            <p:cNvSpPr/>
            <p:nvPr/>
          </p:nvSpPr>
          <p:spPr bwMode="auto">
            <a:xfrm>
              <a:off x="6415835" y="4201539"/>
              <a:ext cx="233341" cy="35977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114" name="iśḷíḑe">
              <a:extLst>
                <a:ext uri="{FF2B5EF4-FFF2-40B4-BE49-F238E27FC236}">
                  <a16:creationId xmlns:a16="http://schemas.microsoft.com/office/drawing/2014/main" id="{FC84940C-1CED-42B9-8DAD-1BA6A624D2A2}"/>
                </a:ext>
              </a:extLst>
            </p:cNvPr>
            <p:cNvSpPr/>
            <p:nvPr/>
          </p:nvSpPr>
          <p:spPr>
            <a:xfrm>
              <a:off x="5596206" y="3988707"/>
              <a:ext cx="785441" cy="78544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grpSp>
      <p:sp>
        <p:nvSpPr>
          <p:cNvPr id="115" name="íŝḷïḓè">
            <a:extLst>
              <a:ext uri="{FF2B5EF4-FFF2-40B4-BE49-F238E27FC236}">
                <a16:creationId xmlns:a16="http://schemas.microsoft.com/office/drawing/2014/main" id="{B76C098E-4893-4E66-98BE-6B46CC2CCD35}"/>
              </a:ext>
            </a:extLst>
          </p:cNvPr>
          <p:cNvSpPr/>
          <p:nvPr/>
        </p:nvSpPr>
        <p:spPr bwMode="auto">
          <a:xfrm>
            <a:off x="5828824" y="4147130"/>
            <a:ext cx="338337" cy="366161"/>
          </a:xfrm>
          <a:custGeom>
            <a:avLst/>
            <a:gdLst>
              <a:gd name="connsiteX0" fmla="*/ 327780 w 561933"/>
              <a:gd name="connsiteY0" fmla="*/ 406780 h 608145"/>
              <a:gd name="connsiteX1" fmla="*/ 285069 w 561933"/>
              <a:gd name="connsiteY1" fmla="*/ 449434 h 608145"/>
              <a:gd name="connsiteX2" fmla="*/ 327780 w 561933"/>
              <a:gd name="connsiteY2" fmla="*/ 492088 h 608145"/>
              <a:gd name="connsiteX3" fmla="*/ 370490 w 561933"/>
              <a:gd name="connsiteY3" fmla="*/ 449434 h 608145"/>
              <a:gd name="connsiteX4" fmla="*/ 327780 w 561933"/>
              <a:gd name="connsiteY4" fmla="*/ 406780 h 608145"/>
              <a:gd name="connsiteX5" fmla="*/ 91381 w 561933"/>
              <a:gd name="connsiteY5" fmla="*/ 406780 h 608145"/>
              <a:gd name="connsiteX6" fmla="*/ 49664 w 561933"/>
              <a:gd name="connsiteY6" fmla="*/ 449434 h 608145"/>
              <a:gd name="connsiteX7" fmla="*/ 91381 w 561933"/>
              <a:gd name="connsiteY7" fmla="*/ 492088 h 608145"/>
              <a:gd name="connsiteX8" fmla="*/ 134092 w 561933"/>
              <a:gd name="connsiteY8" fmla="*/ 449434 h 608145"/>
              <a:gd name="connsiteX9" fmla="*/ 91381 w 561933"/>
              <a:gd name="connsiteY9" fmla="*/ 406780 h 608145"/>
              <a:gd name="connsiteX10" fmla="*/ 130119 w 561933"/>
              <a:gd name="connsiteY10" fmla="*/ 162762 h 608145"/>
              <a:gd name="connsiteX11" fmla="*/ 50657 w 561933"/>
              <a:gd name="connsiteY11" fmla="*/ 243110 h 608145"/>
              <a:gd name="connsiteX12" fmla="*/ 50657 w 561933"/>
              <a:gd name="connsiteY12" fmla="*/ 312546 h 608145"/>
              <a:gd name="connsiteX13" fmla="*/ 78468 w 561933"/>
              <a:gd name="connsiteY13" fmla="*/ 341312 h 608145"/>
              <a:gd name="connsiteX14" fmla="*/ 340692 w 561933"/>
              <a:gd name="connsiteY14" fmla="*/ 341312 h 608145"/>
              <a:gd name="connsiteX15" fmla="*/ 369497 w 561933"/>
              <a:gd name="connsiteY15" fmla="*/ 312546 h 608145"/>
              <a:gd name="connsiteX16" fmla="*/ 369497 w 561933"/>
              <a:gd name="connsiteY16" fmla="*/ 243110 h 608145"/>
              <a:gd name="connsiteX17" fmla="*/ 289042 w 561933"/>
              <a:gd name="connsiteY17" fmla="*/ 162762 h 608145"/>
              <a:gd name="connsiteX18" fmla="*/ 127139 w 561933"/>
              <a:gd name="connsiteY18" fmla="*/ 99278 h 608145"/>
              <a:gd name="connsiteX19" fmla="*/ 293015 w 561933"/>
              <a:gd name="connsiteY19" fmla="*/ 99278 h 608145"/>
              <a:gd name="connsiteX20" fmla="*/ 420154 w 561933"/>
              <a:gd name="connsiteY20" fmla="*/ 226247 h 608145"/>
              <a:gd name="connsiteX21" fmla="*/ 420154 w 561933"/>
              <a:gd name="connsiteY21" fmla="*/ 486136 h 608145"/>
              <a:gd name="connsiteX22" fmla="*/ 382410 w 561933"/>
              <a:gd name="connsiteY22" fmla="*/ 541685 h 608145"/>
              <a:gd name="connsiteX23" fmla="*/ 382410 w 561933"/>
              <a:gd name="connsiteY23" fmla="*/ 561524 h 608145"/>
              <a:gd name="connsiteX24" fmla="*/ 334733 w 561933"/>
              <a:gd name="connsiteY24" fmla="*/ 608145 h 608145"/>
              <a:gd name="connsiteX25" fmla="*/ 326786 w 561933"/>
              <a:gd name="connsiteY25" fmla="*/ 608145 h 608145"/>
              <a:gd name="connsiteX26" fmla="*/ 280103 w 561933"/>
              <a:gd name="connsiteY26" fmla="*/ 561524 h 608145"/>
              <a:gd name="connsiteX27" fmla="*/ 280103 w 561933"/>
              <a:gd name="connsiteY27" fmla="*/ 544661 h 608145"/>
              <a:gd name="connsiteX28" fmla="*/ 140051 w 561933"/>
              <a:gd name="connsiteY28" fmla="*/ 544661 h 608145"/>
              <a:gd name="connsiteX29" fmla="*/ 140051 w 561933"/>
              <a:gd name="connsiteY29" fmla="*/ 561524 h 608145"/>
              <a:gd name="connsiteX30" fmla="*/ 92374 w 561933"/>
              <a:gd name="connsiteY30" fmla="*/ 608145 h 608145"/>
              <a:gd name="connsiteX31" fmla="*/ 84428 w 561933"/>
              <a:gd name="connsiteY31" fmla="*/ 608145 h 608145"/>
              <a:gd name="connsiteX32" fmla="*/ 37744 w 561933"/>
              <a:gd name="connsiteY32" fmla="*/ 561524 h 608145"/>
              <a:gd name="connsiteX33" fmla="*/ 37744 w 561933"/>
              <a:gd name="connsiteY33" fmla="*/ 541685 h 608145"/>
              <a:gd name="connsiteX34" fmla="*/ 0 w 561933"/>
              <a:gd name="connsiteY34" fmla="*/ 486136 h 608145"/>
              <a:gd name="connsiteX35" fmla="*/ 0 w 561933"/>
              <a:gd name="connsiteY35" fmla="*/ 226247 h 608145"/>
              <a:gd name="connsiteX36" fmla="*/ 127139 w 561933"/>
              <a:gd name="connsiteY36" fmla="*/ 99278 h 608145"/>
              <a:gd name="connsiteX37" fmla="*/ 408232 w 561933"/>
              <a:gd name="connsiteY37" fmla="*/ 74504 h 608145"/>
              <a:gd name="connsiteX38" fmla="*/ 424139 w 561933"/>
              <a:gd name="connsiteY38" fmla="*/ 75495 h 608145"/>
              <a:gd name="connsiteX39" fmla="*/ 486772 w 561933"/>
              <a:gd name="connsiteY39" fmla="*/ 185587 h 608145"/>
              <a:gd name="connsiteX40" fmla="*/ 479813 w 561933"/>
              <a:gd name="connsiteY40" fmla="*/ 199473 h 608145"/>
              <a:gd name="connsiteX41" fmla="*/ 464901 w 561933"/>
              <a:gd name="connsiteY41" fmla="*/ 202448 h 608145"/>
              <a:gd name="connsiteX42" fmla="*/ 462912 w 561933"/>
              <a:gd name="connsiteY42" fmla="*/ 201456 h 608145"/>
              <a:gd name="connsiteX43" fmla="*/ 448994 w 561933"/>
              <a:gd name="connsiteY43" fmla="*/ 183604 h 608145"/>
              <a:gd name="connsiteX44" fmla="*/ 406244 w 561933"/>
              <a:gd name="connsiteY44" fmla="*/ 109217 h 608145"/>
              <a:gd name="connsiteX45" fmla="*/ 397296 w 561933"/>
              <a:gd name="connsiteY45" fmla="*/ 89381 h 608145"/>
              <a:gd name="connsiteX46" fmla="*/ 398291 w 561933"/>
              <a:gd name="connsiteY46" fmla="*/ 87397 h 608145"/>
              <a:gd name="connsiteX47" fmla="*/ 408232 w 561933"/>
              <a:gd name="connsiteY47" fmla="*/ 74504 h 608145"/>
              <a:gd name="connsiteX48" fmla="*/ 439969 w 561933"/>
              <a:gd name="connsiteY48" fmla="*/ 1081 h 608145"/>
              <a:gd name="connsiteX49" fmla="*/ 560176 w 561933"/>
              <a:gd name="connsiteY49" fmla="*/ 205408 h 608145"/>
              <a:gd name="connsiteX50" fmla="*/ 552228 w 561933"/>
              <a:gd name="connsiteY50" fmla="*/ 217311 h 608145"/>
              <a:gd name="connsiteX51" fmla="*/ 537326 w 561933"/>
              <a:gd name="connsiteY51" fmla="*/ 220286 h 608145"/>
              <a:gd name="connsiteX52" fmla="*/ 535340 w 561933"/>
              <a:gd name="connsiteY52" fmla="*/ 219294 h 608145"/>
              <a:gd name="connsiteX53" fmla="*/ 522425 w 561933"/>
              <a:gd name="connsiteY53" fmla="*/ 199457 h 608145"/>
              <a:gd name="connsiteX54" fmla="*/ 426061 w 561933"/>
              <a:gd name="connsiteY54" fmla="*/ 36788 h 608145"/>
              <a:gd name="connsiteX55" fmla="*/ 416126 w 561933"/>
              <a:gd name="connsiteY55" fmla="*/ 15959 h 608145"/>
              <a:gd name="connsiteX56" fmla="*/ 416126 w 561933"/>
              <a:gd name="connsiteY56" fmla="*/ 13975 h 608145"/>
              <a:gd name="connsiteX57" fmla="*/ 425067 w 561933"/>
              <a:gd name="connsiteY57" fmla="*/ 2073 h 608145"/>
              <a:gd name="connsiteX58" fmla="*/ 439969 w 561933"/>
              <a:gd name="connsiteY58" fmla="*/ 1081 h 60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61933" h="608145">
                <a:moveTo>
                  <a:pt x="327780" y="406780"/>
                </a:moveTo>
                <a:cubicBezTo>
                  <a:pt x="303941" y="406780"/>
                  <a:pt x="285069" y="425627"/>
                  <a:pt x="285069" y="449434"/>
                </a:cubicBezTo>
                <a:cubicBezTo>
                  <a:pt x="285069" y="473241"/>
                  <a:pt x="303941" y="492088"/>
                  <a:pt x="327780" y="492088"/>
                </a:cubicBezTo>
                <a:cubicBezTo>
                  <a:pt x="350625" y="492088"/>
                  <a:pt x="370490" y="473241"/>
                  <a:pt x="370490" y="449434"/>
                </a:cubicBezTo>
                <a:cubicBezTo>
                  <a:pt x="370490" y="425627"/>
                  <a:pt x="350625" y="406780"/>
                  <a:pt x="327780" y="406780"/>
                </a:cubicBezTo>
                <a:close/>
                <a:moveTo>
                  <a:pt x="91381" y="406780"/>
                </a:moveTo>
                <a:cubicBezTo>
                  <a:pt x="68536" y="406780"/>
                  <a:pt x="49664" y="425627"/>
                  <a:pt x="49664" y="449434"/>
                </a:cubicBezTo>
                <a:cubicBezTo>
                  <a:pt x="49664" y="473241"/>
                  <a:pt x="68536" y="492088"/>
                  <a:pt x="91381" y="492088"/>
                </a:cubicBezTo>
                <a:cubicBezTo>
                  <a:pt x="115220" y="492088"/>
                  <a:pt x="134092" y="473241"/>
                  <a:pt x="134092" y="449434"/>
                </a:cubicBezTo>
                <a:cubicBezTo>
                  <a:pt x="134092" y="425627"/>
                  <a:pt x="115220" y="406780"/>
                  <a:pt x="91381" y="406780"/>
                </a:cubicBezTo>
                <a:close/>
                <a:moveTo>
                  <a:pt x="130119" y="162762"/>
                </a:moveTo>
                <a:cubicBezTo>
                  <a:pt x="86415" y="162762"/>
                  <a:pt x="50657" y="198472"/>
                  <a:pt x="50657" y="243110"/>
                </a:cubicBezTo>
                <a:lnTo>
                  <a:pt x="50657" y="312546"/>
                </a:lnTo>
                <a:cubicBezTo>
                  <a:pt x="50657" y="328417"/>
                  <a:pt x="62576" y="341312"/>
                  <a:pt x="78468" y="341312"/>
                </a:cubicBezTo>
                <a:lnTo>
                  <a:pt x="340692" y="341312"/>
                </a:lnTo>
                <a:cubicBezTo>
                  <a:pt x="356585" y="341312"/>
                  <a:pt x="369497" y="328417"/>
                  <a:pt x="369497" y="312546"/>
                </a:cubicBezTo>
                <a:lnTo>
                  <a:pt x="369497" y="243110"/>
                </a:lnTo>
                <a:cubicBezTo>
                  <a:pt x="369497" y="198472"/>
                  <a:pt x="332746" y="162762"/>
                  <a:pt x="289042" y="162762"/>
                </a:cubicBezTo>
                <a:close/>
                <a:moveTo>
                  <a:pt x="127139" y="99278"/>
                </a:moveTo>
                <a:lnTo>
                  <a:pt x="293015" y="99278"/>
                </a:lnTo>
                <a:cubicBezTo>
                  <a:pt x="363538" y="99278"/>
                  <a:pt x="420154" y="155819"/>
                  <a:pt x="420154" y="226247"/>
                </a:cubicBezTo>
                <a:lnTo>
                  <a:pt x="420154" y="486136"/>
                </a:lnTo>
                <a:cubicBezTo>
                  <a:pt x="420154" y="511926"/>
                  <a:pt x="404262" y="532757"/>
                  <a:pt x="382410" y="541685"/>
                </a:cubicBezTo>
                <a:lnTo>
                  <a:pt x="382410" y="561524"/>
                </a:lnTo>
                <a:cubicBezTo>
                  <a:pt x="382410" y="587314"/>
                  <a:pt x="360558" y="608145"/>
                  <a:pt x="334733" y="608145"/>
                </a:cubicBezTo>
                <a:lnTo>
                  <a:pt x="326786" y="608145"/>
                </a:lnTo>
                <a:cubicBezTo>
                  <a:pt x="300961" y="608145"/>
                  <a:pt x="280103" y="587314"/>
                  <a:pt x="280103" y="561524"/>
                </a:cubicBezTo>
                <a:lnTo>
                  <a:pt x="280103" y="544661"/>
                </a:lnTo>
                <a:lnTo>
                  <a:pt x="140051" y="544661"/>
                </a:lnTo>
                <a:lnTo>
                  <a:pt x="140051" y="561524"/>
                </a:lnTo>
                <a:cubicBezTo>
                  <a:pt x="140051" y="587314"/>
                  <a:pt x="118199" y="608145"/>
                  <a:pt x="92374" y="608145"/>
                </a:cubicBezTo>
                <a:lnTo>
                  <a:pt x="84428" y="608145"/>
                </a:lnTo>
                <a:cubicBezTo>
                  <a:pt x="58603" y="608145"/>
                  <a:pt x="37744" y="587314"/>
                  <a:pt x="37744" y="561524"/>
                </a:cubicBezTo>
                <a:lnTo>
                  <a:pt x="37744" y="541685"/>
                </a:lnTo>
                <a:cubicBezTo>
                  <a:pt x="14899" y="532757"/>
                  <a:pt x="0" y="511926"/>
                  <a:pt x="0" y="486136"/>
                </a:cubicBezTo>
                <a:lnTo>
                  <a:pt x="0" y="226247"/>
                </a:lnTo>
                <a:cubicBezTo>
                  <a:pt x="0" y="155819"/>
                  <a:pt x="56616" y="99278"/>
                  <a:pt x="127139" y="99278"/>
                </a:cubicBezTo>
                <a:close/>
                <a:moveTo>
                  <a:pt x="408232" y="74504"/>
                </a:moveTo>
                <a:cubicBezTo>
                  <a:pt x="413203" y="72520"/>
                  <a:pt x="419168" y="72520"/>
                  <a:pt x="424139" y="75495"/>
                </a:cubicBezTo>
                <a:cubicBezTo>
                  <a:pt x="464901" y="96324"/>
                  <a:pt x="489755" y="139964"/>
                  <a:pt x="486772" y="185587"/>
                </a:cubicBezTo>
                <a:cubicBezTo>
                  <a:pt x="486772" y="190546"/>
                  <a:pt x="483790" y="195505"/>
                  <a:pt x="479813" y="199473"/>
                </a:cubicBezTo>
                <a:cubicBezTo>
                  <a:pt x="475836" y="202448"/>
                  <a:pt x="469871" y="203440"/>
                  <a:pt x="464901" y="202448"/>
                </a:cubicBezTo>
                <a:lnTo>
                  <a:pt x="462912" y="201456"/>
                </a:lnTo>
                <a:cubicBezTo>
                  <a:pt x="453965" y="199473"/>
                  <a:pt x="448994" y="191538"/>
                  <a:pt x="448994" y="183604"/>
                </a:cubicBezTo>
                <a:cubicBezTo>
                  <a:pt x="450982" y="152857"/>
                  <a:pt x="434081" y="123103"/>
                  <a:pt x="406244" y="109217"/>
                </a:cubicBezTo>
                <a:cubicBezTo>
                  <a:pt x="399285" y="105250"/>
                  <a:pt x="395308" y="97315"/>
                  <a:pt x="397296" y="89381"/>
                </a:cubicBezTo>
                <a:lnTo>
                  <a:pt x="398291" y="87397"/>
                </a:lnTo>
                <a:cubicBezTo>
                  <a:pt x="399285" y="81446"/>
                  <a:pt x="403261" y="77479"/>
                  <a:pt x="408232" y="74504"/>
                </a:cubicBezTo>
                <a:close/>
                <a:moveTo>
                  <a:pt x="439969" y="1081"/>
                </a:moveTo>
                <a:cubicBezTo>
                  <a:pt x="522425" y="32821"/>
                  <a:pt x="572097" y="118123"/>
                  <a:pt x="560176" y="205408"/>
                </a:cubicBezTo>
                <a:cubicBezTo>
                  <a:pt x="559182" y="210367"/>
                  <a:pt x="556202" y="214335"/>
                  <a:pt x="552228" y="217311"/>
                </a:cubicBezTo>
                <a:cubicBezTo>
                  <a:pt x="548254" y="220286"/>
                  <a:pt x="542294" y="221278"/>
                  <a:pt x="537326" y="220286"/>
                </a:cubicBezTo>
                <a:lnTo>
                  <a:pt x="535340" y="219294"/>
                </a:lnTo>
                <a:cubicBezTo>
                  <a:pt x="526399" y="217311"/>
                  <a:pt x="520438" y="208384"/>
                  <a:pt x="522425" y="199457"/>
                </a:cubicBezTo>
                <a:cubicBezTo>
                  <a:pt x="531366" y="130025"/>
                  <a:pt x="491628" y="62577"/>
                  <a:pt x="426061" y="36788"/>
                </a:cubicBezTo>
                <a:cubicBezTo>
                  <a:pt x="418113" y="33813"/>
                  <a:pt x="413146" y="24886"/>
                  <a:pt x="416126" y="15959"/>
                </a:cubicBezTo>
                <a:lnTo>
                  <a:pt x="416126" y="13975"/>
                </a:lnTo>
                <a:cubicBezTo>
                  <a:pt x="417120" y="9016"/>
                  <a:pt x="421094" y="4056"/>
                  <a:pt x="425067" y="2073"/>
                </a:cubicBezTo>
                <a:cubicBezTo>
                  <a:pt x="430035" y="89"/>
                  <a:pt x="435002" y="-903"/>
                  <a:pt x="439969" y="1081"/>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nvGrpSpPr>
          <p:cNvPr id="29" name="组合 28">
            <a:extLst>
              <a:ext uri="{FF2B5EF4-FFF2-40B4-BE49-F238E27FC236}">
                <a16:creationId xmlns:a16="http://schemas.microsoft.com/office/drawing/2014/main" id="{32F7DB18-2F73-4102-BD83-B4B8C6D58AB1}"/>
              </a:ext>
            </a:extLst>
          </p:cNvPr>
          <p:cNvGrpSpPr/>
          <p:nvPr/>
        </p:nvGrpSpPr>
        <p:grpSpPr>
          <a:xfrm>
            <a:off x="5398887" y="3000863"/>
            <a:ext cx="927069" cy="664225"/>
            <a:chOff x="5393970" y="3032059"/>
            <a:chExt cx="927069" cy="664225"/>
          </a:xfrm>
        </p:grpSpPr>
        <p:sp>
          <p:nvSpPr>
            <p:cNvPr id="130" name="îṣḻíḑê">
              <a:extLst>
                <a:ext uri="{FF2B5EF4-FFF2-40B4-BE49-F238E27FC236}">
                  <a16:creationId xmlns:a16="http://schemas.microsoft.com/office/drawing/2014/main" id="{5C2F6071-6488-4128-B8C6-3EBA037BEFF9}"/>
                </a:ext>
              </a:extLst>
            </p:cNvPr>
            <p:cNvSpPr/>
            <p:nvPr/>
          </p:nvSpPr>
          <p:spPr>
            <a:xfrm flipH="1">
              <a:off x="5656814" y="3032059"/>
              <a:ext cx="664225" cy="664225"/>
            </a:xfrm>
            <a:prstGeom prst="ellipse">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122" name="íṡľiďè">
              <a:extLst>
                <a:ext uri="{FF2B5EF4-FFF2-40B4-BE49-F238E27FC236}">
                  <a16:creationId xmlns:a16="http://schemas.microsoft.com/office/drawing/2014/main" id="{2CCFCA0C-A52A-443A-B144-3352656B6B2E}"/>
                </a:ext>
              </a:extLst>
            </p:cNvPr>
            <p:cNvSpPr/>
            <p:nvPr/>
          </p:nvSpPr>
          <p:spPr bwMode="auto">
            <a:xfrm flipH="1">
              <a:off x="5393970" y="3223557"/>
              <a:ext cx="197330" cy="30425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5">
                <a:lumMod val="100000"/>
              </a:schemeClr>
            </a:solidFill>
            <a:ln>
              <a:noFill/>
            </a:ln>
          </p:spPr>
          <p:txBody>
            <a:bodyPr/>
            <a:lstStyle/>
            <a:p>
              <a:endParaRPr lang="zh-CN" altLang="en-US">
                <a:cs typeface="+mn-ea"/>
                <a:sym typeface="+mn-lt"/>
              </a:endParaRPr>
            </a:p>
          </p:txBody>
        </p:sp>
      </p:grpSp>
      <p:sp>
        <p:nvSpPr>
          <p:cNvPr id="131" name="ïslíḓé">
            <a:extLst>
              <a:ext uri="{FF2B5EF4-FFF2-40B4-BE49-F238E27FC236}">
                <a16:creationId xmlns:a16="http://schemas.microsoft.com/office/drawing/2014/main" id="{35A04D4E-1F28-49CF-94EC-189A2261D4A6}"/>
              </a:ext>
            </a:extLst>
          </p:cNvPr>
          <p:cNvSpPr/>
          <p:nvPr/>
        </p:nvSpPr>
        <p:spPr bwMode="auto">
          <a:xfrm>
            <a:off x="5825621" y="3166340"/>
            <a:ext cx="363264" cy="32099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48" name="矩形: 圆角 47">
            <a:extLst>
              <a:ext uri="{FF2B5EF4-FFF2-40B4-BE49-F238E27FC236}">
                <a16:creationId xmlns:a16="http://schemas.microsoft.com/office/drawing/2014/main" id="{C2701CED-8522-47DD-B05A-8A610B97574F}"/>
              </a:ext>
            </a:extLst>
          </p:cNvPr>
          <p:cNvSpPr/>
          <p:nvPr/>
        </p:nvSpPr>
        <p:spPr>
          <a:xfrm>
            <a:off x="6826727" y="3696284"/>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dirty="0">
                <a:solidFill>
                  <a:schemeClr val="accent2"/>
                </a:solidFill>
              </a:rPr>
              <a:t>流程</a:t>
            </a:r>
            <a:r>
              <a:rPr lang="en-US" altLang="zh-CN" sz="2000" dirty="0">
                <a:solidFill>
                  <a:schemeClr val="accent2"/>
                </a:solidFill>
              </a:rPr>
              <a:t>2</a:t>
            </a:r>
            <a:r>
              <a:rPr lang="zh-CN" altLang="en-US" sz="2000" dirty="0">
                <a:solidFill>
                  <a:schemeClr val="accent2"/>
                </a:solidFill>
              </a:rPr>
              <a:t>：</a:t>
            </a:r>
            <a:endParaRPr lang="en-US" altLang="zh-CN" sz="2000"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sp>
        <p:nvSpPr>
          <p:cNvPr id="49" name="矩形: 圆角 48">
            <a:extLst>
              <a:ext uri="{FF2B5EF4-FFF2-40B4-BE49-F238E27FC236}">
                <a16:creationId xmlns:a16="http://schemas.microsoft.com/office/drawing/2014/main" id="{9A8F21BD-61A8-4697-AA9E-18A422C1CFEF}"/>
              </a:ext>
            </a:extLst>
          </p:cNvPr>
          <p:cNvSpPr/>
          <p:nvPr/>
        </p:nvSpPr>
        <p:spPr>
          <a:xfrm>
            <a:off x="1141822" y="2699050"/>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dirty="0">
                <a:solidFill>
                  <a:schemeClr val="accent2"/>
                </a:solidFill>
              </a:rPr>
              <a:t>流程</a:t>
            </a:r>
            <a:r>
              <a:rPr lang="en-US" altLang="zh-CN" sz="2000" dirty="0">
                <a:solidFill>
                  <a:schemeClr val="accent2"/>
                </a:solidFill>
              </a:rPr>
              <a:t>3</a:t>
            </a:r>
            <a:r>
              <a:rPr lang="zh-CN" altLang="en-US" sz="2000" dirty="0">
                <a:solidFill>
                  <a:schemeClr val="accent2"/>
                </a:solidFill>
              </a:rPr>
              <a:t>：</a:t>
            </a:r>
            <a:endParaRPr lang="en-US" altLang="zh-CN" sz="2000"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grpSp>
        <p:nvGrpSpPr>
          <p:cNvPr id="31" name="组合 30">
            <a:extLst>
              <a:ext uri="{FF2B5EF4-FFF2-40B4-BE49-F238E27FC236}">
                <a16:creationId xmlns:a16="http://schemas.microsoft.com/office/drawing/2014/main" id="{D7834A78-6AF8-4D51-88FA-6851AAA37C3C}"/>
              </a:ext>
            </a:extLst>
          </p:cNvPr>
          <p:cNvGrpSpPr/>
          <p:nvPr/>
        </p:nvGrpSpPr>
        <p:grpSpPr>
          <a:xfrm>
            <a:off x="5186381" y="5033703"/>
            <a:ext cx="1273305" cy="931688"/>
            <a:chOff x="5181464" y="4971296"/>
            <a:chExt cx="1273305" cy="931688"/>
          </a:xfrm>
        </p:grpSpPr>
        <p:sp>
          <p:nvSpPr>
            <p:cNvPr id="50" name="îṣḻíḑê">
              <a:extLst>
                <a:ext uri="{FF2B5EF4-FFF2-40B4-BE49-F238E27FC236}">
                  <a16:creationId xmlns:a16="http://schemas.microsoft.com/office/drawing/2014/main" id="{764F66BD-9579-402D-BD9B-BE29DBF95793}"/>
                </a:ext>
              </a:extLst>
            </p:cNvPr>
            <p:cNvSpPr/>
            <p:nvPr/>
          </p:nvSpPr>
          <p:spPr>
            <a:xfrm flipH="1">
              <a:off x="5523083" y="4971296"/>
              <a:ext cx="931686" cy="931688"/>
            </a:xfrm>
            <a:prstGeom prst="ellipse">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cs typeface="+mn-ea"/>
                <a:sym typeface="+mn-lt"/>
              </a:endParaRPr>
            </a:p>
          </p:txBody>
        </p:sp>
        <p:sp>
          <p:nvSpPr>
            <p:cNvPr id="51" name="íṡľiďè">
              <a:extLst>
                <a:ext uri="{FF2B5EF4-FFF2-40B4-BE49-F238E27FC236}">
                  <a16:creationId xmlns:a16="http://schemas.microsoft.com/office/drawing/2014/main" id="{1BC88051-00B5-41B9-8D70-EF11A4EA7B33}"/>
                </a:ext>
              </a:extLst>
            </p:cNvPr>
            <p:cNvSpPr/>
            <p:nvPr/>
          </p:nvSpPr>
          <p:spPr bwMode="auto">
            <a:xfrm flipH="1">
              <a:off x="5181464" y="5239904"/>
              <a:ext cx="276788" cy="42676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1" h="3136">
                  <a:moveTo>
                    <a:pt x="0" y="3033"/>
                  </a:moveTo>
                  <a:lnTo>
                    <a:pt x="0" y="104"/>
                  </a:lnTo>
                  <a:cubicBezTo>
                    <a:pt x="0" y="66"/>
                    <a:pt x="22" y="31"/>
                    <a:pt x="56" y="16"/>
                  </a:cubicBezTo>
                  <a:cubicBezTo>
                    <a:pt x="90" y="0"/>
                    <a:pt x="131" y="6"/>
                    <a:pt x="159" y="30"/>
                  </a:cubicBezTo>
                  <a:lnTo>
                    <a:pt x="1997" y="1471"/>
                  </a:lnTo>
                  <a:cubicBezTo>
                    <a:pt x="2018" y="1489"/>
                    <a:pt x="2030" y="1515"/>
                    <a:pt x="2031" y="1543"/>
                  </a:cubicBezTo>
                  <a:cubicBezTo>
                    <a:pt x="2031" y="1570"/>
                    <a:pt x="2019" y="1598"/>
                    <a:pt x="1998" y="1616"/>
                  </a:cubicBezTo>
                  <a:lnTo>
                    <a:pt x="160" y="3105"/>
                  </a:lnTo>
                  <a:cubicBezTo>
                    <a:pt x="132" y="3130"/>
                    <a:pt x="91" y="3136"/>
                    <a:pt x="57" y="3121"/>
                  </a:cubicBezTo>
                  <a:cubicBezTo>
                    <a:pt x="22" y="3105"/>
                    <a:pt x="0" y="3071"/>
                    <a:pt x="0" y="3033"/>
                  </a:cubicBezTo>
                  <a:close/>
                </a:path>
              </a:pathLst>
            </a:custGeom>
            <a:solidFill>
              <a:schemeClr val="accent5">
                <a:lumMod val="100000"/>
              </a:schemeClr>
            </a:solidFill>
            <a:ln>
              <a:noFill/>
            </a:ln>
          </p:spPr>
          <p:txBody>
            <a:bodyPr/>
            <a:lstStyle/>
            <a:p>
              <a:endParaRPr lang="zh-CN" altLang="en-US">
                <a:cs typeface="+mn-ea"/>
                <a:sym typeface="+mn-lt"/>
              </a:endParaRPr>
            </a:p>
          </p:txBody>
        </p:sp>
      </p:grpSp>
      <p:sp>
        <p:nvSpPr>
          <p:cNvPr id="52" name="ïslíḓé">
            <a:extLst>
              <a:ext uri="{FF2B5EF4-FFF2-40B4-BE49-F238E27FC236}">
                <a16:creationId xmlns:a16="http://schemas.microsoft.com/office/drawing/2014/main" id="{36D5055C-53D7-4FC0-B493-3103B0D21D57}"/>
              </a:ext>
            </a:extLst>
          </p:cNvPr>
          <p:cNvSpPr/>
          <p:nvPr/>
        </p:nvSpPr>
        <p:spPr bwMode="auto">
          <a:xfrm>
            <a:off x="5815461" y="5339493"/>
            <a:ext cx="363264" cy="320996"/>
          </a:xfrm>
          <a:custGeom>
            <a:avLst/>
            <a:gdLst>
              <a:gd name="connsiteX0" fmla="*/ 494452 w 603405"/>
              <a:gd name="connsiteY0" fmla="*/ 356003 h 533193"/>
              <a:gd name="connsiteX1" fmla="*/ 585270 w 603405"/>
              <a:gd name="connsiteY1" fmla="*/ 356003 h 533193"/>
              <a:gd name="connsiteX2" fmla="*/ 601782 w 603405"/>
              <a:gd name="connsiteY2" fmla="*/ 372480 h 533193"/>
              <a:gd name="connsiteX3" fmla="*/ 585270 w 603405"/>
              <a:gd name="connsiteY3" fmla="*/ 388957 h 533193"/>
              <a:gd name="connsiteX4" fmla="*/ 494452 w 603405"/>
              <a:gd name="connsiteY4" fmla="*/ 388957 h 533193"/>
              <a:gd name="connsiteX5" fmla="*/ 367511 w 603405"/>
              <a:gd name="connsiteY5" fmla="*/ 244227 h 533193"/>
              <a:gd name="connsiteX6" fmla="*/ 443780 w 603405"/>
              <a:gd name="connsiteY6" fmla="*/ 244227 h 533193"/>
              <a:gd name="connsiteX7" fmla="*/ 477411 w 603405"/>
              <a:gd name="connsiteY7" fmla="*/ 277633 h 533193"/>
              <a:gd name="connsiteX8" fmla="*/ 477861 w 603405"/>
              <a:gd name="connsiteY8" fmla="*/ 381744 h 533193"/>
              <a:gd name="connsiteX9" fmla="*/ 463748 w 603405"/>
              <a:gd name="connsiteY9" fmla="*/ 395975 h 533193"/>
              <a:gd name="connsiteX10" fmla="*/ 449486 w 603405"/>
              <a:gd name="connsiteY10" fmla="*/ 381894 h 533193"/>
              <a:gd name="connsiteX11" fmla="*/ 449035 w 603405"/>
              <a:gd name="connsiteY11" fmla="*/ 277782 h 533193"/>
              <a:gd name="connsiteX12" fmla="*/ 446033 w 603405"/>
              <a:gd name="connsiteY12" fmla="*/ 274786 h 533193"/>
              <a:gd name="connsiteX13" fmla="*/ 443030 w 603405"/>
              <a:gd name="connsiteY13" fmla="*/ 277782 h 533193"/>
              <a:gd name="connsiteX14" fmla="*/ 443330 w 603405"/>
              <a:gd name="connsiteY14" fmla="*/ 516116 h 533193"/>
              <a:gd name="connsiteX15" fmla="*/ 426215 w 603405"/>
              <a:gd name="connsiteY15" fmla="*/ 533193 h 533193"/>
              <a:gd name="connsiteX16" fmla="*/ 409249 w 603405"/>
              <a:gd name="connsiteY16" fmla="*/ 516116 h 533193"/>
              <a:gd name="connsiteX17" fmla="*/ 409249 w 603405"/>
              <a:gd name="connsiteY17" fmla="*/ 380096 h 533193"/>
              <a:gd name="connsiteX18" fmla="*/ 401893 w 603405"/>
              <a:gd name="connsiteY18" fmla="*/ 380096 h 533193"/>
              <a:gd name="connsiteX19" fmla="*/ 401893 w 603405"/>
              <a:gd name="connsiteY19" fmla="*/ 516116 h 533193"/>
              <a:gd name="connsiteX20" fmla="*/ 384778 w 603405"/>
              <a:gd name="connsiteY20" fmla="*/ 533193 h 533193"/>
              <a:gd name="connsiteX21" fmla="*/ 367812 w 603405"/>
              <a:gd name="connsiteY21" fmla="*/ 516116 h 533193"/>
              <a:gd name="connsiteX22" fmla="*/ 367812 w 603405"/>
              <a:gd name="connsiteY22" fmla="*/ 380096 h 533193"/>
              <a:gd name="connsiteX23" fmla="*/ 367812 w 603405"/>
              <a:gd name="connsiteY23" fmla="*/ 277782 h 533193"/>
              <a:gd name="connsiteX24" fmla="*/ 364959 w 603405"/>
              <a:gd name="connsiteY24" fmla="*/ 274936 h 533193"/>
              <a:gd name="connsiteX25" fmla="*/ 362257 w 603405"/>
              <a:gd name="connsiteY25" fmla="*/ 277782 h 533193"/>
              <a:gd name="connsiteX26" fmla="*/ 361656 w 603405"/>
              <a:gd name="connsiteY26" fmla="*/ 381894 h 533193"/>
              <a:gd name="connsiteX27" fmla="*/ 347544 w 603405"/>
              <a:gd name="connsiteY27" fmla="*/ 395975 h 533193"/>
              <a:gd name="connsiteX28" fmla="*/ 347393 w 603405"/>
              <a:gd name="connsiteY28" fmla="*/ 395975 h 533193"/>
              <a:gd name="connsiteX29" fmla="*/ 333281 w 603405"/>
              <a:gd name="connsiteY29" fmla="*/ 381744 h 533193"/>
              <a:gd name="connsiteX30" fmla="*/ 333881 w 603405"/>
              <a:gd name="connsiteY30" fmla="*/ 277633 h 533193"/>
              <a:gd name="connsiteX31" fmla="*/ 367511 w 603405"/>
              <a:gd name="connsiteY31" fmla="*/ 244227 h 533193"/>
              <a:gd name="connsiteX32" fmla="*/ 201525 w 603405"/>
              <a:gd name="connsiteY32" fmla="*/ 244227 h 533193"/>
              <a:gd name="connsiteX33" fmla="*/ 277906 w 603405"/>
              <a:gd name="connsiteY33" fmla="*/ 244227 h 533193"/>
              <a:gd name="connsiteX34" fmla="*/ 311520 w 603405"/>
              <a:gd name="connsiteY34" fmla="*/ 277633 h 533193"/>
              <a:gd name="connsiteX35" fmla="*/ 311970 w 603405"/>
              <a:gd name="connsiteY35" fmla="*/ 381744 h 533193"/>
              <a:gd name="connsiteX36" fmla="*/ 297864 w 603405"/>
              <a:gd name="connsiteY36" fmla="*/ 395975 h 533193"/>
              <a:gd name="connsiteX37" fmla="*/ 297714 w 603405"/>
              <a:gd name="connsiteY37" fmla="*/ 395975 h 533193"/>
              <a:gd name="connsiteX38" fmla="*/ 283608 w 603405"/>
              <a:gd name="connsiteY38" fmla="*/ 381894 h 533193"/>
              <a:gd name="connsiteX39" fmla="*/ 283008 w 603405"/>
              <a:gd name="connsiteY39" fmla="*/ 277782 h 533193"/>
              <a:gd name="connsiteX40" fmla="*/ 280007 w 603405"/>
              <a:gd name="connsiteY40" fmla="*/ 274786 h 533193"/>
              <a:gd name="connsiteX41" fmla="*/ 277156 w 603405"/>
              <a:gd name="connsiteY41" fmla="*/ 277782 h 533193"/>
              <a:gd name="connsiteX42" fmla="*/ 277456 w 603405"/>
              <a:gd name="connsiteY42" fmla="*/ 516116 h 533193"/>
              <a:gd name="connsiteX43" fmla="*/ 260349 w 603405"/>
              <a:gd name="connsiteY43" fmla="*/ 533193 h 533193"/>
              <a:gd name="connsiteX44" fmla="*/ 243242 w 603405"/>
              <a:gd name="connsiteY44" fmla="*/ 516116 h 533193"/>
              <a:gd name="connsiteX45" fmla="*/ 243242 w 603405"/>
              <a:gd name="connsiteY45" fmla="*/ 380096 h 533193"/>
              <a:gd name="connsiteX46" fmla="*/ 235889 w 603405"/>
              <a:gd name="connsiteY46" fmla="*/ 380096 h 533193"/>
              <a:gd name="connsiteX47" fmla="*/ 235889 w 603405"/>
              <a:gd name="connsiteY47" fmla="*/ 516116 h 533193"/>
              <a:gd name="connsiteX48" fmla="*/ 218932 w 603405"/>
              <a:gd name="connsiteY48" fmla="*/ 533193 h 533193"/>
              <a:gd name="connsiteX49" fmla="*/ 201825 w 603405"/>
              <a:gd name="connsiteY49" fmla="*/ 516116 h 533193"/>
              <a:gd name="connsiteX50" fmla="*/ 201825 w 603405"/>
              <a:gd name="connsiteY50" fmla="*/ 380096 h 533193"/>
              <a:gd name="connsiteX51" fmla="*/ 201825 w 603405"/>
              <a:gd name="connsiteY51" fmla="*/ 277782 h 533193"/>
              <a:gd name="connsiteX52" fmla="*/ 199124 w 603405"/>
              <a:gd name="connsiteY52" fmla="*/ 274936 h 533193"/>
              <a:gd name="connsiteX53" fmla="*/ 196423 w 603405"/>
              <a:gd name="connsiteY53" fmla="*/ 277782 h 533193"/>
              <a:gd name="connsiteX54" fmla="*/ 195822 w 603405"/>
              <a:gd name="connsiteY54" fmla="*/ 381894 h 533193"/>
              <a:gd name="connsiteX55" fmla="*/ 181567 w 603405"/>
              <a:gd name="connsiteY55" fmla="*/ 395975 h 533193"/>
              <a:gd name="connsiteX56" fmla="*/ 167461 w 603405"/>
              <a:gd name="connsiteY56" fmla="*/ 381744 h 533193"/>
              <a:gd name="connsiteX57" fmla="*/ 167911 w 603405"/>
              <a:gd name="connsiteY57" fmla="*/ 277633 h 533193"/>
              <a:gd name="connsiteX58" fmla="*/ 201525 w 603405"/>
              <a:gd name="connsiteY58" fmla="*/ 244227 h 533193"/>
              <a:gd name="connsiteX59" fmla="*/ 34214 w 603405"/>
              <a:gd name="connsiteY59" fmla="*/ 244227 h 533193"/>
              <a:gd name="connsiteX60" fmla="*/ 110445 w 603405"/>
              <a:gd name="connsiteY60" fmla="*/ 244227 h 533193"/>
              <a:gd name="connsiteX61" fmla="*/ 144059 w 603405"/>
              <a:gd name="connsiteY61" fmla="*/ 277633 h 533193"/>
              <a:gd name="connsiteX62" fmla="*/ 144509 w 603405"/>
              <a:gd name="connsiteY62" fmla="*/ 381744 h 533193"/>
              <a:gd name="connsiteX63" fmla="*/ 130403 w 603405"/>
              <a:gd name="connsiteY63" fmla="*/ 395975 h 533193"/>
              <a:gd name="connsiteX64" fmla="*/ 116147 w 603405"/>
              <a:gd name="connsiteY64" fmla="*/ 381894 h 533193"/>
              <a:gd name="connsiteX65" fmla="*/ 115697 w 603405"/>
              <a:gd name="connsiteY65" fmla="*/ 277782 h 533193"/>
              <a:gd name="connsiteX66" fmla="*/ 112696 w 603405"/>
              <a:gd name="connsiteY66" fmla="*/ 274786 h 533193"/>
              <a:gd name="connsiteX67" fmla="*/ 109694 w 603405"/>
              <a:gd name="connsiteY67" fmla="*/ 277782 h 533193"/>
              <a:gd name="connsiteX68" fmla="*/ 109995 w 603405"/>
              <a:gd name="connsiteY68" fmla="*/ 516116 h 533193"/>
              <a:gd name="connsiteX69" fmla="*/ 92888 w 603405"/>
              <a:gd name="connsiteY69" fmla="*/ 533193 h 533193"/>
              <a:gd name="connsiteX70" fmla="*/ 75931 w 603405"/>
              <a:gd name="connsiteY70" fmla="*/ 516116 h 533193"/>
              <a:gd name="connsiteX71" fmla="*/ 75931 w 603405"/>
              <a:gd name="connsiteY71" fmla="*/ 380096 h 533193"/>
              <a:gd name="connsiteX72" fmla="*/ 68578 w 603405"/>
              <a:gd name="connsiteY72" fmla="*/ 380096 h 533193"/>
              <a:gd name="connsiteX73" fmla="*/ 68578 w 603405"/>
              <a:gd name="connsiteY73" fmla="*/ 516116 h 533193"/>
              <a:gd name="connsiteX74" fmla="*/ 51471 w 603405"/>
              <a:gd name="connsiteY74" fmla="*/ 533193 h 533193"/>
              <a:gd name="connsiteX75" fmla="*/ 34364 w 603405"/>
              <a:gd name="connsiteY75" fmla="*/ 516116 h 533193"/>
              <a:gd name="connsiteX76" fmla="*/ 34364 w 603405"/>
              <a:gd name="connsiteY76" fmla="*/ 380096 h 533193"/>
              <a:gd name="connsiteX77" fmla="*/ 34364 w 603405"/>
              <a:gd name="connsiteY77" fmla="*/ 277782 h 533193"/>
              <a:gd name="connsiteX78" fmla="*/ 31663 w 603405"/>
              <a:gd name="connsiteY78" fmla="*/ 275086 h 533193"/>
              <a:gd name="connsiteX79" fmla="*/ 28962 w 603405"/>
              <a:gd name="connsiteY79" fmla="*/ 277782 h 533193"/>
              <a:gd name="connsiteX80" fmla="*/ 28361 w 603405"/>
              <a:gd name="connsiteY80" fmla="*/ 381894 h 533193"/>
              <a:gd name="connsiteX81" fmla="*/ 14256 w 603405"/>
              <a:gd name="connsiteY81" fmla="*/ 395975 h 533193"/>
              <a:gd name="connsiteX82" fmla="*/ 14106 w 603405"/>
              <a:gd name="connsiteY82" fmla="*/ 395975 h 533193"/>
              <a:gd name="connsiteX83" fmla="*/ 0 w 603405"/>
              <a:gd name="connsiteY83" fmla="*/ 381744 h 533193"/>
              <a:gd name="connsiteX84" fmla="*/ 600 w 603405"/>
              <a:gd name="connsiteY84" fmla="*/ 277633 h 533193"/>
              <a:gd name="connsiteX85" fmla="*/ 34214 w 603405"/>
              <a:gd name="connsiteY85" fmla="*/ 244227 h 533193"/>
              <a:gd name="connsiteX86" fmla="*/ 298774 w 603405"/>
              <a:gd name="connsiteY86" fmla="*/ 232090 h 533193"/>
              <a:gd name="connsiteX87" fmla="*/ 346547 w 603405"/>
              <a:gd name="connsiteY87" fmla="*/ 232090 h 533193"/>
              <a:gd name="connsiteX88" fmla="*/ 322660 w 603405"/>
              <a:gd name="connsiteY88" fmla="*/ 254883 h 533193"/>
              <a:gd name="connsiteX89" fmla="*/ 298774 w 603405"/>
              <a:gd name="connsiteY89" fmla="*/ 232090 h 533193"/>
              <a:gd name="connsiteX90" fmla="*/ 405716 w 603405"/>
              <a:gd name="connsiteY90" fmla="*/ 176061 h 533193"/>
              <a:gd name="connsiteX91" fmla="*/ 435177 w 603405"/>
              <a:gd name="connsiteY91" fmla="*/ 205417 h 533193"/>
              <a:gd name="connsiteX92" fmla="*/ 405716 w 603405"/>
              <a:gd name="connsiteY92" fmla="*/ 234773 h 533193"/>
              <a:gd name="connsiteX93" fmla="*/ 376255 w 603405"/>
              <a:gd name="connsiteY93" fmla="*/ 205417 h 533193"/>
              <a:gd name="connsiteX94" fmla="*/ 405716 w 603405"/>
              <a:gd name="connsiteY94" fmla="*/ 176061 h 533193"/>
              <a:gd name="connsiteX95" fmla="*/ 239817 w 603405"/>
              <a:gd name="connsiteY95" fmla="*/ 176061 h 533193"/>
              <a:gd name="connsiteX96" fmla="*/ 269208 w 603405"/>
              <a:gd name="connsiteY96" fmla="*/ 205417 h 533193"/>
              <a:gd name="connsiteX97" fmla="*/ 239817 w 603405"/>
              <a:gd name="connsiteY97" fmla="*/ 234773 h 533193"/>
              <a:gd name="connsiteX98" fmla="*/ 210426 w 603405"/>
              <a:gd name="connsiteY98" fmla="*/ 205417 h 533193"/>
              <a:gd name="connsiteX99" fmla="*/ 239817 w 603405"/>
              <a:gd name="connsiteY99" fmla="*/ 176061 h 533193"/>
              <a:gd name="connsiteX100" fmla="*/ 72325 w 603405"/>
              <a:gd name="connsiteY100" fmla="*/ 176061 h 533193"/>
              <a:gd name="connsiteX101" fmla="*/ 101897 w 603405"/>
              <a:gd name="connsiteY101" fmla="*/ 205416 h 533193"/>
              <a:gd name="connsiteX102" fmla="*/ 72325 w 603405"/>
              <a:gd name="connsiteY102" fmla="*/ 234772 h 533193"/>
              <a:gd name="connsiteX103" fmla="*/ 42904 w 603405"/>
              <a:gd name="connsiteY103" fmla="*/ 205416 h 533193"/>
              <a:gd name="connsiteX104" fmla="*/ 72325 w 603405"/>
              <a:gd name="connsiteY104" fmla="*/ 176061 h 533193"/>
              <a:gd name="connsiteX105" fmla="*/ 1200 w 603405"/>
              <a:gd name="connsiteY105" fmla="*/ 56241 h 533193"/>
              <a:gd name="connsiteX106" fmla="*/ 384613 w 603405"/>
              <a:gd name="connsiteY106" fmla="*/ 56241 h 533193"/>
              <a:gd name="connsiteX107" fmla="*/ 603405 w 603405"/>
              <a:gd name="connsiteY107" fmla="*/ 274494 h 533193"/>
              <a:gd name="connsiteX108" fmla="*/ 540979 w 603405"/>
              <a:gd name="connsiteY108" fmla="*/ 336809 h 533193"/>
              <a:gd name="connsiteX109" fmla="*/ 494459 w 603405"/>
              <a:gd name="connsiteY109" fmla="*/ 336809 h 533193"/>
              <a:gd name="connsiteX110" fmla="*/ 494159 w 603405"/>
              <a:gd name="connsiteY110" fmla="*/ 277490 h 533193"/>
              <a:gd name="connsiteX111" fmla="*/ 464747 w 603405"/>
              <a:gd name="connsiteY111" fmla="*/ 232102 h 533193"/>
              <a:gd name="connsiteX112" fmla="*/ 551333 w 603405"/>
              <a:gd name="connsiteY112" fmla="*/ 232102 h 533193"/>
              <a:gd name="connsiteX113" fmla="*/ 551483 w 603405"/>
              <a:gd name="connsiteY113" fmla="*/ 232102 h 533193"/>
              <a:gd name="connsiteX114" fmla="*/ 557636 w 603405"/>
              <a:gd name="connsiteY114" fmla="*/ 228806 h 533193"/>
              <a:gd name="connsiteX115" fmla="*/ 558236 w 603405"/>
              <a:gd name="connsiteY115" fmla="*/ 221766 h 533193"/>
              <a:gd name="connsiteX116" fmla="*/ 504663 w 603405"/>
              <a:gd name="connsiteY116" fmla="*/ 136532 h 533193"/>
              <a:gd name="connsiteX117" fmla="*/ 415676 w 603405"/>
              <a:gd name="connsiteY117" fmla="*/ 97585 h 533193"/>
              <a:gd name="connsiteX118" fmla="*/ 397968 w 603405"/>
              <a:gd name="connsiteY118" fmla="*/ 97585 h 533193"/>
              <a:gd name="connsiteX119" fmla="*/ 397968 w 603405"/>
              <a:gd name="connsiteY119" fmla="*/ 159900 h 533193"/>
              <a:gd name="connsiteX120" fmla="*/ 364954 w 603405"/>
              <a:gd name="connsiteY120" fmla="*/ 183568 h 533193"/>
              <a:gd name="connsiteX121" fmla="*/ 364954 w 603405"/>
              <a:gd name="connsiteY121" fmla="*/ 97585 h 533193"/>
              <a:gd name="connsiteX122" fmla="*/ 174223 w 603405"/>
              <a:gd name="connsiteY122" fmla="*/ 97585 h 533193"/>
              <a:gd name="connsiteX123" fmla="*/ 174223 w 603405"/>
              <a:gd name="connsiteY123" fmla="*/ 232102 h 533193"/>
              <a:gd name="connsiteX124" fmla="*/ 180526 w 603405"/>
              <a:gd name="connsiteY124" fmla="*/ 232102 h 533193"/>
              <a:gd name="connsiteX125" fmla="*/ 174223 w 603405"/>
              <a:gd name="connsiteY125" fmla="*/ 235547 h 533193"/>
              <a:gd name="connsiteX126" fmla="*/ 156065 w 603405"/>
              <a:gd name="connsiteY126" fmla="*/ 256369 h 533193"/>
              <a:gd name="connsiteX127" fmla="*/ 141209 w 603405"/>
              <a:gd name="connsiteY127" fmla="*/ 238093 h 533193"/>
              <a:gd name="connsiteX128" fmla="*/ 131455 w 603405"/>
              <a:gd name="connsiteY128" fmla="*/ 232102 h 533193"/>
              <a:gd name="connsiteX129" fmla="*/ 141209 w 603405"/>
              <a:gd name="connsiteY129" fmla="*/ 232102 h 533193"/>
              <a:gd name="connsiteX130" fmla="*/ 141209 w 603405"/>
              <a:gd name="connsiteY130" fmla="*/ 97585 h 533193"/>
              <a:gd name="connsiteX131" fmla="*/ 1200 w 603405"/>
              <a:gd name="connsiteY131" fmla="*/ 97585 h 533193"/>
              <a:gd name="connsiteX132" fmla="*/ 30337 w 603405"/>
              <a:gd name="connsiteY132" fmla="*/ 0 h 533193"/>
              <a:gd name="connsiteX133" fmla="*/ 450496 w 603405"/>
              <a:gd name="connsiteY133" fmla="*/ 0 h 533193"/>
              <a:gd name="connsiteX134" fmla="*/ 467002 w 603405"/>
              <a:gd name="connsiteY134" fmla="*/ 16512 h 533193"/>
              <a:gd name="connsiteX135" fmla="*/ 450496 w 603405"/>
              <a:gd name="connsiteY135" fmla="*/ 33025 h 533193"/>
              <a:gd name="connsiteX136" fmla="*/ 30337 w 603405"/>
              <a:gd name="connsiteY136" fmla="*/ 33025 h 533193"/>
              <a:gd name="connsiteX137" fmla="*/ 13831 w 603405"/>
              <a:gd name="connsiteY137" fmla="*/ 16512 h 533193"/>
              <a:gd name="connsiteX138" fmla="*/ 30337 w 603405"/>
              <a:gd name="connsiteY138" fmla="*/ 0 h 53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603405" h="533193">
                <a:moveTo>
                  <a:pt x="494452" y="356003"/>
                </a:moveTo>
                <a:lnTo>
                  <a:pt x="585270" y="356003"/>
                </a:lnTo>
                <a:cubicBezTo>
                  <a:pt x="594277" y="356003"/>
                  <a:pt x="601782" y="363343"/>
                  <a:pt x="601782" y="372480"/>
                </a:cubicBezTo>
                <a:cubicBezTo>
                  <a:pt x="601782" y="381617"/>
                  <a:pt x="594277" y="388957"/>
                  <a:pt x="585270" y="388957"/>
                </a:cubicBezTo>
                <a:lnTo>
                  <a:pt x="494452" y="388957"/>
                </a:lnTo>
                <a:close/>
                <a:moveTo>
                  <a:pt x="367511" y="244227"/>
                </a:moveTo>
                <a:lnTo>
                  <a:pt x="443780" y="244227"/>
                </a:lnTo>
                <a:cubicBezTo>
                  <a:pt x="462247" y="244227"/>
                  <a:pt x="477261" y="259207"/>
                  <a:pt x="477411" y="277633"/>
                </a:cubicBezTo>
                <a:lnTo>
                  <a:pt x="477861" y="381744"/>
                </a:lnTo>
                <a:cubicBezTo>
                  <a:pt x="478011" y="389534"/>
                  <a:pt x="471706" y="395975"/>
                  <a:pt x="463748" y="395975"/>
                </a:cubicBezTo>
                <a:cubicBezTo>
                  <a:pt x="455941" y="395975"/>
                  <a:pt x="449486" y="389684"/>
                  <a:pt x="449486" y="381894"/>
                </a:cubicBezTo>
                <a:lnTo>
                  <a:pt x="449035" y="277782"/>
                </a:lnTo>
                <a:cubicBezTo>
                  <a:pt x="449035" y="276135"/>
                  <a:pt x="447684" y="274786"/>
                  <a:pt x="446033" y="274786"/>
                </a:cubicBezTo>
                <a:cubicBezTo>
                  <a:pt x="444381" y="274786"/>
                  <a:pt x="443030" y="276135"/>
                  <a:pt x="443030" y="277782"/>
                </a:cubicBezTo>
                <a:cubicBezTo>
                  <a:pt x="443030" y="419944"/>
                  <a:pt x="443330" y="291115"/>
                  <a:pt x="443330" y="516116"/>
                </a:cubicBezTo>
                <a:cubicBezTo>
                  <a:pt x="443330" y="525553"/>
                  <a:pt x="435673" y="533193"/>
                  <a:pt x="426215" y="533193"/>
                </a:cubicBezTo>
                <a:cubicBezTo>
                  <a:pt x="416906" y="533193"/>
                  <a:pt x="409249" y="525553"/>
                  <a:pt x="409249" y="516116"/>
                </a:cubicBezTo>
                <a:lnTo>
                  <a:pt x="409249" y="380096"/>
                </a:lnTo>
                <a:lnTo>
                  <a:pt x="401893" y="380096"/>
                </a:lnTo>
                <a:lnTo>
                  <a:pt x="401893" y="516116"/>
                </a:lnTo>
                <a:cubicBezTo>
                  <a:pt x="401893" y="525553"/>
                  <a:pt x="394236" y="533193"/>
                  <a:pt x="384778" y="533193"/>
                </a:cubicBezTo>
                <a:cubicBezTo>
                  <a:pt x="375319" y="533193"/>
                  <a:pt x="367812" y="525553"/>
                  <a:pt x="367812" y="516116"/>
                </a:cubicBezTo>
                <a:lnTo>
                  <a:pt x="367812" y="380096"/>
                </a:lnTo>
                <a:lnTo>
                  <a:pt x="367812" y="277782"/>
                </a:lnTo>
                <a:cubicBezTo>
                  <a:pt x="367812" y="276284"/>
                  <a:pt x="366461" y="274936"/>
                  <a:pt x="364959" y="274936"/>
                </a:cubicBezTo>
                <a:cubicBezTo>
                  <a:pt x="363458" y="274936"/>
                  <a:pt x="362257" y="276284"/>
                  <a:pt x="362257" y="277782"/>
                </a:cubicBezTo>
                <a:lnTo>
                  <a:pt x="361656" y="381894"/>
                </a:lnTo>
                <a:cubicBezTo>
                  <a:pt x="361656" y="389684"/>
                  <a:pt x="355351" y="395975"/>
                  <a:pt x="347544" y="395975"/>
                </a:cubicBezTo>
                <a:lnTo>
                  <a:pt x="347393" y="395975"/>
                </a:lnTo>
                <a:cubicBezTo>
                  <a:pt x="339586" y="395975"/>
                  <a:pt x="333281" y="389534"/>
                  <a:pt x="333281" y="381744"/>
                </a:cubicBezTo>
                <a:lnTo>
                  <a:pt x="333881" y="277633"/>
                </a:lnTo>
                <a:cubicBezTo>
                  <a:pt x="333881" y="259207"/>
                  <a:pt x="349045" y="244227"/>
                  <a:pt x="367511" y="244227"/>
                </a:cubicBezTo>
                <a:close/>
                <a:moveTo>
                  <a:pt x="201525" y="244227"/>
                </a:moveTo>
                <a:lnTo>
                  <a:pt x="277906" y="244227"/>
                </a:lnTo>
                <a:cubicBezTo>
                  <a:pt x="296213" y="244227"/>
                  <a:pt x="311370" y="259207"/>
                  <a:pt x="311520" y="277633"/>
                </a:cubicBezTo>
                <a:lnTo>
                  <a:pt x="311970" y="381744"/>
                </a:lnTo>
                <a:cubicBezTo>
                  <a:pt x="311970" y="389534"/>
                  <a:pt x="305667" y="395975"/>
                  <a:pt x="297864" y="395975"/>
                </a:cubicBezTo>
                <a:lnTo>
                  <a:pt x="297714" y="395975"/>
                </a:lnTo>
                <a:cubicBezTo>
                  <a:pt x="289911" y="395975"/>
                  <a:pt x="283608" y="389684"/>
                  <a:pt x="283608" y="381894"/>
                </a:cubicBezTo>
                <a:lnTo>
                  <a:pt x="283008" y="277782"/>
                </a:lnTo>
                <a:cubicBezTo>
                  <a:pt x="283008" y="276135"/>
                  <a:pt x="281657" y="274786"/>
                  <a:pt x="280007" y="274786"/>
                </a:cubicBezTo>
                <a:cubicBezTo>
                  <a:pt x="278356" y="274786"/>
                  <a:pt x="277156" y="276135"/>
                  <a:pt x="277156" y="277782"/>
                </a:cubicBezTo>
                <a:cubicBezTo>
                  <a:pt x="277156" y="419944"/>
                  <a:pt x="277456" y="291115"/>
                  <a:pt x="277456" y="516116"/>
                </a:cubicBezTo>
                <a:cubicBezTo>
                  <a:pt x="277456" y="525553"/>
                  <a:pt x="269803" y="533193"/>
                  <a:pt x="260349" y="533193"/>
                </a:cubicBezTo>
                <a:cubicBezTo>
                  <a:pt x="250895" y="533193"/>
                  <a:pt x="243242" y="525553"/>
                  <a:pt x="243242" y="516116"/>
                </a:cubicBezTo>
                <a:lnTo>
                  <a:pt x="243242" y="380096"/>
                </a:lnTo>
                <a:lnTo>
                  <a:pt x="235889" y="380096"/>
                </a:lnTo>
                <a:lnTo>
                  <a:pt x="235889" y="516116"/>
                </a:lnTo>
                <a:cubicBezTo>
                  <a:pt x="235889" y="525553"/>
                  <a:pt x="228386" y="533193"/>
                  <a:pt x="218932" y="533193"/>
                </a:cubicBezTo>
                <a:cubicBezTo>
                  <a:pt x="209478" y="533193"/>
                  <a:pt x="201825" y="525553"/>
                  <a:pt x="201825" y="516116"/>
                </a:cubicBezTo>
                <a:lnTo>
                  <a:pt x="201825" y="380096"/>
                </a:lnTo>
                <a:lnTo>
                  <a:pt x="201825" y="277782"/>
                </a:lnTo>
                <a:cubicBezTo>
                  <a:pt x="201825" y="276284"/>
                  <a:pt x="200624" y="274936"/>
                  <a:pt x="199124" y="274936"/>
                </a:cubicBezTo>
                <a:cubicBezTo>
                  <a:pt x="197623" y="274936"/>
                  <a:pt x="196423" y="276284"/>
                  <a:pt x="196423" y="277782"/>
                </a:cubicBezTo>
                <a:lnTo>
                  <a:pt x="195822" y="381894"/>
                </a:lnTo>
                <a:cubicBezTo>
                  <a:pt x="195822" y="389684"/>
                  <a:pt x="189370" y="395975"/>
                  <a:pt x="181567" y="395975"/>
                </a:cubicBezTo>
                <a:cubicBezTo>
                  <a:pt x="173763" y="395975"/>
                  <a:pt x="167311" y="389534"/>
                  <a:pt x="167461" y="381744"/>
                </a:cubicBezTo>
                <a:lnTo>
                  <a:pt x="167911" y="277633"/>
                </a:lnTo>
                <a:cubicBezTo>
                  <a:pt x="168061" y="259207"/>
                  <a:pt x="183067" y="244227"/>
                  <a:pt x="201525" y="244227"/>
                </a:cubicBezTo>
                <a:close/>
                <a:moveTo>
                  <a:pt x="34214" y="244227"/>
                </a:moveTo>
                <a:lnTo>
                  <a:pt x="110445" y="244227"/>
                </a:lnTo>
                <a:cubicBezTo>
                  <a:pt x="128902" y="244227"/>
                  <a:pt x="143908" y="259207"/>
                  <a:pt x="144059" y="277633"/>
                </a:cubicBezTo>
                <a:lnTo>
                  <a:pt x="144509" y="381744"/>
                </a:lnTo>
                <a:cubicBezTo>
                  <a:pt x="144659" y="389534"/>
                  <a:pt x="138206" y="395975"/>
                  <a:pt x="130403" y="395975"/>
                </a:cubicBezTo>
                <a:cubicBezTo>
                  <a:pt x="122600" y="395975"/>
                  <a:pt x="116147" y="389684"/>
                  <a:pt x="116147" y="381894"/>
                </a:cubicBezTo>
                <a:lnTo>
                  <a:pt x="115697" y="277782"/>
                </a:lnTo>
                <a:cubicBezTo>
                  <a:pt x="115547" y="276135"/>
                  <a:pt x="114346" y="274786"/>
                  <a:pt x="112696" y="274786"/>
                </a:cubicBezTo>
                <a:cubicBezTo>
                  <a:pt x="111045" y="274786"/>
                  <a:pt x="109694" y="276135"/>
                  <a:pt x="109694" y="277782"/>
                </a:cubicBezTo>
                <a:cubicBezTo>
                  <a:pt x="109694" y="343695"/>
                  <a:pt x="109995" y="452450"/>
                  <a:pt x="109995" y="516116"/>
                </a:cubicBezTo>
                <a:cubicBezTo>
                  <a:pt x="109995" y="525553"/>
                  <a:pt x="102341" y="533193"/>
                  <a:pt x="92888" y="533193"/>
                </a:cubicBezTo>
                <a:cubicBezTo>
                  <a:pt x="83584" y="533193"/>
                  <a:pt x="75931" y="525553"/>
                  <a:pt x="75931" y="516116"/>
                </a:cubicBezTo>
                <a:lnTo>
                  <a:pt x="75931" y="380096"/>
                </a:lnTo>
                <a:lnTo>
                  <a:pt x="68578" y="380096"/>
                </a:lnTo>
                <a:lnTo>
                  <a:pt x="68578" y="516116"/>
                </a:lnTo>
                <a:cubicBezTo>
                  <a:pt x="68578" y="525553"/>
                  <a:pt x="60925" y="533193"/>
                  <a:pt x="51471" y="533193"/>
                </a:cubicBezTo>
                <a:cubicBezTo>
                  <a:pt x="42017" y="533193"/>
                  <a:pt x="34364" y="525553"/>
                  <a:pt x="34364" y="516116"/>
                </a:cubicBezTo>
                <a:lnTo>
                  <a:pt x="34364" y="380096"/>
                </a:lnTo>
                <a:lnTo>
                  <a:pt x="34364" y="277782"/>
                </a:lnTo>
                <a:cubicBezTo>
                  <a:pt x="34364" y="276284"/>
                  <a:pt x="33163" y="275086"/>
                  <a:pt x="31663" y="275086"/>
                </a:cubicBezTo>
                <a:cubicBezTo>
                  <a:pt x="30162" y="274936"/>
                  <a:pt x="28962" y="276284"/>
                  <a:pt x="28962" y="277782"/>
                </a:cubicBezTo>
                <a:lnTo>
                  <a:pt x="28361" y="381894"/>
                </a:lnTo>
                <a:cubicBezTo>
                  <a:pt x="28361" y="389684"/>
                  <a:pt x="22059" y="395975"/>
                  <a:pt x="14256" y="395975"/>
                </a:cubicBezTo>
                <a:lnTo>
                  <a:pt x="14106" y="395975"/>
                </a:lnTo>
                <a:cubicBezTo>
                  <a:pt x="6302" y="395975"/>
                  <a:pt x="0" y="389534"/>
                  <a:pt x="0" y="381744"/>
                </a:cubicBezTo>
                <a:lnTo>
                  <a:pt x="600" y="277633"/>
                </a:lnTo>
                <a:cubicBezTo>
                  <a:pt x="600" y="259207"/>
                  <a:pt x="15756" y="244227"/>
                  <a:pt x="34214" y="244227"/>
                </a:cubicBezTo>
                <a:close/>
                <a:moveTo>
                  <a:pt x="298774" y="232090"/>
                </a:moveTo>
                <a:lnTo>
                  <a:pt x="346547" y="232090"/>
                </a:lnTo>
                <a:cubicBezTo>
                  <a:pt x="336331" y="236739"/>
                  <a:pt x="327768" y="244836"/>
                  <a:pt x="322660" y="254883"/>
                </a:cubicBezTo>
                <a:cubicBezTo>
                  <a:pt x="317552" y="244836"/>
                  <a:pt x="309140" y="236739"/>
                  <a:pt x="298774" y="232090"/>
                </a:cubicBezTo>
                <a:close/>
                <a:moveTo>
                  <a:pt x="405716" y="176061"/>
                </a:moveTo>
                <a:cubicBezTo>
                  <a:pt x="421987" y="176061"/>
                  <a:pt x="435177" y="189204"/>
                  <a:pt x="435177" y="205417"/>
                </a:cubicBezTo>
                <a:cubicBezTo>
                  <a:pt x="435177" y="221630"/>
                  <a:pt x="421987" y="234773"/>
                  <a:pt x="405716" y="234773"/>
                </a:cubicBezTo>
                <a:cubicBezTo>
                  <a:pt x="389445" y="234773"/>
                  <a:pt x="376255" y="221630"/>
                  <a:pt x="376255" y="205417"/>
                </a:cubicBezTo>
                <a:cubicBezTo>
                  <a:pt x="376255" y="189204"/>
                  <a:pt x="389445" y="176061"/>
                  <a:pt x="405716" y="176061"/>
                </a:cubicBezTo>
                <a:close/>
                <a:moveTo>
                  <a:pt x="239817" y="176061"/>
                </a:moveTo>
                <a:cubicBezTo>
                  <a:pt x="256049" y="176061"/>
                  <a:pt x="269208" y="189204"/>
                  <a:pt x="269208" y="205417"/>
                </a:cubicBezTo>
                <a:cubicBezTo>
                  <a:pt x="269208" y="221630"/>
                  <a:pt x="256049" y="234773"/>
                  <a:pt x="239817" y="234773"/>
                </a:cubicBezTo>
                <a:cubicBezTo>
                  <a:pt x="223585" y="234773"/>
                  <a:pt x="210426" y="221630"/>
                  <a:pt x="210426" y="205417"/>
                </a:cubicBezTo>
                <a:cubicBezTo>
                  <a:pt x="210426" y="189204"/>
                  <a:pt x="223585" y="176061"/>
                  <a:pt x="239817" y="176061"/>
                </a:cubicBezTo>
                <a:close/>
                <a:moveTo>
                  <a:pt x="72325" y="176061"/>
                </a:moveTo>
                <a:cubicBezTo>
                  <a:pt x="88687" y="176061"/>
                  <a:pt x="101897" y="189241"/>
                  <a:pt x="101897" y="205416"/>
                </a:cubicBezTo>
                <a:cubicBezTo>
                  <a:pt x="101897" y="221592"/>
                  <a:pt x="88687" y="234772"/>
                  <a:pt x="72325" y="234772"/>
                </a:cubicBezTo>
                <a:cubicBezTo>
                  <a:pt x="56113" y="234772"/>
                  <a:pt x="42904" y="221592"/>
                  <a:pt x="42904" y="205416"/>
                </a:cubicBezTo>
                <a:cubicBezTo>
                  <a:pt x="42904" y="189241"/>
                  <a:pt x="55963" y="176061"/>
                  <a:pt x="72325" y="176061"/>
                </a:cubicBezTo>
                <a:close/>
                <a:moveTo>
                  <a:pt x="1200" y="56241"/>
                </a:moveTo>
                <a:lnTo>
                  <a:pt x="384613" y="56241"/>
                </a:lnTo>
                <a:cubicBezTo>
                  <a:pt x="505414" y="56241"/>
                  <a:pt x="603405" y="154058"/>
                  <a:pt x="603405" y="274494"/>
                </a:cubicBezTo>
                <a:cubicBezTo>
                  <a:pt x="603405" y="308947"/>
                  <a:pt x="575493" y="336809"/>
                  <a:pt x="540979" y="336809"/>
                </a:cubicBezTo>
                <a:lnTo>
                  <a:pt x="494459" y="336809"/>
                </a:lnTo>
                <a:lnTo>
                  <a:pt x="494159" y="277490"/>
                </a:lnTo>
                <a:cubicBezTo>
                  <a:pt x="494009" y="257417"/>
                  <a:pt x="482004" y="240041"/>
                  <a:pt x="464747" y="232102"/>
                </a:cubicBezTo>
                <a:lnTo>
                  <a:pt x="551333" y="232102"/>
                </a:lnTo>
                <a:lnTo>
                  <a:pt x="551483" y="232102"/>
                </a:lnTo>
                <a:cubicBezTo>
                  <a:pt x="553884" y="232102"/>
                  <a:pt x="556285" y="230753"/>
                  <a:pt x="557636" y="228806"/>
                </a:cubicBezTo>
                <a:cubicBezTo>
                  <a:pt x="558986" y="226709"/>
                  <a:pt x="559136" y="224013"/>
                  <a:pt x="558236" y="221766"/>
                </a:cubicBezTo>
                <a:cubicBezTo>
                  <a:pt x="550283" y="203790"/>
                  <a:pt x="531825" y="165892"/>
                  <a:pt x="504663" y="136532"/>
                </a:cubicBezTo>
                <a:cubicBezTo>
                  <a:pt x="481704" y="111666"/>
                  <a:pt x="449440" y="97585"/>
                  <a:pt x="415676" y="97585"/>
                </a:cubicBezTo>
                <a:lnTo>
                  <a:pt x="397968" y="97585"/>
                </a:lnTo>
                <a:lnTo>
                  <a:pt x="397968" y="159900"/>
                </a:lnTo>
                <a:cubicBezTo>
                  <a:pt x="383712" y="162297"/>
                  <a:pt x="371707" y="171284"/>
                  <a:pt x="364954" y="183568"/>
                </a:cubicBezTo>
                <a:lnTo>
                  <a:pt x="364954" y="97585"/>
                </a:lnTo>
                <a:lnTo>
                  <a:pt x="174223" y="97585"/>
                </a:lnTo>
                <a:lnTo>
                  <a:pt x="174223" y="232102"/>
                </a:lnTo>
                <a:lnTo>
                  <a:pt x="180526" y="232102"/>
                </a:lnTo>
                <a:cubicBezTo>
                  <a:pt x="178425" y="233150"/>
                  <a:pt x="176324" y="234199"/>
                  <a:pt x="174223" y="235547"/>
                </a:cubicBezTo>
                <a:cubicBezTo>
                  <a:pt x="166420" y="240640"/>
                  <a:pt x="159967" y="247830"/>
                  <a:pt x="156065" y="256369"/>
                </a:cubicBezTo>
                <a:cubicBezTo>
                  <a:pt x="152614" y="249178"/>
                  <a:pt x="147512" y="242887"/>
                  <a:pt x="141209" y="238093"/>
                </a:cubicBezTo>
                <a:cubicBezTo>
                  <a:pt x="138208" y="235697"/>
                  <a:pt x="134906" y="233749"/>
                  <a:pt x="131455" y="232102"/>
                </a:cubicBezTo>
                <a:lnTo>
                  <a:pt x="141209" y="232102"/>
                </a:lnTo>
                <a:lnTo>
                  <a:pt x="141209" y="97585"/>
                </a:lnTo>
                <a:lnTo>
                  <a:pt x="1200" y="97585"/>
                </a:lnTo>
                <a:close/>
                <a:moveTo>
                  <a:pt x="30337" y="0"/>
                </a:moveTo>
                <a:lnTo>
                  <a:pt x="450496" y="0"/>
                </a:lnTo>
                <a:cubicBezTo>
                  <a:pt x="459649" y="0"/>
                  <a:pt x="467002" y="7356"/>
                  <a:pt x="467002" y="16512"/>
                </a:cubicBezTo>
                <a:cubicBezTo>
                  <a:pt x="467002" y="25669"/>
                  <a:pt x="459649" y="33025"/>
                  <a:pt x="450496" y="33025"/>
                </a:cubicBezTo>
                <a:lnTo>
                  <a:pt x="30337" y="33025"/>
                </a:lnTo>
                <a:cubicBezTo>
                  <a:pt x="21184" y="33025"/>
                  <a:pt x="13831" y="25669"/>
                  <a:pt x="13831" y="16512"/>
                </a:cubicBezTo>
                <a:cubicBezTo>
                  <a:pt x="13831" y="7356"/>
                  <a:pt x="21184" y="0"/>
                  <a:pt x="3033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53" name="矩形: 圆角 52">
            <a:extLst>
              <a:ext uri="{FF2B5EF4-FFF2-40B4-BE49-F238E27FC236}">
                <a16:creationId xmlns:a16="http://schemas.microsoft.com/office/drawing/2014/main" id="{D4F3F92F-ED97-42A4-8428-A316B4EC6B9B}"/>
              </a:ext>
            </a:extLst>
          </p:cNvPr>
          <p:cNvSpPr/>
          <p:nvPr/>
        </p:nvSpPr>
        <p:spPr>
          <a:xfrm>
            <a:off x="942196" y="4817738"/>
            <a:ext cx="4082426" cy="1330243"/>
          </a:xfrm>
          <a:prstGeom prst="roundRect">
            <a:avLst>
              <a:gd name="adj" fmla="val 20475"/>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lnSpc>
                <a:spcPct val="120000"/>
              </a:lnSpc>
            </a:pPr>
            <a:r>
              <a:rPr lang="zh-CN" altLang="en-US" sz="2000" dirty="0">
                <a:solidFill>
                  <a:schemeClr val="accent2"/>
                </a:solidFill>
              </a:rPr>
              <a:t>流程</a:t>
            </a:r>
            <a:r>
              <a:rPr lang="en-US" altLang="zh-CN" sz="2000" dirty="0">
                <a:solidFill>
                  <a:schemeClr val="accent2"/>
                </a:solidFill>
              </a:rPr>
              <a:t>3</a:t>
            </a:r>
            <a:r>
              <a:rPr lang="zh-CN" altLang="en-US" sz="2000" dirty="0">
                <a:solidFill>
                  <a:schemeClr val="accent2"/>
                </a:solidFill>
              </a:rPr>
              <a:t>：</a:t>
            </a:r>
            <a:endParaRPr lang="en-US" altLang="zh-CN" sz="2000" dirty="0">
              <a:solidFill>
                <a:schemeClr val="accent2"/>
              </a:solidFill>
            </a:endParaRPr>
          </a:p>
          <a:p>
            <a:pPr algn="just">
              <a:lnSpc>
                <a:spcPct val="120000"/>
              </a:lnSpc>
            </a:pPr>
            <a:r>
              <a:rPr lang="zh-CN" altLang="en-US" sz="2000" dirty="0">
                <a:solidFill>
                  <a:schemeClr val="tx2"/>
                </a:solidFill>
              </a:rPr>
              <a:t>点击这里输入相关内容，点击这里输入相关内容。</a:t>
            </a:r>
          </a:p>
        </p:txBody>
      </p:sp>
      <p:sp>
        <p:nvSpPr>
          <p:cNvPr id="4" name="页脚占位符 3">
            <a:extLst>
              <a:ext uri="{FF2B5EF4-FFF2-40B4-BE49-F238E27FC236}">
                <a16:creationId xmlns:a16="http://schemas.microsoft.com/office/drawing/2014/main" id="{35BA94F2-D3E9-4F23-88BB-59F463222A5A}"/>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27" name="文本框 26">
            <a:extLst>
              <a:ext uri="{FF2B5EF4-FFF2-40B4-BE49-F238E27FC236}">
                <a16:creationId xmlns:a16="http://schemas.microsoft.com/office/drawing/2014/main" id="{E992F5A2-5E53-4286-B72E-F2B6BAADA340}"/>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32" name="文本框 31">
            <a:extLst>
              <a:ext uri="{FF2B5EF4-FFF2-40B4-BE49-F238E27FC236}">
                <a16:creationId xmlns:a16="http://schemas.microsoft.com/office/drawing/2014/main" id="{E7CA1A81-5FD2-4FAA-8094-5A1214FDA3F8}"/>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条形图</a:t>
            </a:r>
          </a:p>
        </p:txBody>
      </p:sp>
    </p:spTree>
    <p:extLst>
      <p:ext uri="{BB962C8B-B14F-4D97-AF65-F5344CB8AC3E}">
        <p14:creationId xmlns:p14="http://schemas.microsoft.com/office/powerpoint/2010/main" val="39737592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a16="http://schemas.microsoft.com/office/drawing/2014/main" id="{00504CD3-8BE2-41FA-B3BE-AFDB5EC2C6AB}"/>
              </a:ext>
            </a:extLst>
          </p:cNvPr>
          <p:cNvGraphicFramePr/>
          <p:nvPr/>
        </p:nvGraphicFramePr>
        <p:xfrm>
          <a:off x="3165423" y="1638700"/>
          <a:ext cx="5861154" cy="39074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页脚占位符 4">
            <a:extLst>
              <a:ext uri="{FF2B5EF4-FFF2-40B4-BE49-F238E27FC236}">
                <a16:creationId xmlns:a16="http://schemas.microsoft.com/office/drawing/2014/main" id="{D8BA1842-1128-4489-A109-05E4583543CE}"/>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15" name="文本框 14">
            <a:extLst>
              <a:ext uri="{FF2B5EF4-FFF2-40B4-BE49-F238E27FC236}">
                <a16:creationId xmlns:a16="http://schemas.microsoft.com/office/drawing/2014/main" id="{4E454AD3-EB36-45C6-B83D-223D45559D4A}"/>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16" name="文本框 15">
            <a:extLst>
              <a:ext uri="{FF2B5EF4-FFF2-40B4-BE49-F238E27FC236}">
                <a16:creationId xmlns:a16="http://schemas.microsoft.com/office/drawing/2014/main" id="{B02FC4E5-D55E-4E66-AE68-23BA0AAA279D}"/>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条形图</a:t>
            </a:r>
          </a:p>
        </p:txBody>
      </p:sp>
      <p:sp>
        <p:nvSpPr>
          <p:cNvPr id="3" name="标注: 线形(带强调线) 2">
            <a:extLst>
              <a:ext uri="{FF2B5EF4-FFF2-40B4-BE49-F238E27FC236}">
                <a16:creationId xmlns:a16="http://schemas.microsoft.com/office/drawing/2014/main" id="{D977FF4E-1537-4E00-BC36-2A97DD0FD20C}"/>
              </a:ext>
            </a:extLst>
          </p:cNvPr>
          <p:cNvSpPr/>
          <p:nvPr/>
        </p:nvSpPr>
        <p:spPr>
          <a:xfrm>
            <a:off x="8828841" y="1620226"/>
            <a:ext cx="2339788" cy="1567658"/>
          </a:xfrm>
          <a:prstGeom prst="accentCallout1">
            <a:avLst>
              <a:gd name="adj1" fmla="val 18750"/>
              <a:gd name="adj2" fmla="val -8333"/>
              <a:gd name="adj3" fmla="val 68753"/>
              <a:gd name="adj4" fmla="val -39482"/>
            </a:avLst>
          </a:prstGeom>
          <a:solidFill>
            <a:schemeClr val="bg1"/>
          </a:solidFill>
          <a:ln w="28575">
            <a:solidFill>
              <a:schemeClr val="accent1"/>
            </a:solidFill>
            <a:prstDash val="dashDot"/>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endParaRPr lang="zh-CN" altLang="en-US" sz="1600" dirty="0">
              <a:solidFill>
                <a:schemeClr val="tx2"/>
              </a:solidFill>
              <a:sym typeface="Wingdings" panose="05000000000000000000" pitchFamily="2" charset="2"/>
            </a:endParaRPr>
          </a:p>
        </p:txBody>
      </p:sp>
      <p:sp>
        <p:nvSpPr>
          <p:cNvPr id="11" name="标注: 线形(带强调线) 10">
            <a:extLst>
              <a:ext uri="{FF2B5EF4-FFF2-40B4-BE49-F238E27FC236}">
                <a16:creationId xmlns:a16="http://schemas.microsoft.com/office/drawing/2014/main" id="{EBB92798-95EF-4CF0-826A-2B89000074A5}"/>
              </a:ext>
            </a:extLst>
          </p:cNvPr>
          <p:cNvSpPr/>
          <p:nvPr/>
        </p:nvSpPr>
        <p:spPr>
          <a:xfrm>
            <a:off x="8828841" y="4386653"/>
            <a:ext cx="2339788" cy="1567658"/>
          </a:xfrm>
          <a:prstGeom prst="accentCallout1">
            <a:avLst>
              <a:gd name="adj1" fmla="val 18750"/>
              <a:gd name="adj2" fmla="val -8333"/>
              <a:gd name="adj3" fmla="val -6732"/>
              <a:gd name="adj4" fmla="val -41206"/>
            </a:avLst>
          </a:prstGeom>
          <a:solidFill>
            <a:schemeClr val="bg1"/>
          </a:solidFill>
          <a:ln w="28575">
            <a:solidFill>
              <a:schemeClr val="accent1"/>
            </a:solidFill>
            <a:prstDash val="dashDot"/>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endParaRPr lang="zh-CN" altLang="en-US" sz="1600" dirty="0">
              <a:solidFill>
                <a:schemeClr val="tx2"/>
              </a:solidFill>
              <a:sym typeface="Wingdings" panose="05000000000000000000" pitchFamily="2" charset="2"/>
            </a:endParaRPr>
          </a:p>
        </p:txBody>
      </p:sp>
      <p:sp>
        <p:nvSpPr>
          <p:cNvPr id="17" name="标注: 线形(带强调线) 16">
            <a:extLst>
              <a:ext uri="{FF2B5EF4-FFF2-40B4-BE49-F238E27FC236}">
                <a16:creationId xmlns:a16="http://schemas.microsoft.com/office/drawing/2014/main" id="{088262BD-00BF-4EF5-AA81-703FB5539B49}"/>
              </a:ext>
            </a:extLst>
          </p:cNvPr>
          <p:cNvSpPr/>
          <p:nvPr/>
        </p:nvSpPr>
        <p:spPr>
          <a:xfrm>
            <a:off x="1023372" y="4385401"/>
            <a:ext cx="2339788" cy="1567658"/>
          </a:xfrm>
          <a:prstGeom prst="accentCallout1">
            <a:avLst>
              <a:gd name="adj1" fmla="val 49630"/>
              <a:gd name="adj2" fmla="val 118104"/>
              <a:gd name="adj3" fmla="val 2761"/>
              <a:gd name="adj4" fmla="val 144005"/>
            </a:avLst>
          </a:prstGeom>
          <a:solidFill>
            <a:schemeClr val="bg1"/>
          </a:solidFill>
          <a:ln w="28575">
            <a:solidFill>
              <a:schemeClr val="accent1"/>
            </a:solidFill>
            <a:prstDash val="dashDot"/>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endParaRPr lang="zh-CN" altLang="en-US" sz="1600" dirty="0">
              <a:solidFill>
                <a:schemeClr val="tx2"/>
              </a:solidFill>
              <a:sym typeface="Wingdings" panose="05000000000000000000" pitchFamily="2" charset="2"/>
            </a:endParaRPr>
          </a:p>
        </p:txBody>
      </p:sp>
      <p:sp>
        <p:nvSpPr>
          <p:cNvPr id="18" name="标注: 线形(带强调线) 17">
            <a:extLst>
              <a:ext uri="{FF2B5EF4-FFF2-40B4-BE49-F238E27FC236}">
                <a16:creationId xmlns:a16="http://schemas.microsoft.com/office/drawing/2014/main" id="{378F1742-87C2-4888-996A-F745480570CD}"/>
              </a:ext>
            </a:extLst>
          </p:cNvPr>
          <p:cNvSpPr/>
          <p:nvPr/>
        </p:nvSpPr>
        <p:spPr>
          <a:xfrm>
            <a:off x="1023372" y="1861342"/>
            <a:ext cx="2339788" cy="1567658"/>
          </a:xfrm>
          <a:prstGeom prst="accentCallout1">
            <a:avLst>
              <a:gd name="adj1" fmla="val 49630"/>
              <a:gd name="adj2" fmla="val 118104"/>
              <a:gd name="adj3" fmla="val 67095"/>
              <a:gd name="adj4" fmla="val 139407"/>
            </a:avLst>
          </a:prstGeom>
          <a:solidFill>
            <a:schemeClr val="bg1"/>
          </a:solidFill>
          <a:ln w="28575">
            <a:solidFill>
              <a:schemeClr val="accent1"/>
            </a:solidFill>
            <a:prstDash val="dashDot"/>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r>
              <a:rPr lang="zh-CN" altLang="en-US" sz="1600" dirty="0">
                <a:solidFill>
                  <a:schemeClr val="tx2"/>
                </a:solidFill>
                <a:sym typeface="Wingdings" panose="05000000000000000000" pitchFamily="2" charset="2"/>
              </a:rPr>
              <a:t>点击此处编辑相关内容</a:t>
            </a:r>
            <a:r>
              <a:rPr lang="en-US" altLang="zh-CN" sz="1600" dirty="0">
                <a:solidFill>
                  <a:schemeClr val="tx2"/>
                </a:solidFill>
                <a:sym typeface="Wingdings" panose="05000000000000000000" pitchFamily="2" charset="2"/>
              </a:rPr>
              <a:t>/</a:t>
            </a:r>
            <a:endParaRPr lang="zh-CN" altLang="en-US" sz="1600" dirty="0">
              <a:solidFill>
                <a:schemeClr val="tx2"/>
              </a:solidFill>
              <a:sym typeface="Wingdings" panose="05000000000000000000" pitchFamily="2" charset="2"/>
            </a:endParaRPr>
          </a:p>
        </p:txBody>
      </p:sp>
    </p:spTree>
    <p:extLst>
      <p:ext uri="{BB962C8B-B14F-4D97-AF65-F5344CB8AC3E}">
        <p14:creationId xmlns:p14="http://schemas.microsoft.com/office/powerpoint/2010/main" val="25595313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图表 56">
            <a:extLst>
              <a:ext uri="{FF2B5EF4-FFF2-40B4-BE49-F238E27FC236}">
                <a16:creationId xmlns:a16="http://schemas.microsoft.com/office/drawing/2014/main" id="{89722817-DF11-4D28-A137-61AA4996335E}"/>
              </a:ext>
            </a:extLst>
          </p:cNvPr>
          <p:cNvGraphicFramePr/>
          <p:nvPr/>
        </p:nvGraphicFramePr>
        <p:xfrm>
          <a:off x="663249" y="1815261"/>
          <a:ext cx="5432750" cy="4159693"/>
        </p:xfrm>
        <a:graphic>
          <a:graphicData uri="http://schemas.openxmlformats.org/drawingml/2006/chart">
            <c:chart xmlns:c="http://schemas.openxmlformats.org/drawingml/2006/chart" xmlns:r="http://schemas.openxmlformats.org/officeDocument/2006/relationships" r:id="rId4"/>
          </a:graphicData>
        </a:graphic>
      </p:graphicFrame>
      <p:sp>
        <p:nvSpPr>
          <p:cNvPr id="8" name="îsḷïḍè">
            <a:extLst>
              <a:ext uri="{FF2B5EF4-FFF2-40B4-BE49-F238E27FC236}">
                <a16:creationId xmlns:a16="http://schemas.microsoft.com/office/drawing/2014/main" id="{66D378B5-B5DE-4972-B858-AFFEDB70192F}"/>
              </a:ext>
            </a:extLst>
          </p:cNvPr>
          <p:cNvSpPr/>
          <p:nvPr/>
        </p:nvSpPr>
        <p:spPr>
          <a:xfrm>
            <a:off x="6708140" y="239758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508F79"/>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0" name="文本框 19">
            <a:extLst>
              <a:ext uri="{FF2B5EF4-FFF2-40B4-BE49-F238E27FC236}">
                <a16:creationId xmlns:a16="http://schemas.microsoft.com/office/drawing/2014/main" id="{39CAAD9A-8545-4C2C-882E-A7FAFEBEA23D}"/>
              </a:ext>
            </a:extLst>
          </p:cNvPr>
          <p:cNvSpPr txBox="1"/>
          <p:nvPr/>
        </p:nvSpPr>
        <p:spPr>
          <a:xfrm>
            <a:off x="7418880" y="243526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9" name="isḷiḋe">
            <a:extLst>
              <a:ext uri="{FF2B5EF4-FFF2-40B4-BE49-F238E27FC236}">
                <a16:creationId xmlns:a16="http://schemas.microsoft.com/office/drawing/2014/main" id="{077609E9-D973-4F8A-BC9F-49DF27A88B5D}"/>
              </a:ext>
            </a:extLst>
          </p:cNvPr>
          <p:cNvSpPr/>
          <p:nvPr/>
        </p:nvSpPr>
        <p:spPr>
          <a:xfrm>
            <a:off x="6708140" y="338691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5DB77E"/>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3" name="文本框 22">
            <a:extLst>
              <a:ext uri="{FF2B5EF4-FFF2-40B4-BE49-F238E27FC236}">
                <a16:creationId xmlns:a16="http://schemas.microsoft.com/office/drawing/2014/main" id="{709718F5-ED3C-4AE0-94ED-281C406F2A09}"/>
              </a:ext>
            </a:extLst>
          </p:cNvPr>
          <p:cNvSpPr txBox="1"/>
          <p:nvPr/>
        </p:nvSpPr>
        <p:spPr>
          <a:xfrm>
            <a:off x="7418880" y="342459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11" name="isḻïḓè">
            <a:extLst>
              <a:ext uri="{FF2B5EF4-FFF2-40B4-BE49-F238E27FC236}">
                <a16:creationId xmlns:a16="http://schemas.microsoft.com/office/drawing/2014/main" id="{71A39F1C-03D5-4315-8D5E-79A21295E355}"/>
              </a:ext>
            </a:extLst>
          </p:cNvPr>
          <p:cNvSpPr/>
          <p:nvPr/>
        </p:nvSpPr>
        <p:spPr>
          <a:xfrm>
            <a:off x="6708140" y="437624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5C68C"/>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4" name="文本框 23">
            <a:extLst>
              <a:ext uri="{FF2B5EF4-FFF2-40B4-BE49-F238E27FC236}">
                <a16:creationId xmlns:a16="http://schemas.microsoft.com/office/drawing/2014/main" id="{33AB05AC-D322-42AC-8859-8C3BEA218418}"/>
              </a:ext>
            </a:extLst>
          </p:cNvPr>
          <p:cNvSpPr txBox="1"/>
          <p:nvPr/>
        </p:nvSpPr>
        <p:spPr>
          <a:xfrm>
            <a:off x="7418880" y="4413927"/>
            <a:ext cx="3767280" cy="400110"/>
          </a:xfrm>
          <a:prstGeom prst="rect">
            <a:avLst/>
          </a:prstGeom>
          <a:noFill/>
        </p:spPr>
        <p:txBody>
          <a:bodyPr wrap="square" rtlCol="0">
            <a:spAutoFit/>
          </a:bodyPr>
          <a:lstStyle/>
          <a:p>
            <a:r>
              <a:rPr lang="zh-CN" altLang="en-US" sz="2000" dirty="0">
                <a:solidFill>
                  <a:schemeClr val="tx2"/>
                </a:solidFill>
                <a:cs typeface="+mn-ea"/>
                <a:sym typeface="+mn-lt"/>
              </a:rPr>
              <a:t>点击这里输入数据的相关特征</a:t>
            </a:r>
          </a:p>
        </p:txBody>
      </p:sp>
      <p:sp>
        <p:nvSpPr>
          <p:cNvPr id="3" name="页脚占位符 2">
            <a:extLst>
              <a:ext uri="{FF2B5EF4-FFF2-40B4-BE49-F238E27FC236}">
                <a16:creationId xmlns:a16="http://schemas.microsoft.com/office/drawing/2014/main" id="{2D72CA72-F94F-4BCC-AA59-5CE74726DD8A}"/>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13" name="文本框 12">
            <a:extLst>
              <a:ext uri="{FF2B5EF4-FFF2-40B4-BE49-F238E27FC236}">
                <a16:creationId xmlns:a16="http://schemas.microsoft.com/office/drawing/2014/main" id="{C85D61FF-A505-4D1B-A2C1-1217B4B010FA}"/>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16" name="文本框 15">
            <a:extLst>
              <a:ext uri="{FF2B5EF4-FFF2-40B4-BE49-F238E27FC236}">
                <a16:creationId xmlns:a16="http://schemas.microsoft.com/office/drawing/2014/main" id="{9D73CDB7-51DD-467E-830C-42EC3CEBDA70}"/>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条形图</a:t>
            </a:r>
          </a:p>
        </p:txBody>
      </p:sp>
    </p:spTree>
    <p:custDataLst>
      <p:tags r:id="rId1"/>
    </p:custDataLst>
    <p:extLst>
      <p:ext uri="{BB962C8B-B14F-4D97-AF65-F5344CB8AC3E}">
        <p14:creationId xmlns:p14="http://schemas.microsoft.com/office/powerpoint/2010/main" val="1446029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人的雕塑&#10;&#10;描述已自动生成">
            <a:extLst>
              <a:ext uri="{FF2B5EF4-FFF2-40B4-BE49-F238E27FC236}">
                <a16:creationId xmlns:a16="http://schemas.microsoft.com/office/drawing/2014/main" id="{2A584AC6-FEA8-475A-9B17-DBFDE7EF773C}"/>
              </a:ext>
            </a:extLst>
          </p:cNvPr>
          <p:cNvPicPr>
            <a:picLocks noChangeAspect="1"/>
          </p:cNvPicPr>
          <p:nvPr/>
        </p:nvPicPr>
        <p:blipFill>
          <a:blip r:embed="rId3">
            <a:extLst>
              <a:ext uri="{28A0092B-C50C-407E-A947-70E740481C1C}">
                <a14:useLocalDpi xmlns:a14="http://schemas.microsoft.com/office/drawing/2010/main" val="0"/>
              </a:ext>
            </a:extLst>
          </a:blip>
          <a:srcRect b="25000"/>
          <a:stretch>
            <a:fillRect/>
          </a:stretch>
        </p:blipFill>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1 h 6858000"/>
              <a:gd name="connsiteX3" fmla="*/ 8438627 w 12191999"/>
              <a:gd name="connsiteY3" fmla="*/ 1 h 6858000"/>
              <a:gd name="connsiteX4" fmla="*/ 12191999 w 12191999"/>
              <a:gd name="connsiteY4" fmla="*/ 5623284 h 6858000"/>
              <a:gd name="connsiteX5" fmla="*/ 12191999 w 12191999"/>
              <a:gd name="connsiteY5" fmla="*/ 6858000 h 6858000"/>
              <a:gd name="connsiteX6" fmla="*/ 0 w 1219199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6858000">
                <a:moveTo>
                  <a:pt x="0" y="0"/>
                </a:moveTo>
                <a:lnTo>
                  <a:pt x="12191999" y="0"/>
                </a:lnTo>
                <a:lnTo>
                  <a:pt x="12191999" y="1"/>
                </a:lnTo>
                <a:lnTo>
                  <a:pt x="8438627" y="1"/>
                </a:lnTo>
                <a:lnTo>
                  <a:pt x="12191999" y="5623284"/>
                </a:lnTo>
                <a:lnTo>
                  <a:pt x="12191999" y="6858000"/>
                </a:lnTo>
                <a:lnTo>
                  <a:pt x="0" y="6858000"/>
                </a:lnTo>
                <a:close/>
              </a:path>
            </a:pathLst>
          </a:custGeom>
          <a:effectLst>
            <a:outerShdw blurRad="393700" dist="38100" dir="19800000" algn="bl" rotWithShape="0">
              <a:prstClr val="black">
                <a:alpha val="49000"/>
              </a:prstClr>
            </a:outerShdw>
          </a:effectLst>
        </p:spPr>
      </p:pic>
      <p:sp>
        <p:nvSpPr>
          <p:cNvPr id="4631" name="任意多边形: 形状 4630">
            <a:extLst>
              <a:ext uri="{FF2B5EF4-FFF2-40B4-BE49-F238E27FC236}">
                <a16:creationId xmlns:a16="http://schemas.microsoft.com/office/drawing/2014/main" id="{3B4643B5-AD46-41DE-9E5D-8A27A62E3C1F}"/>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1 h 6858000"/>
              <a:gd name="connsiteX3" fmla="*/ 8438627 w 12192000"/>
              <a:gd name="connsiteY3" fmla="*/ 1 h 6858000"/>
              <a:gd name="connsiteX4" fmla="*/ 12192000 w 12192000"/>
              <a:gd name="connsiteY4" fmla="*/ 562328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1"/>
                </a:lnTo>
                <a:lnTo>
                  <a:pt x="8438627" y="1"/>
                </a:lnTo>
                <a:lnTo>
                  <a:pt x="12192000" y="5623285"/>
                </a:lnTo>
                <a:lnTo>
                  <a:pt x="12192000" y="6858000"/>
                </a:lnTo>
                <a:lnTo>
                  <a:pt x="0" y="6858000"/>
                </a:lnTo>
                <a:close/>
              </a:path>
            </a:pathLst>
          </a:custGeom>
          <a:gradFill flip="none" rotWithShape="1">
            <a:gsLst>
              <a:gs pos="2000">
                <a:schemeClr val="accent3">
                  <a:alpha val="61000"/>
                </a:schemeClr>
              </a:gs>
              <a:gs pos="100000">
                <a:schemeClr val="accent6"/>
              </a:gs>
            </a:gsLst>
            <a:lin ang="10800000" scaled="1"/>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平行四边形 29">
            <a:extLst>
              <a:ext uri="{FF2B5EF4-FFF2-40B4-BE49-F238E27FC236}">
                <a16:creationId xmlns:a16="http://schemas.microsoft.com/office/drawing/2014/main" id="{BCE5FEF0-9F93-4B21-B7D0-1E44CB9BB02C}"/>
              </a:ext>
            </a:extLst>
          </p:cNvPr>
          <p:cNvSpPr/>
          <p:nvPr/>
        </p:nvSpPr>
        <p:spPr>
          <a:xfrm rot="3720564">
            <a:off x="-2212109" y="2394088"/>
            <a:ext cx="9404027" cy="2305880"/>
          </a:xfrm>
          <a:prstGeom prst="parallelogram">
            <a:avLst>
              <a:gd name="adj" fmla="val 49564"/>
            </a:avLst>
          </a:prstGeom>
          <a:solidFill>
            <a:schemeClr val="bg1">
              <a:alpha val="20000"/>
            </a:schemeClr>
          </a:solidFill>
          <a:ln>
            <a:noFill/>
          </a:ln>
          <a:effectLst>
            <a:outerShdw blurRad="215900" dist="38100" dir="5400000" algn="t" rotWithShape="0">
              <a:prstClr val="black">
                <a:alpha val="16000"/>
              </a:prstClr>
            </a:outerShdw>
          </a:effectLst>
          <a:scene3d>
            <a:camera prst="orthographicFront"/>
            <a:lightRig rig="sunrise" dir="t">
              <a:rot lat="0" lon="0" rev="114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36" name="文本框 35">
            <a:extLst>
              <a:ext uri="{FF2B5EF4-FFF2-40B4-BE49-F238E27FC236}">
                <a16:creationId xmlns:a16="http://schemas.microsoft.com/office/drawing/2014/main" id="{22948930-3C19-42DB-B3A8-40DB99670DF9}"/>
              </a:ext>
            </a:extLst>
          </p:cNvPr>
          <p:cNvSpPr txBox="1"/>
          <p:nvPr/>
        </p:nvSpPr>
        <p:spPr>
          <a:xfrm>
            <a:off x="660399" y="1848314"/>
            <a:ext cx="8727440" cy="1107996"/>
          </a:xfrm>
          <a:prstGeom prst="rect">
            <a:avLst/>
          </a:prstGeom>
          <a:noFill/>
          <a:effectLst/>
        </p:spPr>
        <p:txBody>
          <a:bodyPr wrap="square" rtlCol="0">
            <a:spAutoFit/>
          </a:bodyPr>
          <a:lstStyle/>
          <a:p>
            <a:r>
              <a:rPr lang="zh-CN" altLang="en-US" sz="6600" b="1" dirty="0">
                <a:solidFill>
                  <a:schemeClr val="bg1"/>
                </a:solidFill>
                <a:effectLst>
                  <a:outerShdw blurRad="203200" dist="38100" dir="5400000" algn="t" rotWithShape="0">
                    <a:prstClr val="black">
                      <a:alpha val="40000"/>
                    </a:prstClr>
                  </a:outerShdw>
                </a:effectLst>
                <a:cs typeface="+mn-ea"/>
                <a:sym typeface="+mn-lt"/>
              </a:rPr>
              <a:t>四川师范大学教学模板</a:t>
            </a:r>
          </a:p>
        </p:txBody>
      </p:sp>
      <p:grpSp>
        <p:nvGrpSpPr>
          <p:cNvPr id="68" name="组合 67">
            <a:extLst>
              <a:ext uri="{FF2B5EF4-FFF2-40B4-BE49-F238E27FC236}">
                <a16:creationId xmlns:a16="http://schemas.microsoft.com/office/drawing/2014/main" id="{15D5B2E6-6861-4413-9CDB-2BB0C91402C7}"/>
              </a:ext>
            </a:extLst>
          </p:cNvPr>
          <p:cNvGrpSpPr/>
          <p:nvPr/>
        </p:nvGrpSpPr>
        <p:grpSpPr>
          <a:xfrm>
            <a:off x="2711704" y="1153450"/>
            <a:ext cx="4633976" cy="765868"/>
            <a:chOff x="2574544" y="1130300"/>
            <a:chExt cx="4633976" cy="765868"/>
          </a:xfrm>
        </p:grpSpPr>
        <p:cxnSp>
          <p:nvCxnSpPr>
            <p:cNvPr id="40" name="直接连接符 39">
              <a:extLst>
                <a:ext uri="{FF2B5EF4-FFF2-40B4-BE49-F238E27FC236}">
                  <a16:creationId xmlns:a16="http://schemas.microsoft.com/office/drawing/2014/main" id="{8CB9A540-E6F9-4DE0-A5E0-0DCB3DA70BE6}"/>
                </a:ext>
              </a:extLst>
            </p:cNvPr>
            <p:cNvCxnSpPr>
              <a:cxnSpLocks/>
            </p:cNvCxnSpPr>
            <p:nvPr/>
          </p:nvCxnSpPr>
          <p:spPr>
            <a:xfrm flipV="1">
              <a:off x="2575560" y="1130300"/>
              <a:ext cx="4632960" cy="0"/>
            </a:xfrm>
            <a:prstGeom prst="line">
              <a:avLst/>
            </a:prstGeom>
            <a:ln w="25400" cap="rnd">
              <a:gradFill>
                <a:gsLst>
                  <a:gs pos="45000">
                    <a:schemeClr val="bg1"/>
                  </a:gs>
                  <a:gs pos="0">
                    <a:schemeClr val="bg1">
                      <a:alpha val="0"/>
                    </a:schemeClr>
                  </a:gs>
                </a:gsLst>
                <a:lin ang="5400000" scaled="1"/>
              </a:gradFill>
            </a:ln>
            <a:effectLst>
              <a:outerShdw blurRad="50800" dist="254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99D0B25-2A74-4640-B250-5DF9279DD480}"/>
                </a:ext>
              </a:extLst>
            </p:cNvPr>
            <p:cNvCxnSpPr>
              <a:cxnSpLocks/>
            </p:cNvCxnSpPr>
            <p:nvPr/>
          </p:nvCxnSpPr>
          <p:spPr>
            <a:xfrm flipV="1">
              <a:off x="2574544" y="1132840"/>
              <a:ext cx="0" cy="763328"/>
            </a:xfrm>
            <a:prstGeom prst="line">
              <a:avLst/>
            </a:prstGeom>
            <a:ln w="25400" cap="rnd">
              <a:gradFill>
                <a:gsLst>
                  <a:gs pos="45000">
                    <a:schemeClr val="bg1"/>
                  </a:gs>
                  <a:gs pos="0">
                    <a:schemeClr val="bg1">
                      <a:alpha val="0"/>
                    </a:schemeClr>
                  </a:gs>
                </a:gsLst>
                <a:lin ang="5400000" scaled="1"/>
              </a:gradFill>
            </a:ln>
            <a:effectLst>
              <a:outerShdw blurRad="50800" dist="254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id="{0DFD2AF4-E64E-4D0B-9561-B071E4144C32}"/>
              </a:ext>
            </a:extLst>
          </p:cNvPr>
          <p:cNvGrpSpPr/>
          <p:nvPr/>
        </p:nvGrpSpPr>
        <p:grpSpPr>
          <a:xfrm>
            <a:off x="2712720" y="4448120"/>
            <a:ext cx="4641088" cy="1359320"/>
            <a:chOff x="2575560" y="4401820"/>
            <a:chExt cx="4641088" cy="1359320"/>
          </a:xfrm>
        </p:grpSpPr>
        <p:cxnSp>
          <p:nvCxnSpPr>
            <p:cNvPr id="43" name="直接连接符 42">
              <a:extLst>
                <a:ext uri="{FF2B5EF4-FFF2-40B4-BE49-F238E27FC236}">
                  <a16:creationId xmlns:a16="http://schemas.microsoft.com/office/drawing/2014/main" id="{CFDF3C37-FF66-4BE6-925D-CC9B6C704CB8}"/>
                </a:ext>
              </a:extLst>
            </p:cNvPr>
            <p:cNvCxnSpPr>
              <a:cxnSpLocks/>
            </p:cNvCxnSpPr>
            <p:nvPr/>
          </p:nvCxnSpPr>
          <p:spPr>
            <a:xfrm>
              <a:off x="2575560" y="5761140"/>
              <a:ext cx="4632960" cy="0"/>
            </a:xfrm>
            <a:prstGeom prst="line">
              <a:avLst/>
            </a:prstGeom>
            <a:ln w="25400" cap="rnd">
              <a:gradFill>
                <a:gsLst>
                  <a:gs pos="45000">
                    <a:schemeClr val="bg1"/>
                  </a:gs>
                  <a:gs pos="0">
                    <a:schemeClr val="bg1">
                      <a:alpha val="0"/>
                    </a:schemeClr>
                  </a:gs>
                </a:gsLst>
                <a:lin ang="5400000" scaled="1"/>
              </a:gradFill>
              <a:roun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6FB1D27-3D13-4DCE-9B54-CBA24D5472DB}"/>
                </a:ext>
              </a:extLst>
            </p:cNvPr>
            <p:cNvCxnSpPr>
              <a:cxnSpLocks/>
            </p:cNvCxnSpPr>
            <p:nvPr/>
          </p:nvCxnSpPr>
          <p:spPr>
            <a:xfrm>
              <a:off x="7216648" y="4401820"/>
              <a:ext cx="0" cy="1358050"/>
            </a:xfrm>
            <a:prstGeom prst="line">
              <a:avLst/>
            </a:prstGeom>
            <a:ln w="25400" cap="rnd">
              <a:gradFill>
                <a:gsLst>
                  <a:gs pos="45000">
                    <a:schemeClr val="bg1"/>
                  </a:gs>
                  <a:gs pos="0">
                    <a:schemeClr val="bg1">
                      <a:alpha val="0"/>
                    </a:schemeClr>
                  </a:gs>
                </a:gsLst>
                <a:lin ang="5400000" scaled="1"/>
              </a:grad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平行四边形 48">
            <a:extLst>
              <a:ext uri="{FF2B5EF4-FFF2-40B4-BE49-F238E27FC236}">
                <a16:creationId xmlns:a16="http://schemas.microsoft.com/office/drawing/2014/main" id="{03CFA8FE-5FD6-403A-86C1-66EC4F1F6F77}"/>
              </a:ext>
            </a:extLst>
          </p:cNvPr>
          <p:cNvSpPr/>
          <p:nvPr/>
        </p:nvSpPr>
        <p:spPr>
          <a:xfrm>
            <a:off x="2327959" y="3397561"/>
            <a:ext cx="5958390" cy="602094"/>
          </a:xfrm>
          <a:prstGeom prst="parallelogram">
            <a:avLst>
              <a:gd name="adj" fmla="val 57544"/>
            </a:avLst>
          </a:prstGeom>
          <a:solidFill>
            <a:schemeClr val="accent4">
              <a:alpha val="55000"/>
            </a:schemeClr>
          </a:solidFill>
          <a:ln>
            <a:noFill/>
          </a:ln>
          <a:effectLst>
            <a:outerShdw blurRad="2159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50" name="组合 49">
            <a:extLst>
              <a:ext uri="{FF2B5EF4-FFF2-40B4-BE49-F238E27FC236}">
                <a16:creationId xmlns:a16="http://schemas.microsoft.com/office/drawing/2014/main" id="{270CD93F-6AE6-4C3B-B357-B8A192D529AF}"/>
              </a:ext>
            </a:extLst>
          </p:cNvPr>
          <p:cNvGrpSpPr/>
          <p:nvPr/>
        </p:nvGrpSpPr>
        <p:grpSpPr>
          <a:xfrm>
            <a:off x="3913234" y="4413528"/>
            <a:ext cx="2231933" cy="940004"/>
            <a:chOff x="4483464" y="4876336"/>
            <a:chExt cx="2231933" cy="940004"/>
          </a:xfrm>
        </p:grpSpPr>
        <p:grpSp>
          <p:nvGrpSpPr>
            <p:cNvPr id="51" name="组合 50">
              <a:extLst>
                <a:ext uri="{FF2B5EF4-FFF2-40B4-BE49-F238E27FC236}">
                  <a16:creationId xmlns:a16="http://schemas.microsoft.com/office/drawing/2014/main" id="{84E48213-3DCA-4A1B-87FD-204129168ACA}"/>
                </a:ext>
              </a:extLst>
            </p:cNvPr>
            <p:cNvGrpSpPr/>
            <p:nvPr/>
          </p:nvGrpSpPr>
          <p:grpSpPr>
            <a:xfrm>
              <a:off x="4483464" y="4876336"/>
              <a:ext cx="2094773" cy="369332"/>
              <a:chOff x="4401377" y="4837317"/>
              <a:chExt cx="2094773" cy="369332"/>
            </a:xfrm>
          </p:grpSpPr>
          <p:sp>
            <p:nvSpPr>
              <p:cNvPr id="55" name="iconfont-1187-868307">
                <a:extLst>
                  <a:ext uri="{FF2B5EF4-FFF2-40B4-BE49-F238E27FC236}">
                    <a16:creationId xmlns:a16="http://schemas.microsoft.com/office/drawing/2014/main" id="{F95F9FF0-5B7F-4589-A9CF-F4D82CE3BD40}"/>
                  </a:ext>
                </a:extLst>
              </p:cNvPr>
              <p:cNvSpPr>
                <a:spLocks noChangeAspect="1"/>
              </p:cNvSpPr>
              <p:nvPr/>
            </p:nvSpPr>
            <p:spPr bwMode="auto">
              <a:xfrm>
                <a:off x="4401377" y="4862697"/>
                <a:ext cx="299157" cy="318572"/>
              </a:xfrm>
              <a:custGeom>
                <a:avLst/>
                <a:gdLst>
                  <a:gd name="connsiteX0" fmla="*/ 259627 w 568475"/>
                  <a:gd name="connsiteY0" fmla="*/ 574975 h 605368"/>
                  <a:gd name="connsiteX1" fmla="*/ 257135 w 568475"/>
                  <a:gd name="connsiteY1" fmla="*/ 587594 h 605368"/>
                  <a:gd name="connsiteX2" fmla="*/ 272266 w 568475"/>
                  <a:gd name="connsiteY2" fmla="*/ 587594 h 605368"/>
                  <a:gd name="connsiteX3" fmla="*/ 267549 w 568475"/>
                  <a:gd name="connsiteY3" fmla="*/ 535518 h 605368"/>
                  <a:gd name="connsiteX4" fmla="*/ 263900 w 568475"/>
                  <a:gd name="connsiteY4" fmla="*/ 554002 h 605368"/>
                  <a:gd name="connsiteX5" fmla="*/ 297455 w 568475"/>
                  <a:gd name="connsiteY5" fmla="*/ 587594 h 605368"/>
                  <a:gd name="connsiteX6" fmla="*/ 311339 w 568475"/>
                  <a:gd name="connsiteY6" fmla="*/ 587594 h 605368"/>
                  <a:gd name="connsiteX7" fmla="*/ 309292 w 568475"/>
                  <a:gd name="connsiteY7" fmla="*/ 577108 h 605368"/>
                  <a:gd name="connsiteX8" fmla="*/ 272622 w 568475"/>
                  <a:gd name="connsiteY8" fmla="*/ 510457 h 605368"/>
                  <a:gd name="connsiteX9" fmla="*/ 271732 w 568475"/>
                  <a:gd name="connsiteY9" fmla="*/ 514545 h 605368"/>
                  <a:gd name="connsiteX10" fmla="*/ 302973 w 568475"/>
                  <a:gd name="connsiteY10" fmla="*/ 545738 h 605368"/>
                  <a:gd name="connsiteX11" fmla="*/ 295941 w 568475"/>
                  <a:gd name="connsiteY11" fmla="*/ 510457 h 605368"/>
                  <a:gd name="connsiteX12" fmla="*/ 293716 w 568475"/>
                  <a:gd name="connsiteY12" fmla="*/ 510546 h 605368"/>
                  <a:gd name="connsiteX13" fmla="*/ 274758 w 568475"/>
                  <a:gd name="connsiteY13" fmla="*/ 510546 h 605368"/>
                  <a:gd name="connsiteX14" fmla="*/ 272622 w 568475"/>
                  <a:gd name="connsiteY14" fmla="*/ 510457 h 605368"/>
                  <a:gd name="connsiteX15" fmla="*/ 275648 w 568475"/>
                  <a:gd name="connsiteY15" fmla="*/ 467267 h 605368"/>
                  <a:gd name="connsiteX16" fmla="*/ 264523 w 568475"/>
                  <a:gd name="connsiteY16" fmla="*/ 481131 h 605368"/>
                  <a:gd name="connsiteX17" fmla="*/ 264701 w 568475"/>
                  <a:gd name="connsiteY17" fmla="*/ 482730 h 605368"/>
                  <a:gd name="connsiteX18" fmla="*/ 274758 w 568475"/>
                  <a:gd name="connsiteY18" fmla="*/ 492772 h 605368"/>
                  <a:gd name="connsiteX19" fmla="*/ 293716 w 568475"/>
                  <a:gd name="connsiteY19" fmla="*/ 492772 h 605368"/>
                  <a:gd name="connsiteX20" fmla="*/ 303863 w 568475"/>
                  <a:gd name="connsiteY20" fmla="*/ 482730 h 605368"/>
                  <a:gd name="connsiteX21" fmla="*/ 304041 w 568475"/>
                  <a:gd name="connsiteY21" fmla="*/ 481131 h 605368"/>
                  <a:gd name="connsiteX22" fmla="*/ 292826 w 568475"/>
                  <a:gd name="connsiteY22" fmla="*/ 467267 h 605368"/>
                  <a:gd name="connsiteX23" fmla="*/ 291046 w 568475"/>
                  <a:gd name="connsiteY23" fmla="*/ 469489 h 605368"/>
                  <a:gd name="connsiteX24" fmla="*/ 284282 w 568475"/>
                  <a:gd name="connsiteY24" fmla="*/ 472599 h 605368"/>
                  <a:gd name="connsiteX25" fmla="*/ 277428 w 568475"/>
                  <a:gd name="connsiteY25" fmla="*/ 469489 h 605368"/>
                  <a:gd name="connsiteX26" fmla="*/ 275648 w 568475"/>
                  <a:gd name="connsiteY26" fmla="*/ 467267 h 605368"/>
                  <a:gd name="connsiteX27" fmla="*/ 531627 w 568475"/>
                  <a:gd name="connsiteY27" fmla="*/ 466290 h 605368"/>
                  <a:gd name="connsiteX28" fmla="*/ 502701 w 568475"/>
                  <a:gd name="connsiteY28" fmla="*/ 495172 h 605368"/>
                  <a:gd name="connsiteX29" fmla="*/ 483030 w 568475"/>
                  <a:gd name="connsiteY29" fmla="*/ 542538 h 605368"/>
                  <a:gd name="connsiteX30" fmla="*/ 483030 w 568475"/>
                  <a:gd name="connsiteY30" fmla="*/ 587594 h 605368"/>
                  <a:gd name="connsiteX31" fmla="*/ 531093 w 568475"/>
                  <a:gd name="connsiteY31" fmla="*/ 587594 h 605368"/>
                  <a:gd name="connsiteX32" fmla="*/ 550674 w 568475"/>
                  <a:gd name="connsiteY32" fmla="*/ 571509 h 605368"/>
                  <a:gd name="connsiteX33" fmla="*/ 550674 w 568475"/>
                  <a:gd name="connsiteY33" fmla="*/ 519611 h 605368"/>
                  <a:gd name="connsiteX34" fmla="*/ 531627 w 568475"/>
                  <a:gd name="connsiteY34" fmla="*/ 466290 h 605368"/>
                  <a:gd name="connsiteX35" fmla="*/ 36937 w 568475"/>
                  <a:gd name="connsiteY35" fmla="*/ 466290 h 605368"/>
                  <a:gd name="connsiteX36" fmla="*/ 17801 w 568475"/>
                  <a:gd name="connsiteY36" fmla="*/ 519611 h 605368"/>
                  <a:gd name="connsiteX37" fmla="*/ 17801 w 568475"/>
                  <a:gd name="connsiteY37" fmla="*/ 571509 h 605368"/>
                  <a:gd name="connsiteX38" fmla="*/ 37382 w 568475"/>
                  <a:gd name="connsiteY38" fmla="*/ 587594 h 605368"/>
                  <a:gd name="connsiteX39" fmla="*/ 85445 w 568475"/>
                  <a:gd name="connsiteY39" fmla="*/ 587594 h 605368"/>
                  <a:gd name="connsiteX40" fmla="*/ 85445 w 568475"/>
                  <a:gd name="connsiteY40" fmla="*/ 542538 h 605368"/>
                  <a:gd name="connsiteX41" fmla="*/ 65863 w 568475"/>
                  <a:gd name="connsiteY41" fmla="*/ 495172 h 605368"/>
                  <a:gd name="connsiteX42" fmla="*/ 409868 w 568475"/>
                  <a:gd name="connsiteY42" fmla="*/ 425766 h 605368"/>
                  <a:gd name="connsiteX43" fmla="*/ 355041 w 568475"/>
                  <a:gd name="connsiteY43" fmla="*/ 506636 h 605368"/>
                  <a:gd name="connsiteX44" fmla="*/ 341601 w 568475"/>
                  <a:gd name="connsiteY44" fmla="*/ 514634 h 605368"/>
                  <a:gd name="connsiteX45" fmla="*/ 339821 w 568475"/>
                  <a:gd name="connsiteY45" fmla="*/ 514723 h 605368"/>
                  <a:gd name="connsiteX46" fmla="*/ 326826 w 568475"/>
                  <a:gd name="connsiteY46" fmla="*/ 509302 h 605368"/>
                  <a:gd name="connsiteX47" fmla="*/ 326203 w 568475"/>
                  <a:gd name="connsiteY47" fmla="*/ 508591 h 605368"/>
                  <a:gd name="connsiteX48" fmla="*/ 317303 w 568475"/>
                  <a:gd name="connsiteY48" fmla="*/ 497571 h 605368"/>
                  <a:gd name="connsiteX49" fmla="*/ 312674 w 568475"/>
                  <a:gd name="connsiteY49" fmla="*/ 503170 h 605368"/>
                  <a:gd name="connsiteX50" fmla="*/ 326203 w 568475"/>
                  <a:gd name="connsiteY50" fmla="*/ 571065 h 605368"/>
                  <a:gd name="connsiteX51" fmla="*/ 329496 w 568475"/>
                  <a:gd name="connsiteY51" fmla="*/ 587594 h 605368"/>
                  <a:gd name="connsiteX52" fmla="*/ 465229 w 568475"/>
                  <a:gd name="connsiteY52" fmla="*/ 587594 h 605368"/>
                  <a:gd name="connsiteX53" fmla="*/ 465229 w 568475"/>
                  <a:gd name="connsiteY53" fmla="*/ 542538 h 605368"/>
                  <a:gd name="connsiteX54" fmla="*/ 490062 w 568475"/>
                  <a:gd name="connsiteY54" fmla="*/ 482642 h 605368"/>
                  <a:gd name="connsiteX55" fmla="*/ 518899 w 568475"/>
                  <a:gd name="connsiteY55" fmla="*/ 453848 h 605368"/>
                  <a:gd name="connsiteX56" fmla="*/ 494690 w 568475"/>
                  <a:gd name="connsiteY56" fmla="*/ 441585 h 605368"/>
                  <a:gd name="connsiteX57" fmla="*/ 158607 w 568475"/>
                  <a:gd name="connsiteY57" fmla="*/ 425766 h 605368"/>
                  <a:gd name="connsiteX58" fmla="*/ 73785 w 568475"/>
                  <a:gd name="connsiteY58" fmla="*/ 441585 h 605368"/>
                  <a:gd name="connsiteX59" fmla="*/ 49576 w 568475"/>
                  <a:gd name="connsiteY59" fmla="*/ 453848 h 605368"/>
                  <a:gd name="connsiteX60" fmla="*/ 78413 w 568475"/>
                  <a:gd name="connsiteY60" fmla="*/ 482642 h 605368"/>
                  <a:gd name="connsiteX61" fmla="*/ 103246 w 568475"/>
                  <a:gd name="connsiteY61" fmla="*/ 542538 h 605368"/>
                  <a:gd name="connsiteX62" fmla="*/ 103246 w 568475"/>
                  <a:gd name="connsiteY62" fmla="*/ 587594 h 605368"/>
                  <a:gd name="connsiteX63" fmla="*/ 238978 w 568475"/>
                  <a:gd name="connsiteY63" fmla="*/ 587594 h 605368"/>
                  <a:gd name="connsiteX64" fmla="*/ 255889 w 568475"/>
                  <a:gd name="connsiteY64" fmla="*/ 503170 h 605368"/>
                  <a:gd name="connsiteX65" fmla="*/ 251261 w 568475"/>
                  <a:gd name="connsiteY65" fmla="*/ 497571 h 605368"/>
                  <a:gd name="connsiteX66" fmla="*/ 242360 w 568475"/>
                  <a:gd name="connsiteY66" fmla="*/ 508591 h 605368"/>
                  <a:gd name="connsiteX67" fmla="*/ 241737 w 568475"/>
                  <a:gd name="connsiteY67" fmla="*/ 509302 h 605368"/>
                  <a:gd name="connsiteX68" fmla="*/ 228743 w 568475"/>
                  <a:gd name="connsiteY68" fmla="*/ 514723 h 605368"/>
                  <a:gd name="connsiteX69" fmla="*/ 226963 w 568475"/>
                  <a:gd name="connsiteY69" fmla="*/ 514634 h 605368"/>
                  <a:gd name="connsiteX70" fmla="*/ 213523 w 568475"/>
                  <a:gd name="connsiteY70" fmla="*/ 506636 h 605368"/>
                  <a:gd name="connsiteX71" fmla="*/ 367947 w 568475"/>
                  <a:gd name="connsiteY71" fmla="*/ 381421 h 605368"/>
                  <a:gd name="connsiteX72" fmla="*/ 317392 w 568475"/>
                  <a:gd name="connsiteY72" fmla="*/ 410747 h 605368"/>
                  <a:gd name="connsiteX73" fmla="*/ 303062 w 568475"/>
                  <a:gd name="connsiteY73" fmla="*/ 451627 h 605368"/>
                  <a:gd name="connsiteX74" fmla="*/ 339554 w 568475"/>
                  <a:gd name="connsiteY74" fmla="*/ 496860 h 605368"/>
                  <a:gd name="connsiteX75" fmla="*/ 339910 w 568475"/>
                  <a:gd name="connsiteY75" fmla="*/ 496949 h 605368"/>
                  <a:gd name="connsiteX76" fmla="*/ 340266 w 568475"/>
                  <a:gd name="connsiteY76" fmla="*/ 496683 h 605368"/>
                  <a:gd name="connsiteX77" fmla="*/ 394648 w 568475"/>
                  <a:gd name="connsiteY77" fmla="*/ 416613 h 605368"/>
                  <a:gd name="connsiteX78" fmla="*/ 200617 w 568475"/>
                  <a:gd name="connsiteY78" fmla="*/ 381332 h 605368"/>
                  <a:gd name="connsiteX79" fmla="*/ 173916 w 568475"/>
                  <a:gd name="connsiteY79" fmla="*/ 416613 h 605368"/>
                  <a:gd name="connsiteX80" fmla="*/ 228209 w 568475"/>
                  <a:gd name="connsiteY80" fmla="*/ 496683 h 605368"/>
                  <a:gd name="connsiteX81" fmla="*/ 228654 w 568475"/>
                  <a:gd name="connsiteY81" fmla="*/ 496949 h 605368"/>
                  <a:gd name="connsiteX82" fmla="*/ 229010 w 568475"/>
                  <a:gd name="connsiteY82" fmla="*/ 496860 h 605368"/>
                  <a:gd name="connsiteX83" fmla="*/ 265413 w 568475"/>
                  <a:gd name="connsiteY83" fmla="*/ 451627 h 605368"/>
                  <a:gd name="connsiteX84" fmla="*/ 251172 w 568475"/>
                  <a:gd name="connsiteY84" fmla="*/ 410747 h 605368"/>
                  <a:gd name="connsiteX85" fmla="*/ 200617 w 568475"/>
                  <a:gd name="connsiteY85" fmla="*/ 381332 h 605368"/>
                  <a:gd name="connsiteX86" fmla="*/ 264612 w 568475"/>
                  <a:gd name="connsiteY86" fmla="*/ 368358 h 605368"/>
                  <a:gd name="connsiteX87" fmla="*/ 284282 w 568475"/>
                  <a:gd name="connsiteY87" fmla="*/ 448605 h 605368"/>
                  <a:gd name="connsiteX88" fmla="*/ 303952 w 568475"/>
                  <a:gd name="connsiteY88" fmla="*/ 368358 h 605368"/>
                  <a:gd name="connsiteX89" fmla="*/ 268138 w 568475"/>
                  <a:gd name="connsiteY89" fmla="*/ 309521 h 605368"/>
                  <a:gd name="connsiteX90" fmla="*/ 284308 w 568475"/>
                  <a:gd name="connsiteY90" fmla="*/ 311377 h 605368"/>
                  <a:gd name="connsiteX91" fmla="*/ 314844 w 568475"/>
                  <a:gd name="connsiteY91" fmla="*/ 313333 h 605368"/>
                  <a:gd name="connsiteX92" fmla="*/ 324904 w 568475"/>
                  <a:gd name="connsiteY92" fmla="*/ 315911 h 605368"/>
                  <a:gd name="connsiteX93" fmla="*/ 337368 w 568475"/>
                  <a:gd name="connsiteY93" fmla="*/ 314666 h 605368"/>
                  <a:gd name="connsiteX94" fmla="*/ 338703 w 568475"/>
                  <a:gd name="connsiteY94" fmla="*/ 327113 h 605368"/>
                  <a:gd name="connsiteX95" fmla="*/ 324726 w 568475"/>
                  <a:gd name="connsiteY95" fmla="*/ 333692 h 605368"/>
                  <a:gd name="connsiteX96" fmla="*/ 309057 w 568475"/>
                  <a:gd name="connsiteY96" fmla="*/ 330225 h 605368"/>
                  <a:gd name="connsiteX97" fmla="*/ 289471 w 568475"/>
                  <a:gd name="connsiteY97" fmla="*/ 328802 h 605368"/>
                  <a:gd name="connsiteX98" fmla="*/ 289293 w 568475"/>
                  <a:gd name="connsiteY98" fmla="*/ 328891 h 605368"/>
                  <a:gd name="connsiteX99" fmla="*/ 288759 w 568475"/>
                  <a:gd name="connsiteY99" fmla="*/ 329158 h 605368"/>
                  <a:gd name="connsiteX100" fmla="*/ 288492 w 568475"/>
                  <a:gd name="connsiteY100" fmla="*/ 329336 h 605368"/>
                  <a:gd name="connsiteX101" fmla="*/ 288047 w 568475"/>
                  <a:gd name="connsiteY101" fmla="*/ 329602 h 605368"/>
                  <a:gd name="connsiteX102" fmla="*/ 287602 w 568475"/>
                  <a:gd name="connsiteY102" fmla="*/ 329780 h 605368"/>
                  <a:gd name="connsiteX103" fmla="*/ 287246 w 568475"/>
                  <a:gd name="connsiteY103" fmla="*/ 329869 h 605368"/>
                  <a:gd name="connsiteX104" fmla="*/ 286800 w 568475"/>
                  <a:gd name="connsiteY104" fmla="*/ 330047 h 605368"/>
                  <a:gd name="connsiteX105" fmla="*/ 286444 w 568475"/>
                  <a:gd name="connsiteY105" fmla="*/ 330136 h 605368"/>
                  <a:gd name="connsiteX106" fmla="*/ 285910 w 568475"/>
                  <a:gd name="connsiteY106" fmla="*/ 330225 h 605368"/>
                  <a:gd name="connsiteX107" fmla="*/ 285643 w 568475"/>
                  <a:gd name="connsiteY107" fmla="*/ 330314 h 605368"/>
                  <a:gd name="connsiteX108" fmla="*/ 285109 w 568475"/>
                  <a:gd name="connsiteY108" fmla="*/ 330403 h 605368"/>
                  <a:gd name="connsiteX109" fmla="*/ 284753 w 568475"/>
                  <a:gd name="connsiteY109" fmla="*/ 330403 h 605368"/>
                  <a:gd name="connsiteX110" fmla="*/ 284308 w 568475"/>
                  <a:gd name="connsiteY110" fmla="*/ 330403 h 605368"/>
                  <a:gd name="connsiteX111" fmla="*/ 283863 w 568475"/>
                  <a:gd name="connsiteY111" fmla="*/ 330403 h 605368"/>
                  <a:gd name="connsiteX112" fmla="*/ 283417 w 568475"/>
                  <a:gd name="connsiteY112" fmla="*/ 330403 h 605368"/>
                  <a:gd name="connsiteX113" fmla="*/ 282972 w 568475"/>
                  <a:gd name="connsiteY113" fmla="*/ 330314 h 605368"/>
                  <a:gd name="connsiteX114" fmla="*/ 282616 w 568475"/>
                  <a:gd name="connsiteY114" fmla="*/ 330225 h 605368"/>
                  <a:gd name="connsiteX115" fmla="*/ 282171 w 568475"/>
                  <a:gd name="connsiteY115" fmla="*/ 330136 h 605368"/>
                  <a:gd name="connsiteX116" fmla="*/ 281815 w 568475"/>
                  <a:gd name="connsiteY116" fmla="*/ 330047 h 605368"/>
                  <a:gd name="connsiteX117" fmla="*/ 281370 w 568475"/>
                  <a:gd name="connsiteY117" fmla="*/ 329958 h 605368"/>
                  <a:gd name="connsiteX118" fmla="*/ 280925 w 568475"/>
                  <a:gd name="connsiteY118" fmla="*/ 329780 h 605368"/>
                  <a:gd name="connsiteX119" fmla="*/ 280569 w 568475"/>
                  <a:gd name="connsiteY119" fmla="*/ 329602 h 605368"/>
                  <a:gd name="connsiteX120" fmla="*/ 280124 w 568475"/>
                  <a:gd name="connsiteY120" fmla="*/ 329336 h 605368"/>
                  <a:gd name="connsiteX121" fmla="*/ 279767 w 568475"/>
                  <a:gd name="connsiteY121" fmla="*/ 329158 h 605368"/>
                  <a:gd name="connsiteX122" fmla="*/ 279322 w 568475"/>
                  <a:gd name="connsiteY122" fmla="*/ 328891 h 605368"/>
                  <a:gd name="connsiteX123" fmla="*/ 279144 w 568475"/>
                  <a:gd name="connsiteY123" fmla="*/ 328802 h 605368"/>
                  <a:gd name="connsiteX124" fmla="*/ 259469 w 568475"/>
                  <a:gd name="connsiteY124" fmla="*/ 330225 h 605368"/>
                  <a:gd name="connsiteX125" fmla="*/ 243801 w 568475"/>
                  <a:gd name="connsiteY125" fmla="*/ 333692 h 605368"/>
                  <a:gd name="connsiteX126" fmla="*/ 229913 w 568475"/>
                  <a:gd name="connsiteY126" fmla="*/ 327113 h 605368"/>
                  <a:gd name="connsiteX127" fmla="*/ 231159 w 568475"/>
                  <a:gd name="connsiteY127" fmla="*/ 314666 h 605368"/>
                  <a:gd name="connsiteX128" fmla="*/ 243712 w 568475"/>
                  <a:gd name="connsiteY128" fmla="*/ 315911 h 605368"/>
                  <a:gd name="connsiteX129" fmla="*/ 253772 w 568475"/>
                  <a:gd name="connsiteY129" fmla="*/ 313333 h 605368"/>
                  <a:gd name="connsiteX130" fmla="*/ 268138 w 568475"/>
                  <a:gd name="connsiteY130" fmla="*/ 309521 h 605368"/>
                  <a:gd name="connsiteX131" fmla="*/ 474130 w 568475"/>
                  <a:gd name="connsiteY131" fmla="*/ 245098 h 605368"/>
                  <a:gd name="connsiteX132" fmla="*/ 464072 w 568475"/>
                  <a:gd name="connsiteY132" fmla="*/ 255229 h 605368"/>
                  <a:gd name="connsiteX133" fmla="*/ 464072 w 568475"/>
                  <a:gd name="connsiteY133" fmla="*/ 280112 h 605368"/>
                  <a:gd name="connsiteX134" fmla="*/ 484187 w 568475"/>
                  <a:gd name="connsiteY134" fmla="*/ 280112 h 605368"/>
                  <a:gd name="connsiteX135" fmla="*/ 484187 w 568475"/>
                  <a:gd name="connsiteY135" fmla="*/ 255229 h 605368"/>
                  <a:gd name="connsiteX136" fmla="*/ 474130 w 568475"/>
                  <a:gd name="connsiteY136" fmla="*/ 245098 h 605368"/>
                  <a:gd name="connsiteX137" fmla="*/ 350700 w 568475"/>
                  <a:gd name="connsiteY137" fmla="*/ 236805 h 605368"/>
                  <a:gd name="connsiteX138" fmla="*/ 359601 w 568475"/>
                  <a:gd name="connsiteY138" fmla="*/ 245700 h 605368"/>
                  <a:gd name="connsiteX139" fmla="*/ 341265 w 568475"/>
                  <a:gd name="connsiteY139" fmla="*/ 264114 h 605368"/>
                  <a:gd name="connsiteX140" fmla="*/ 332363 w 568475"/>
                  <a:gd name="connsiteY140" fmla="*/ 255219 h 605368"/>
                  <a:gd name="connsiteX141" fmla="*/ 341265 w 568475"/>
                  <a:gd name="connsiteY141" fmla="*/ 246323 h 605368"/>
                  <a:gd name="connsiteX142" fmla="*/ 341799 w 568475"/>
                  <a:gd name="connsiteY142" fmla="*/ 245700 h 605368"/>
                  <a:gd name="connsiteX143" fmla="*/ 350700 w 568475"/>
                  <a:gd name="connsiteY143" fmla="*/ 236805 h 605368"/>
                  <a:gd name="connsiteX144" fmla="*/ 236807 w 568475"/>
                  <a:gd name="connsiteY144" fmla="*/ 236805 h 605368"/>
                  <a:gd name="connsiteX145" fmla="*/ 245709 w 568475"/>
                  <a:gd name="connsiteY145" fmla="*/ 245700 h 605368"/>
                  <a:gd name="connsiteX146" fmla="*/ 227372 w 568475"/>
                  <a:gd name="connsiteY146" fmla="*/ 264114 h 605368"/>
                  <a:gd name="connsiteX147" fmla="*/ 218471 w 568475"/>
                  <a:gd name="connsiteY147" fmla="*/ 255219 h 605368"/>
                  <a:gd name="connsiteX148" fmla="*/ 227372 w 568475"/>
                  <a:gd name="connsiteY148" fmla="*/ 246323 h 605368"/>
                  <a:gd name="connsiteX149" fmla="*/ 227906 w 568475"/>
                  <a:gd name="connsiteY149" fmla="*/ 245700 h 605368"/>
                  <a:gd name="connsiteX150" fmla="*/ 236807 w 568475"/>
                  <a:gd name="connsiteY150" fmla="*/ 236805 h 605368"/>
                  <a:gd name="connsiteX151" fmla="*/ 284282 w 568475"/>
                  <a:gd name="connsiteY151" fmla="*/ 235678 h 605368"/>
                  <a:gd name="connsiteX152" fmla="*/ 274135 w 568475"/>
                  <a:gd name="connsiteY152" fmla="*/ 245720 h 605368"/>
                  <a:gd name="connsiteX153" fmla="*/ 227319 w 568475"/>
                  <a:gd name="connsiteY153" fmla="*/ 292553 h 605368"/>
                  <a:gd name="connsiteX154" fmla="*/ 180413 w 568475"/>
                  <a:gd name="connsiteY154" fmla="*/ 245720 h 605368"/>
                  <a:gd name="connsiteX155" fmla="*/ 180413 w 568475"/>
                  <a:gd name="connsiteY155" fmla="*/ 245098 h 605368"/>
                  <a:gd name="connsiteX156" fmla="*/ 159942 w 568475"/>
                  <a:gd name="connsiteY156" fmla="*/ 245098 h 605368"/>
                  <a:gd name="connsiteX157" fmla="*/ 159942 w 568475"/>
                  <a:gd name="connsiteY157" fmla="*/ 245453 h 605368"/>
                  <a:gd name="connsiteX158" fmla="*/ 188512 w 568475"/>
                  <a:gd name="connsiteY158" fmla="*/ 339920 h 605368"/>
                  <a:gd name="connsiteX159" fmla="*/ 248057 w 568475"/>
                  <a:gd name="connsiteY159" fmla="*/ 390752 h 605368"/>
                  <a:gd name="connsiteX160" fmla="*/ 246989 w 568475"/>
                  <a:gd name="connsiteY160" fmla="*/ 358938 h 605368"/>
                  <a:gd name="connsiteX161" fmla="*/ 255800 w 568475"/>
                  <a:gd name="connsiteY161" fmla="*/ 350584 h 605368"/>
                  <a:gd name="connsiteX162" fmla="*/ 312674 w 568475"/>
                  <a:gd name="connsiteY162" fmla="*/ 350584 h 605368"/>
                  <a:gd name="connsiteX163" fmla="*/ 321575 w 568475"/>
                  <a:gd name="connsiteY163" fmla="*/ 358938 h 605368"/>
                  <a:gd name="connsiteX164" fmla="*/ 320507 w 568475"/>
                  <a:gd name="connsiteY164" fmla="*/ 390841 h 605368"/>
                  <a:gd name="connsiteX165" fmla="*/ 379963 w 568475"/>
                  <a:gd name="connsiteY165" fmla="*/ 340098 h 605368"/>
                  <a:gd name="connsiteX166" fmla="*/ 408533 w 568475"/>
                  <a:gd name="connsiteY166" fmla="*/ 245453 h 605368"/>
                  <a:gd name="connsiteX167" fmla="*/ 408533 w 568475"/>
                  <a:gd name="connsiteY167" fmla="*/ 245098 h 605368"/>
                  <a:gd name="connsiteX168" fmla="*/ 388062 w 568475"/>
                  <a:gd name="connsiteY168" fmla="*/ 245098 h 605368"/>
                  <a:gd name="connsiteX169" fmla="*/ 388062 w 568475"/>
                  <a:gd name="connsiteY169" fmla="*/ 245720 h 605368"/>
                  <a:gd name="connsiteX170" fmla="*/ 341245 w 568475"/>
                  <a:gd name="connsiteY170" fmla="*/ 292553 h 605368"/>
                  <a:gd name="connsiteX171" fmla="*/ 294339 w 568475"/>
                  <a:gd name="connsiteY171" fmla="*/ 245720 h 605368"/>
                  <a:gd name="connsiteX172" fmla="*/ 284282 w 568475"/>
                  <a:gd name="connsiteY172" fmla="*/ 235678 h 605368"/>
                  <a:gd name="connsiteX173" fmla="*/ 341245 w 568475"/>
                  <a:gd name="connsiteY173" fmla="*/ 216660 h 605368"/>
                  <a:gd name="connsiteX174" fmla="*/ 312140 w 568475"/>
                  <a:gd name="connsiteY174" fmla="*/ 245720 h 605368"/>
                  <a:gd name="connsiteX175" fmla="*/ 341245 w 568475"/>
                  <a:gd name="connsiteY175" fmla="*/ 274780 h 605368"/>
                  <a:gd name="connsiteX176" fmla="*/ 370261 w 568475"/>
                  <a:gd name="connsiteY176" fmla="*/ 245720 h 605368"/>
                  <a:gd name="connsiteX177" fmla="*/ 341245 w 568475"/>
                  <a:gd name="connsiteY177" fmla="*/ 216660 h 605368"/>
                  <a:gd name="connsiteX178" fmla="*/ 227319 w 568475"/>
                  <a:gd name="connsiteY178" fmla="*/ 216660 h 605368"/>
                  <a:gd name="connsiteX179" fmla="*/ 198214 w 568475"/>
                  <a:gd name="connsiteY179" fmla="*/ 245720 h 605368"/>
                  <a:gd name="connsiteX180" fmla="*/ 227319 w 568475"/>
                  <a:gd name="connsiteY180" fmla="*/ 274780 h 605368"/>
                  <a:gd name="connsiteX181" fmla="*/ 256334 w 568475"/>
                  <a:gd name="connsiteY181" fmla="*/ 245720 h 605368"/>
                  <a:gd name="connsiteX182" fmla="*/ 227319 w 568475"/>
                  <a:gd name="connsiteY182" fmla="*/ 216660 h 605368"/>
                  <a:gd name="connsiteX183" fmla="*/ 284282 w 568475"/>
                  <a:gd name="connsiteY183" fmla="*/ 178802 h 605368"/>
                  <a:gd name="connsiteX184" fmla="*/ 192696 w 568475"/>
                  <a:gd name="connsiteY184" fmla="*/ 189555 h 605368"/>
                  <a:gd name="connsiteX185" fmla="*/ 160209 w 568475"/>
                  <a:gd name="connsiteY185" fmla="*/ 207773 h 605368"/>
                  <a:gd name="connsiteX186" fmla="*/ 159942 w 568475"/>
                  <a:gd name="connsiteY186" fmla="*/ 210084 h 605368"/>
                  <a:gd name="connsiteX187" fmla="*/ 159942 w 568475"/>
                  <a:gd name="connsiteY187" fmla="*/ 227324 h 605368"/>
                  <a:gd name="connsiteX188" fmla="*/ 184151 w 568475"/>
                  <a:gd name="connsiteY188" fmla="*/ 227324 h 605368"/>
                  <a:gd name="connsiteX189" fmla="*/ 227319 w 568475"/>
                  <a:gd name="connsiteY189" fmla="*/ 198887 h 605368"/>
                  <a:gd name="connsiteX190" fmla="*/ 268261 w 568475"/>
                  <a:gd name="connsiteY190" fmla="*/ 222970 h 605368"/>
                  <a:gd name="connsiteX191" fmla="*/ 284282 w 568475"/>
                  <a:gd name="connsiteY191" fmla="*/ 217904 h 605368"/>
                  <a:gd name="connsiteX192" fmla="*/ 300303 w 568475"/>
                  <a:gd name="connsiteY192" fmla="*/ 222970 h 605368"/>
                  <a:gd name="connsiteX193" fmla="*/ 341245 w 568475"/>
                  <a:gd name="connsiteY193" fmla="*/ 198887 h 605368"/>
                  <a:gd name="connsiteX194" fmla="*/ 384324 w 568475"/>
                  <a:gd name="connsiteY194" fmla="*/ 227324 h 605368"/>
                  <a:gd name="connsiteX195" fmla="*/ 408533 w 568475"/>
                  <a:gd name="connsiteY195" fmla="*/ 227324 h 605368"/>
                  <a:gd name="connsiteX196" fmla="*/ 408533 w 568475"/>
                  <a:gd name="connsiteY196" fmla="*/ 209728 h 605368"/>
                  <a:gd name="connsiteX197" fmla="*/ 408266 w 568475"/>
                  <a:gd name="connsiteY197" fmla="*/ 207773 h 605368"/>
                  <a:gd name="connsiteX198" fmla="*/ 375779 w 568475"/>
                  <a:gd name="connsiteY198" fmla="*/ 189555 h 605368"/>
                  <a:gd name="connsiteX199" fmla="*/ 284282 w 568475"/>
                  <a:gd name="connsiteY199" fmla="*/ 178802 h 605368"/>
                  <a:gd name="connsiteX200" fmla="*/ 284282 w 568475"/>
                  <a:gd name="connsiteY200" fmla="*/ 140856 h 605368"/>
                  <a:gd name="connsiteX201" fmla="*/ 192696 w 568475"/>
                  <a:gd name="connsiteY201" fmla="*/ 151609 h 605368"/>
                  <a:gd name="connsiteX202" fmla="*/ 160209 w 568475"/>
                  <a:gd name="connsiteY202" fmla="*/ 169916 h 605368"/>
                  <a:gd name="connsiteX203" fmla="*/ 159942 w 568475"/>
                  <a:gd name="connsiteY203" fmla="*/ 172137 h 605368"/>
                  <a:gd name="connsiteX204" fmla="*/ 159942 w 568475"/>
                  <a:gd name="connsiteY204" fmla="*/ 183690 h 605368"/>
                  <a:gd name="connsiteX205" fmla="*/ 187800 w 568475"/>
                  <a:gd name="connsiteY205" fmla="*/ 172404 h 605368"/>
                  <a:gd name="connsiteX206" fmla="*/ 284282 w 568475"/>
                  <a:gd name="connsiteY206" fmla="*/ 161029 h 605368"/>
                  <a:gd name="connsiteX207" fmla="*/ 380675 w 568475"/>
                  <a:gd name="connsiteY207" fmla="*/ 172404 h 605368"/>
                  <a:gd name="connsiteX208" fmla="*/ 408533 w 568475"/>
                  <a:gd name="connsiteY208" fmla="*/ 183601 h 605368"/>
                  <a:gd name="connsiteX209" fmla="*/ 408533 w 568475"/>
                  <a:gd name="connsiteY209" fmla="*/ 171871 h 605368"/>
                  <a:gd name="connsiteX210" fmla="*/ 408266 w 568475"/>
                  <a:gd name="connsiteY210" fmla="*/ 169916 h 605368"/>
                  <a:gd name="connsiteX211" fmla="*/ 375779 w 568475"/>
                  <a:gd name="connsiteY211" fmla="*/ 151609 h 605368"/>
                  <a:gd name="connsiteX212" fmla="*/ 284282 w 568475"/>
                  <a:gd name="connsiteY212" fmla="*/ 140856 h 605368"/>
                  <a:gd name="connsiteX213" fmla="*/ 284282 w 568475"/>
                  <a:gd name="connsiteY213" fmla="*/ 74472 h 605368"/>
                  <a:gd name="connsiteX214" fmla="*/ 192696 w 568475"/>
                  <a:gd name="connsiteY214" fmla="*/ 85225 h 605368"/>
                  <a:gd name="connsiteX215" fmla="*/ 160209 w 568475"/>
                  <a:gd name="connsiteY215" fmla="*/ 103531 h 605368"/>
                  <a:gd name="connsiteX216" fmla="*/ 159942 w 568475"/>
                  <a:gd name="connsiteY216" fmla="*/ 105753 h 605368"/>
                  <a:gd name="connsiteX217" fmla="*/ 159942 w 568475"/>
                  <a:gd name="connsiteY217" fmla="*/ 138279 h 605368"/>
                  <a:gd name="connsiteX218" fmla="*/ 159942 w 568475"/>
                  <a:gd name="connsiteY218" fmla="*/ 143078 h 605368"/>
                  <a:gd name="connsiteX219" fmla="*/ 159942 w 568475"/>
                  <a:gd name="connsiteY219" fmla="*/ 145744 h 605368"/>
                  <a:gd name="connsiteX220" fmla="*/ 187800 w 568475"/>
                  <a:gd name="connsiteY220" fmla="*/ 134546 h 605368"/>
                  <a:gd name="connsiteX221" fmla="*/ 284282 w 568475"/>
                  <a:gd name="connsiteY221" fmla="*/ 123082 h 605368"/>
                  <a:gd name="connsiteX222" fmla="*/ 380675 w 568475"/>
                  <a:gd name="connsiteY222" fmla="*/ 134546 h 605368"/>
                  <a:gd name="connsiteX223" fmla="*/ 408533 w 568475"/>
                  <a:gd name="connsiteY223" fmla="*/ 145655 h 605368"/>
                  <a:gd name="connsiteX224" fmla="*/ 408533 w 568475"/>
                  <a:gd name="connsiteY224" fmla="*/ 139345 h 605368"/>
                  <a:gd name="connsiteX225" fmla="*/ 408533 w 568475"/>
                  <a:gd name="connsiteY225" fmla="*/ 135435 h 605368"/>
                  <a:gd name="connsiteX226" fmla="*/ 408533 w 568475"/>
                  <a:gd name="connsiteY226" fmla="*/ 105486 h 605368"/>
                  <a:gd name="connsiteX227" fmla="*/ 408266 w 568475"/>
                  <a:gd name="connsiteY227" fmla="*/ 103531 h 605368"/>
                  <a:gd name="connsiteX228" fmla="*/ 375779 w 568475"/>
                  <a:gd name="connsiteY228" fmla="*/ 85225 h 605368"/>
                  <a:gd name="connsiteX229" fmla="*/ 284282 w 568475"/>
                  <a:gd name="connsiteY229" fmla="*/ 74472 h 605368"/>
                  <a:gd name="connsiteX230" fmla="*/ 279431 w 568475"/>
                  <a:gd name="connsiteY230" fmla="*/ 17729 h 605368"/>
                  <a:gd name="connsiteX231" fmla="*/ 252952 w 568475"/>
                  <a:gd name="connsiteY231" fmla="*/ 22128 h 605368"/>
                  <a:gd name="connsiteX232" fmla="*/ 59811 w 568475"/>
                  <a:gd name="connsiteY232" fmla="*/ 88246 h 605368"/>
                  <a:gd name="connsiteX233" fmla="*/ 55628 w 568475"/>
                  <a:gd name="connsiteY233" fmla="*/ 94111 h 605368"/>
                  <a:gd name="connsiteX234" fmla="*/ 59811 w 568475"/>
                  <a:gd name="connsiteY234" fmla="*/ 99977 h 605368"/>
                  <a:gd name="connsiteX235" fmla="*/ 142141 w 568475"/>
                  <a:gd name="connsiteY235" fmla="*/ 128148 h 605368"/>
                  <a:gd name="connsiteX236" fmla="*/ 142141 w 568475"/>
                  <a:gd name="connsiteY236" fmla="*/ 103531 h 605368"/>
                  <a:gd name="connsiteX237" fmla="*/ 142675 w 568475"/>
                  <a:gd name="connsiteY237" fmla="*/ 100599 h 605368"/>
                  <a:gd name="connsiteX238" fmla="*/ 187800 w 568475"/>
                  <a:gd name="connsiteY238" fmla="*/ 68162 h 605368"/>
                  <a:gd name="connsiteX239" fmla="*/ 284282 w 568475"/>
                  <a:gd name="connsiteY239" fmla="*/ 56698 h 605368"/>
                  <a:gd name="connsiteX240" fmla="*/ 380675 w 568475"/>
                  <a:gd name="connsiteY240" fmla="*/ 68162 h 605368"/>
                  <a:gd name="connsiteX241" fmla="*/ 425889 w 568475"/>
                  <a:gd name="connsiteY241" fmla="*/ 100954 h 605368"/>
                  <a:gd name="connsiteX242" fmla="*/ 426334 w 568475"/>
                  <a:gd name="connsiteY242" fmla="*/ 103531 h 605368"/>
                  <a:gd name="connsiteX243" fmla="*/ 426334 w 568475"/>
                  <a:gd name="connsiteY243" fmla="*/ 124860 h 605368"/>
                  <a:gd name="connsiteX244" fmla="*/ 499051 w 568475"/>
                  <a:gd name="connsiteY244" fmla="*/ 99977 h 605368"/>
                  <a:gd name="connsiteX245" fmla="*/ 503235 w 568475"/>
                  <a:gd name="connsiteY245" fmla="*/ 94111 h 605368"/>
                  <a:gd name="connsiteX246" fmla="*/ 499051 w 568475"/>
                  <a:gd name="connsiteY246" fmla="*/ 88246 h 605368"/>
                  <a:gd name="connsiteX247" fmla="*/ 305910 w 568475"/>
                  <a:gd name="connsiteY247" fmla="*/ 22128 h 605368"/>
                  <a:gd name="connsiteX248" fmla="*/ 279431 w 568475"/>
                  <a:gd name="connsiteY248" fmla="*/ 17729 h 605368"/>
                  <a:gd name="connsiteX249" fmla="*/ 279431 w 568475"/>
                  <a:gd name="connsiteY249" fmla="*/ 0 h 605368"/>
                  <a:gd name="connsiteX250" fmla="*/ 311695 w 568475"/>
                  <a:gd name="connsiteY250" fmla="*/ 5332 h 605368"/>
                  <a:gd name="connsiteX251" fmla="*/ 504837 w 568475"/>
                  <a:gd name="connsiteY251" fmla="*/ 71450 h 605368"/>
                  <a:gd name="connsiteX252" fmla="*/ 521036 w 568475"/>
                  <a:gd name="connsiteY252" fmla="*/ 94111 h 605368"/>
                  <a:gd name="connsiteX253" fmla="*/ 504837 w 568475"/>
                  <a:gd name="connsiteY253" fmla="*/ 116773 h 605368"/>
                  <a:gd name="connsiteX254" fmla="*/ 483030 w 568475"/>
                  <a:gd name="connsiteY254" fmla="*/ 124238 h 605368"/>
                  <a:gd name="connsiteX255" fmla="*/ 483030 w 568475"/>
                  <a:gd name="connsiteY255" fmla="*/ 228835 h 605368"/>
                  <a:gd name="connsiteX256" fmla="*/ 501988 w 568475"/>
                  <a:gd name="connsiteY256" fmla="*/ 255229 h 605368"/>
                  <a:gd name="connsiteX257" fmla="*/ 501988 w 568475"/>
                  <a:gd name="connsiteY257" fmla="*/ 288999 h 605368"/>
                  <a:gd name="connsiteX258" fmla="*/ 493088 w 568475"/>
                  <a:gd name="connsiteY258" fmla="*/ 297885 h 605368"/>
                  <a:gd name="connsiteX259" fmla="*/ 455172 w 568475"/>
                  <a:gd name="connsiteY259" fmla="*/ 297885 h 605368"/>
                  <a:gd name="connsiteX260" fmla="*/ 446271 w 568475"/>
                  <a:gd name="connsiteY260" fmla="*/ 288999 h 605368"/>
                  <a:gd name="connsiteX261" fmla="*/ 446271 w 568475"/>
                  <a:gd name="connsiteY261" fmla="*/ 255229 h 605368"/>
                  <a:gd name="connsiteX262" fmla="*/ 465229 w 568475"/>
                  <a:gd name="connsiteY262" fmla="*/ 228835 h 605368"/>
                  <a:gd name="connsiteX263" fmla="*/ 465229 w 568475"/>
                  <a:gd name="connsiteY263" fmla="*/ 130281 h 605368"/>
                  <a:gd name="connsiteX264" fmla="*/ 426334 w 568475"/>
                  <a:gd name="connsiteY264" fmla="*/ 143611 h 605368"/>
                  <a:gd name="connsiteX265" fmla="*/ 426334 w 568475"/>
                  <a:gd name="connsiteY265" fmla="*/ 245453 h 605368"/>
                  <a:gd name="connsiteX266" fmla="*/ 380586 w 568475"/>
                  <a:gd name="connsiteY266" fmla="*/ 368535 h 605368"/>
                  <a:gd name="connsiteX267" fmla="*/ 410224 w 568475"/>
                  <a:gd name="connsiteY267" fmla="*/ 407815 h 605368"/>
                  <a:gd name="connsiteX268" fmla="*/ 498339 w 568475"/>
                  <a:gd name="connsiteY268" fmla="*/ 424255 h 605368"/>
                  <a:gd name="connsiteX269" fmla="*/ 499140 w 568475"/>
                  <a:gd name="connsiteY269" fmla="*/ 424433 h 605368"/>
                  <a:gd name="connsiteX270" fmla="*/ 550407 w 568475"/>
                  <a:gd name="connsiteY270" fmla="*/ 461758 h 605368"/>
                  <a:gd name="connsiteX271" fmla="*/ 568475 w 568475"/>
                  <a:gd name="connsiteY271" fmla="*/ 519611 h 605368"/>
                  <a:gd name="connsiteX272" fmla="*/ 568475 w 568475"/>
                  <a:gd name="connsiteY272" fmla="*/ 571509 h 605368"/>
                  <a:gd name="connsiteX273" fmla="*/ 531093 w 568475"/>
                  <a:gd name="connsiteY273" fmla="*/ 605368 h 605368"/>
                  <a:gd name="connsiteX274" fmla="*/ 322287 w 568475"/>
                  <a:gd name="connsiteY274" fmla="*/ 605368 h 605368"/>
                  <a:gd name="connsiteX275" fmla="*/ 322198 w 568475"/>
                  <a:gd name="connsiteY275" fmla="*/ 605368 h 605368"/>
                  <a:gd name="connsiteX276" fmla="*/ 246366 w 568475"/>
                  <a:gd name="connsiteY276" fmla="*/ 605368 h 605368"/>
                  <a:gd name="connsiteX277" fmla="*/ 246277 w 568475"/>
                  <a:gd name="connsiteY277" fmla="*/ 605368 h 605368"/>
                  <a:gd name="connsiteX278" fmla="*/ 37382 w 568475"/>
                  <a:gd name="connsiteY278" fmla="*/ 605368 h 605368"/>
                  <a:gd name="connsiteX279" fmla="*/ 0 w 568475"/>
                  <a:gd name="connsiteY279" fmla="*/ 571509 h 605368"/>
                  <a:gd name="connsiteX280" fmla="*/ 0 w 568475"/>
                  <a:gd name="connsiteY280" fmla="*/ 519611 h 605368"/>
                  <a:gd name="connsiteX281" fmla="*/ 18068 w 568475"/>
                  <a:gd name="connsiteY281" fmla="*/ 461758 h 605368"/>
                  <a:gd name="connsiteX282" fmla="*/ 69424 w 568475"/>
                  <a:gd name="connsiteY282" fmla="*/ 424433 h 605368"/>
                  <a:gd name="connsiteX283" fmla="*/ 70136 w 568475"/>
                  <a:gd name="connsiteY283" fmla="*/ 424255 h 605368"/>
                  <a:gd name="connsiteX284" fmla="*/ 158340 w 568475"/>
                  <a:gd name="connsiteY284" fmla="*/ 407815 h 605368"/>
                  <a:gd name="connsiteX285" fmla="*/ 187978 w 568475"/>
                  <a:gd name="connsiteY285" fmla="*/ 368535 h 605368"/>
                  <a:gd name="connsiteX286" fmla="*/ 142141 w 568475"/>
                  <a:gd name="connsiteY286" fmla="*/ 245453 h 605368"/>
                  <a:gd name="connsiteX287" fmla="*/ 142141 w 568475"/>
                  <a:gd name="connsiteY287" fmla="*/ 146899 h 605368"/>
                  <a:gd name="connsiteX288" fmla="*/ 54026 w 568475"/>
                  <a:gd name="connsiteY288" fmla="*/ 116773 h 605368"/>
                  <a:gd name="connsiteX289" fmla="*/ 37827 w 568475"/>
                  <a:gd name="connsiteY289" fmla="*/ 94111 h 605368"/>
                  <a:gd name="connsiteX290" fmla="*/ 54026 w 568475"/>
                  <a:gd name="connsiteY290" fmla="*/ 71450 h 605368"/>
                  <a:gd name="connsiteX291" fmla="*/ 247167 w 568475"/>
                  <a:gd name="connsiteY291" fmla="*/ 5332 h 605368"/>
                  <a:gd name="connsiteX292" fmla="*/ 279431 w 568475"/>
                  <a:gd name="connsiteY292" fmla="*/ 0 h 6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568475" h="605368">
                    <a:moveTo>
                      <a:pt x="259627" y="574975"/>
                    </a:moveTo>
                    <a:lnTo>
                      <a:pt x="257135" y="587594"/>
                    </a:lnTo>
                    <a:lnTo>
                      <a:pt x="272266" y="587594"/>
                    </a:lnTo>
                    <a:close/>
                    <a:moveTo>
                      <a:pt x="267549" y="535518"/>
                    </a:moveTo>
                    <a:lnTo>
                      <a:pt x="263900" y="554002"/>
                    </a:lnTo>
                    <a:lnTo>
                      <a:pt x="297455" y="587594"/>
                    </a:lnTo>
                    <a:lnTo>
                      <a:pt x="311339" y="587594"/>
                    </a:lnTo>
                    <a:lnTo>
                      <a:pt x="309292" y="577108"/>
                    </a:lnTo>
                    <a:close/>
                    <a:moveTo>
                      <a:pt x="272622" y="510457"/>
                    </a:moveTo>
                    <a:lnTo>
                      <a:pt x="271732" y="514545"/>
                    </a:lnTo>
                    <a:lnTo>
                      <a:pt x="302973" y="545738"/>
                    </a:lnTo>
                    <a:lnTo>
                      <a:pt x="295941" y="510457"/>
                    </a:lnTo>
                    <a:cubicBezTo>
                      <a:pt x="295229" y="510546"/>
                      <a:pt x="294517" y="510546"/>
                      <a:pt x="293716" y="510546"/>
                    </a:cubicBezTo>
                    <a:lnTo>
                      <a:pt x="274758" y="510546"/>
                    </a:lnTo>
                    <a:cubicBezTo>
                      <a:pt x="274046" y="510546"/>
                      <a:pt x="273334" y="510546"/>
                      <a:pt x="272622" y="510457"/>
                    </a:cubicBezTo>
                    <a:close/>
                    <a:moveTo>
                      <a:pt x="275648" y="467267"/>
                    </a:moveTo>
                    <a:lnTo>
                      <a:pt x="264523" y="481131"/>
                    </a:lnTo>
                    <a:cubicBezTo>
                      <a:pt x="264612" y="481664"/>
                      <a:pt x="264701" y="482197"/>
                      <a:pt x="264701" y="482730"/>
                    </a:cubicBezTo>
                    <a:cubicBezTo>
                      <a:pt x="264701" y="488240"/>
                      <a:pt x="269240" y="492772"/>
                      <a:pt x="274758" y="492772"/>
                    </a:cubicBezTo>
                    <a:lnTo>
                      <a:pt x="293716" y="492772"/>
                    </a:lnTo>
                    <a:cubicBezTo>
                      <a:pt x="299324" y="492772"/>
                      <a:pt x="303863" y="488240"/>
                      <a:pt x="303863" y="482730"/>
                    </a:cubicBezTo>
                    <a:cubicBezTo>
                      <a:pt x="303863" y="482197"/>
                      <a:pt x="303863" y="481664"/>
                      <a:pt x="304041" y="481131"/>
                    </a:cubicBezTo>
                    <a:lnTo>
                      <a:pt x="292826" y="467267"/>
                    </a:lnTo>
                    <a:cubicBezTo>
                      <a:pt x="292292" y="467978"/>
                      <a:pt x="291669" y="468778"/>
                      <a:pt x="291046" y="469489"/>
                    </a:cubicBezTo>
                    <a:cubicBezTo>
                      <a:pt x="289355" y="471444"/>
                      <a:pt x="286863" y="472599"/>
                      <a:pt x="284282" y="472599"/>
                    </a:cubicBezTo>
                    <a:cubicBezTo>
                      <a:pt x="281612" y="472599"/>
                      <a:pt x="279119" y="471444"/>
                      <a:pt x="277428" y="469489"/>
                    </a:cubicBezTo>
                    <a:cubicBezTo>
                      <a:pt x="276894" y="468778"/>
                      <a:pt x="276271" y="467978"/>
                      <a:pt x="275648" y="467267"/>
                    </a:cubicBezTo>
                    <a:close/>
                    <a:moveTo>
                      <a:pt x="531627" y="466290"/>
                    </a:moveTo>
                    <a:lnTo>
                      <a:pt x="502701" y="495172"/>
                    </a:lnTo>
                    <a:cubicBezTo>
                      <a:pt x="490062" y="507880"/>
                      <a:pt x="483030" y="524676"/>
                      <a:pt x="483030" y="542538"/>
                    </a:cubicBezTo>
                    <a:lnTo>
                      <a:pt x="483030" y="587594"/>
                    </a:lnTo>
                    <a:lnTo>
                      <a:pt x="531093" y="587594"/>
                    </a:lnTo>
                    <a:cubicBezTo>
                      <a:pt x="541863" y="587594"/>
                      <a:pt x="550674" y="580396"/>
                      <a:pt x="550674" y="571509"/>
                    </a:cubicBezTo>
                    <a:lnTo>
                      <a:pt x="550674" y="519611"/>
                    </a:lnTo>
                    <a:cubicBezTo>
                      <a:pt x="550674" y="501659"/>
                      <a:pt x="544177" y="481842"/>
                      <a:pt x="531627" y="466290"/>
                    </a:cubicBezTo>
                    <a:close/>
                    <a:moveTo>
                      <a:pt x="36937" y="466290"/>
                    </a:moveTo>
                    <a:cubicBezTo>
                      <a:pt x="24298" y="481842"/>
                      <a:pt x="17801" y="501659"/>
                      <a:pt x="17801" y="519611"/>
                    </a:cubicBezTo>
                    <a:lnTo>
                      <a:pt x="17801" y="571509"/>
                    </a:lnTo>
                    <a:cubicBezTo>
                      <a:pt x="17801" y="580396"/>
                      <a:pt x="26612" y="587594"/>
                      <a:pt x="37382" y="587594"/>
                    </a:cubicBezTo>
                    <a:lnTo>
                      <a:pt x="85445" y="587594"/>
                    </a:lnTo>
                    <a:lnTo>
                      <a:pt x="85445" y="542538"/>
                    </a:lnTo>
                    <a:cubicBezTo>
                      <a:pt x="85445" y="524676"/>
                      <a:pt x="78502" y="507880"/>
                      <a:pt x="65863" y="495172"/>
                    </a:cubicBezTo>
                    <a:close/>
                    <a:moveTo>
                      <a:pt x="409868" y="425766"/>
                    </a:moveTo>
                    <a:lnTo>
                      <a:pt x="355041" y="506636"/>
                    </a:lnTo>
                    <a:cubicBezTo>
                      <a:pt x="351926" y="511168"/>
                      <a:pt x="347031" y="514101"/>
                      <a:pt x="341601" y="514634"/>
                    </a:cubicBezTo>
                    <a:cubicBezTo>
                      <a:pt x="340978" y="514634"/>
                      <a:pt x="340355" y="514723"/>
                      <a:pt x="339821" y="514723"/>
                    </a:cubicBezTo>
                    <a:cubicBezTo>
                      <a:pt x="334926" y="514723"/>
                      <a:pt x="330297" y="512768"/>
                      <a:pt x="326826" y="509302"/>
                    </a:cubicBezTo>
                    <a:cubicBezTo>
                      <a:pt x="326559" y="509035"/>
                      <a:pt x="326381" y="508858"/>
                      <a:pt x="326203" y="508591"/>
                    </a:cubicBezTo>
                    <a:lnTo>
                      <a:pt x="317303" y="497571"/>
                    </a:lnTo>
                    <a:cubicBezTo>
                      <a:pt x="315968" y="499615"/>
                      <a:pt x="314454" y="501570"/>
                      <a:pt x="312674" y="503170"/>
                    </a:cubicBezTo>
                    <a:lnTo>
                      <a:pt x="326203" y="571065"/>
                    </a:lnTo>
                    <a:lnTo>
                      <a:pt x="329496" y="587594"/>
                    </a:lnTo>
                    <a:lnTo>
                      <a:pt x="465229" y="587594"/>
                    </a:lnTo>
                    <a:lnTo>
                      <a:pt x="465229" y="542538"/>
                    </a:lnTo>
                    <a:cubicBezTo>
                      <a:pt x="465229" y="519877"/>
                      <a:pt x="474041" y="498638"/>
                      <a:pt x="490062" y="482642"/>
                    </a:cubicBezTo>
                    <a:lnTo>
                      <a:pt x="518899" y="453848"/>
                    </a:lnTo>
                    <a:cubicBezTo>
                      <a:pt x="511957" y="448516"/>
                      <a:pt x="503858" y="444251"/>
                      <a:pt x="494690" y="441585"/>
                    </a:cubicBezTo>
                    <a:close/>
                    <a:moveTo>
                      <a:pt x="158607" y="425766"/>
                    </a:moveTo>
                    <a:lnTo>
                      <a:pt x="73785" y="441585"/>
                    </a:lnTo>
                    <a:cubicBezTo>
                      <a:pt x="64617" y="444251"/>
                      <a:pt x="56607" y="448516"/>
                      <a:pt x="49576" y="453848"/>
                    </a:cubicBezTo>
                    <a:lnTo>
                      <a:pt x="78413" y="482642"/>
                    </a:lnTo>
                    <a:cubicBezTo>
                      <a:pt x="94434" y="498638"/>
                      <a:pt x="103246" y="519877"/>
                      <a:pt x="103246" y="542538"/>
                    </a:cubicBezTo>
                    <a:lnTo>
                      <a:pt x="103246" y="587594"/>
                    </a:lnTo>
                    <a:lnTo>
                      <a:pt x="238978" y="587594"/>
                    </a:lnTo>
                    <a:lnTo>
                      <a:pt x="255889" y="503170"/>
                    </a:lnTo>
                    <a:cubicBezTo>
                      <a:pt x="254109" y="501570"/>
                      <a:pt x="252507" y="499615"/>
                      <a:pt x="251261" y="497571"/>
                    </a:cubicBezTo>
                    <a:lnTo>
                      <a:pt x="242360" y="508591"/>
                    </a:lnTo>
                    <a:cubicBezTo>
                      <a:pt x="242182" y="508858"/>
                      <a:pt x="241915" y="509124"/>
                      <a:pt x="241737" y="509302"/>
                    </a:cubicBezTo>
                    <a:cubicBezTo>
                      <a:pt x="238266" y="512768"/>
                      <a:pt x="233549" y="514723"/>
                      <a:pt x="228743" y="514723"/>
                    </a:cubicBezTo>
                    <a:cubicBezTo>
                      <a:pt x="228120" y="514723"/>
                      <a:pt x="227586" y="514634"/>
                      <a:pt x="226963" y="514634"/>
                    </a:cubicBezTo>
                    <a:cubicBezTo>
                      <a:pt x="221533" y="514101"/>
                      <a:pt x="216549" y="511168"/>
                      <a:pt x="213523" y="506636"/>
                    </a:cubicBezTo>
                    <a:close/>
                    <a:moveTo>
                      <a:pt x="367947" y="381421"/>
                    </a:moveTo>
                    <a:cubicBezTo>
                      <a:pt x="352994" y="394929"/>
                      <a:pt x="335905" y="405149"/>
                      <a:pt x="317392" y="410747"/>
                    </a:cubicBezTo>
                    <a:cubicBezTo>
                      <a:pt x="314632" y="424167"/>
                      <a:pt x="310182" y="438474"/>
                      <a:pt x="303062" y="451627"/>
                    </a:cubicBezTo>
                    <a:lnTo>
                      <a:pt x="339554" y="496860"/>
                    </a:lnTo>
                    <a:cubicBezTo>
                      <a:pt x="339643" y="496860"/>
                      <a:pt x="339732" y="496949"/>
                      <a:pt x="339910" y="496949"/>
                    </a:cubicBezTo>
                    <a:cubicBezTo>
                      <a:pt x="340177" y="496860"/>
                      <a:pt x="340266" y="496683"/>
                      <a:pt x="340266" y="496683"/>
                    </a:cubicBezTo>
                    <a:lnTo>
                      <a:pt x="394648" y="416613"/>
                    </a:lnTo>
                    <a:close/>
                    <a:moveTo>
                      <a:pt x="200617" y="381332"/>
                    </a:moveTo>
                    <a:lnTo>
                      <a:pt x="173916" y="416613"/>
                    </a:lnTo>
                    <a:lnTo>
                      <a:pt x="228209" y="496683"/>
                    </a:lnTo>
                    <a:cubicBezTo>
                      <a:pt x="228298" y="496683"/>
                      <a:pt x="228387" y="496860"/>
                      <a:pt x="228654" y="496949"/>
                    </a:cubicBezTo>
                    <a:cubicBezTo>
                      <a:pt x="228832" y="496949"/>
                      <a:pt x="228921" y="496860"/>
                      <a:pt x="229010" y="496860"/>
                    </a:cubicBezTo>
                    <a:lnTo>
                      <a:pt x="265413" y="451627"/>
                    </a:lnTo>
                    <a:cubicBezTo>
                      <a:pt x="258381" y="438385"/>
                      <a:pt x="253931" y="424078"/>
                      <a:pt x="251172" y="410747"/>
                    </a:cubicBezTo>
                    <a:cubicBezTo>
                      <a:pt x="232659" y="405060"/>
                      <a:pt x="215570" y="394840"/>
                      <a:pt x="200617" y="381332"/>
                    </a:cubicBezTo>
                    <a:close/>
                    <a:moveTo>
                      <a:pt x="264612" y="368358"/>
                    </a:moveTo>
                    <a:cubicBezTo>
                      <a:pt x="264790" y="384620"/>
                      <a:pt x="267193" y="421323"/>
                      <a:pt x="284282" y="448605"/>
                    </a:cubicBezTo>
                    <a:cubicBezTo>
                      <a:pt x="301371" y="421323"/>
                      <a:pt x="303774" y="384620"/>
                      <a:pt x="303952" y="368358"/>
                    </a:cubicBezTo>
                    <a:close/>
                    <a:moveTo>
                      <a:pt x="268138" y="309521"/>
                    </a:moveTo>
                    <a:cubicBezTo>
                      <a:pt x="273358" y="308799"/>
                      <a:pt x="278877" y="309021"/>
                      <a:pt x="284308" y="311377"/>
                    </a:cubicBezTo>
                    <a:cubicBezTo>
                      <a:pt x="295169" y="306665"/>
                      <a:pt x="306386" y="310488"/>
                      <a:pt x="314844" y="313333"/>
                    </a:cubicBezTo>
                    <a:cubicBezTo>
                      <a:pt x="317960" y="314400"/>
                      <a:pt x="323123" y="316178"/>
                      <a:pt x="324904" y="315911"/>
                    </a:cubicBezTo>
                    <a:cubicBezTo>
                      <a:pt x="328020" y="312177"/>
                      <a:pt x="333540" y="311644"/>
                      <a:pt x="337368" y="314666"/>
                    </a:cubicBezTo>
                    <a:cubicBezTo>
                      <a:pt x="341196" y="317778"/>
                      <a:pt x="341819" y="323379"/>
                      <a:pt x="338703" y="327113"/>
                    </a:cubicBezTo>
                    <a:cubicBezTo>
                      <a:pt x="334697" y="332092"/>
                      <a:pt x="329800" y="333692"/>
                      <a:pt x="324726" y="333692"/>
                    </a:cubicBezTo>
                    <a:cubicBezTo>
                      <a:pt x="319295" y="333692"/>
                      <a:pt x="313775" y="331825"/>
                      <a:pt x="309057" y="330225"/>
                    </a:cubicBezTo>
                    <a:cubicBezTo>
                      <a:pt x="299976" y="327113"/>
                      <a:pt x="294101" y="325513"/>
                      <a:pt x="289471" y="328802"/>
                    </a:cubicBezTo>
                    <a:cubicBezTo>
                      <a:pt x="289382" y="328802"/>
                      <a:pt x="289293" y="328891"/>
                      <a:pt x="289293" y="328891"/>
                    </a:cubicBezTo>
                    <a:cubicBezTo>
                      <a:pt x="289115" y="328980"/>
                      <a:pt x="288937" y="329069"/>
                      <a:pt x="288759" y="329158"/>
                    </a:cubicBezTo>
                    <a:cubicBezTo>
                      <a:pt x="288670" y="329247"/>
                      <a:pt x="288581" y="329336"/>
                      <a:pt x="288492" y="329336"/>
                    </a:cubicBezTo>
                    <a:cubicBezTo>
                      <a:pt x="288314" y="329425"/>
                      <a:pt x="288225" y="329514"/>
                      <a:pt x="288047" y="329602"/>
                    </a:cubicBezTo>
                    <a:cubicBezTo>
                      <a:pt x="287869" y="329691"/>
                      <a:pt x="287780" y="329691"/>
                      <a:pt x="287602" y="329780"/>
                    </a:cubicBezTo>
                    <a:cubicBezTo>
                      <a:pt x="287513" y="329780"/>
                      <a:pt x="287424" y="329869"/>
                      <a:pt x="287246" y="329869"/>
                    </a:cubicBezTo>
                    <a:cubicBezTo>
                      <a:pt x="287068" y="329958"/>
                      <a:pt x="286979" y="330047"/>
                      <a:pt x="286800" y="330047"/>
                    </a:cubicBezTo>
                    <a:cubicBezTo>
                      <a:pt x="286711" y="330136"/>
                      <a:pt x="286533" y="330136"/>
                      <a:pt x="286444" y="330136"/>
                    </a:cubicBezTo>
                    <a:cubicBezTo>
                      <a:pt x="286266" y="330225"/>
                      <a:pt x="286088" y="330225"/>
                      <a:pt x="285910" y="330225"/>
                    </a:cubicBezTo>
                    <a:cubicBezTo>
                      <a:pt x="285821" y="330314"/>
                      <a:pt x="285732" y="330314"/>
                      <a:pt x="285643" y="330314"/>
                    </a:cubicBezTo>
                    <a:cubicBezTo>
                      <a:pt x="285465" y="330314"/>
                      <a:pt x="285287" y="330403"/>
                      <a:pt x="285109" y="330403"/>
                    </a:cubicBezTo>
                    <a:cubicBezTo>
                      <a:pt x="285020" y="330403"/>
                      <a:pt x="284842" y="330403"/>
                      <a:pt x="284753" y="330403"/>
                    </a:cubicBezTo>
                    <a:cubicBezTo>
                      <a:pt x="284575" y="330403"/>
                      <a:pt x="284397" y="330403"/>
                      <a:pt x="284308" y="330403"/>
                    </a:cubicBezTo>
                    <a:cubicBezTo>
                      <a:pt x="284130" y="330403"/>
                      <a:pt x="284041" y="330403"/>
                      <a:pt x="283863" y="330403"/>
                    </a:cubicBezTo>
                    <a:cubicBezTo>
                      <a:pt x="283685" y="330403"/>
                      <a:pt x="283596" y="330403"/>
                      <a:pt x="283417" y="330403"/>
                    </a:cubicBezTo>
                    <a:cubicBezTo>
                      <a:pt x="283328" y="330403"/>
                      <a:pt x="283150" y="330314"/>
                      <a:pt x="282972" y="330314"/>
                    </a:cubicBezTo>
                    <a:cubicBezTo>
                      <a:pt x="282883" y="330314"/>
                      <a:pt x="282705" y="330314"/>
                      <a:pt x="282616" y="330225"/>
                    </a:cubicBezTo>
                    <a:cubicBezTo>
                      <a:pt x="282438" y="330225"/>
                      <a:pt x="282260" y="330225"/>
                      <a:pt x="282171" y="330136"/>
                    </a:cubicBezTo>
                    <a:cubicBezTo>
                      <a:pt x="281993" y="330136"/>
                      <a:pt x="281904" y="330136"/>
                      <a:pt x="281815" y="330047"/>
                    </a:cubicBezTo>
                    <a:cubicBezTo>
                      <a:pt x="281637" y="330047"/>
                      <a:pt x="281459" y="329958"/>
                      <a:pt x="281370" y="329958"/>
                    </a:cubicBezTo>
                    <a:cubicBezTo>
                      <a:pt x="281192" y="329869"/>
                      <a:pt x="281103" y="329780"/>
                      <a:pt x="280925" y="329780"/>
                    </a:cubicBezTo>
                    <a:cubicBezTo>
                      <a:pt x="280836" y="329691"/>
                      <a:pt x="280658" y="329691"/>
                      <a:pt x="280569" y="329602"/>
                    </a:cubicBezTo>
                    <a:cubicBezTo>
                      <a:pt x="280391" y="329514"/>
                      <a:pt x="280213" y="329425"/>
                      <a:pt x="280124" y="329336"/>
                    </a:cubicBezTo>
                    <a:cubicBezTo>
                      <a:pt x="280034" y="329336"/>
                      <a:pt x="279856" y="329247"/>
                      <a:pt x="279767" y="329158"/>
                    </a:cubicBezTo>
                    <a:cubicBezTo>
                      <a:pt x="279589" y="329069"/>
                      <a:pt x="279500" y="328980"/>
                      <a:pt x="279322" y="328891"/>
                    </a:cubicBezTo>
                    <a:cubicBezTo>
                      <a:pt x="279233" y="328891"/>
                      <a:pt x="279144" y="328802"/>
                      <a:pt x="279144" y="328802"/>
                    </a:cubicBezTo>
                    <a:cubicBezTo>
                      <a:pt x="274426" y="325424"/>
                      <a:pt x="268639" y="327113"/>
                      <a:pt x="259469" y="330225"/>
                    </a:cubicBezTo>
                    <a:cubicBezTo>
                      <a:pt x="254840" y="331825"/>
                      <a:pt x="249231" y="333692"/>
                      <a:pt x="243801" y="333692"/>
                    </a:cubicBezTo>
                    <a:cubicBezTo>
                      <a:pt x="238815" y="333692"/>
                      <a:pt x="233919" y="332092"/>
                      <a:pt x="229913" y="327113"/>
                    </a:cubicBezTo>
                    <a:cubicBezTo>
                      <a:pt x="226797" y="323379"/>
                      <a:pt x="227420" y="317778"/>
                      <a:pt x="231159" y="314666"/>
                    </a:cubicBezTo>
                    <a:cubicBezTo>
                      <a:pt x="234987" y="311555"/>
                      <a:pt x="240596" y="312088"/>
                      <a:pt x="243712" y="315911"/>
                    </a:cubicBezTo>
                    <a:cubicBezTo>
                      <a:pt x="245403" y="316178"/>
                      <a:pt x="250656" y="314400"/>
                      <a:pt x="253772" y="313333"/>
                    </a:cubicBezTo>
                    <a:cubicBezTo>
                      <a:pt x="258001" y="311910"/>
                      <a:pt x="262919" y="310243"/>
                      <a:pt x="268138" y="309521"/>
                    </a:cubicBezTo>
                    <a:close/>
                    <a:moveTo>
                      <a:pt x="474130" y="245098"/>
                    </a:moveTo>
                    <a:cubicBezTo>
                      <a:pt x="468612" y="245098"/>
                      <a:pt x="464072" y="249630"/>
                      <a:pt x="464072" y="255229"/>
                    </a:cubicBezTo>
                    <a:lnTo>
                      <a:pt x="464072" y="280112"/>
                    </a:lnTo>
                    <a:lnTo>
                      <a:pt x="484187" y="280112"/>
                    </a:lnTo>
                    <a:lnTo>
                      <a:pt x="484187" y="255229"/>
                    </a:lnTo>
                    <a:cubicBezTo>
                      <a:pt x="484187" y="249630"/>
                      <a:pt x="479737" y="245098"/>
                      <a:pt x="474130" y="245098"/>
                    </a:cubicBezTo>
                    <a:close/>
                    <a:moveTo>
                      <a:pt x="350700" y="236805"/>
                    </a:moveTo>
                    <a:cubicBezTo>
                      <a:pt x="355685" y="236805"/>
                      <a:pt x="359601" y="240808"/>
                      <a:pt x="359601" y="245700"/>
                    </a:cubicBezTo>
                    <a:cubicBezTo>
                      <a:pt x="359601" y="255841"/>
                      <a:pt x="351412" y="264114"/>
                      <a:pt x="341265" y="264114"/>
                    </a:cubicBezTo>
                    <a:cubicBezTo>
                      <a:pt x="336369" y="264114"/>
                      <a:pt x="332363" y="260111"/>
                      <a:pt x="332363" y="255219"/>
                    </a:cubicBezTo>
                    <a:cubicBezTo>
                      <a:pt x="332363" y="250237"/>
                      <a:pt x="336369" y="246323"/>
                      <a:pt x="341265" y="246323"/>
                    </a:cubicBezTo>
                    <a:cubicBezTo>
                      <a:pt x="341532" y="246323"/>
                      <a:pt x="341799" y="246056"/>
                      <a:pt x="341799" y="245700"/>
                    </a:cubicBezTo>
                    <a:cubicBezTo>
                      <a:pt x="341799" y="240808"/>
                      <a:pt x="345804" y="236805"/>
                      <a:pt x="350700" y="236805"/>
                    </a:cubicBezTo>
                    <a:close/>
                    <a:moveTo>
                      <a:pt x="236807" y="236805"/>
                    </a:moveTo>
                    <a:cubicBezTo>
                      <a:pt x="241792" y="236805"/>
                      <a:pt x="245709" y="240808"/>
                      <a:pt x="245709" y="245700"/>
                    </a:cubicBezTo>
                    <a:cubicBezTo>
                      <a:pt x="245709" y="255841"/>
                      <a:pt x="237520" y="264114"/>
                      <a:pt x="227372" y="264114"/>
                    </a:cubicBezTo>
                    <a:cubicBezTo>
                      <a:pt x="222476" y="264114"/>
                      <a:pt x="218471" y="260111"/>
                      <a:pt x="218471" y="255219"/>
                    </a:cubicBezTo>
                    <a:cubicBezTo>
                      <a:pt x="218471" y="250237"/>
                      <a:pt x="222476" y="246323"/>
                      <a:pt x="227372" y="246323"/>
                    </a:cubicBezTo>
                    <a:cubicBezTo>
                      <a:pt x="227639" y="246323"/>
                      <a:pt x="227906" y="246056"/>
                      <a:pt x="227906" y="245700"/>
                    </a:cubicBezTo>
                    <a:cubicBezTo>
                      <a:pt x="227906" y="240808"/>
                      <a:pt x="231912" y="236805"/>
                      <a:pt x="236807" y="236805"/>
                    </a:cubicBezTo>
                    <a:close/>
                    <a:moveTo>
                      <a:pt x="284282" y="235678"/>
                    </a:moveTo>
                    <a:cubicBezTo>
                      <a:pt x="278674" y="235678"/>
                      <a:pt x="274135" y="240121"/>
                      <a:pt x="274135" y="245720"/>
                    </a:cubicBezTo>
                    <a:cubicBezTo>
                      <a:pt x="274135" y="271492"/>
                      <a:pt x="253130" y="292553"/>
                      <a:pt x="227319" y="292553"/>
                    </a:cubicBezTo>
                    <a:cubicBezTo>
                      <a:pt x="201418" y="292553"/>
                      <a:pt x="180413" y="271492"/>
                      <a:pt x="180413" y="245720"/>
                    </a:cubicBezTo>
                    <a:cubicBezTo>
                      <a:pt x="180413" y="245542"/>
                      <a:pt x="180413" y="245364"/>
                      <a:pt x="180413" y="245098"/>
                    </a:cubicBezTo>
                    <a:lnTo>
                      <a:pt x="159942" y="245098"/>
                    </a:lnTo>
                    <a:lnTo>
                      <a:pt x="159942" y="245453"/>
                    </a:lnTo>
                    <a:cubicBezTo>
                      <a:pt x="159942" y="278690"/>
                      <a:pt x="170088" y="312193"/>
                      <a:pt x="188512" y="339920"/>
                    </a:cubicBezTo>
                    <a:cubicBezTo>
                      <a:pt x="204355" y="363825"/>
                      <a:pt x="225271" y="381599"/>
                      <a:pt x="248057" y="390752"/>
                    </a:cubicBezTo>
                    <a:cubicBezTo>
                      <a:pt x="246099" y="373068"/>
                      <a:pt x="246900" y="360093"/>
                      <a:pt x="246989" y="358938"/>
                    </a:cubicBezTo>
                    <a:cubicBezTo>
                      <a:pt x="247256" y="354228"/>
                      <a:pt x="251172" y="350584"/>
                      <a:pt x="255800" y="350584"/>
                    </a:cubicBezTo>
                    <a:lnTo>
                      <a:pt x="312674" y="350584"/>
                    </a:lnTo>
                    <a:cubicBezTo>
                      <a:pt x="317392" y="350584"/>
                      <a:pt x="321308" y="354228"/>
                      <a:pt x="321575" y="358938"/>
                    </a:cubicBezTo>
                    <a:cubicBezTo>
                      <a:pt x="321664" y="360093"/>
                      <a:pt x="322376" y="373156"/>
                      <a:pt x="320507" y="390841"/>
                    </a:cubicBezTo>
                    <a:cubicBezTo>
                      <a:pt x="343293" y="381688"/>
                      <a:pt x="364120" y="364003"/>
                      <a:pt x="379963" y="340098"/>
                    </a:cubicBezTo>
                    <a:cubicBezTo>
                      <a:pt x="398387" y="312371"/>
                      <a:pt x="408533" y="278779"/>
                      <a:pt x="408533" y="245453"/>
                    </a:cubicBezTo>
                    <a:lnTo>
                      <a:pt x="408533" y="245098"/>
                    </a:lnTo>
                    <a:lnTo>
                      <a:pt x="388062" y="245098"/>
                    </a:lnTo>
                    <a:cubicBezTo>
                      <a:pt x="388062" y="245364"/>
                      <a:pt x="388062" y="245542"/>
                      <a:pt x="388062" y="245720"/>
                    </a:cubicBezTo>
                    <a:cubicBezTo>
                      <a:pt x="388062" y="271492"/>
                      <a:pt x="367057" y="292553"/>
                      <a:pt x="341245" y="292553"/>
                    </a:cubicBezTo>
                    <a:cubicBezTo>
                      <a:pt x="315345" y="292553"/>
                      <a:pt x="294339" y="271492"/>
                      <a:pt x="294339" y="245720"/>
                    </a:cubicBezTo>
                    <a:cubicBezTo>
                      <a:pt x="294339" y="240121"/>
                      <a:pt x="289800" y="235678"/>
                      <a:pt x="284282" y="235678"/>
                    </a:cubicBezTo>
                    <a:close/>
                    <a:moveTo>
                      <a:pt x="341245" y="216660"/>
                    </a:moveTo>
                    <a:cubicBezTo>
                      <a:pt x="325224" y="216660"/>
                      <a:pt x="312140" y="229724"/>
                      <a:pt x="312140" y="245720"/>
                    </a:cubicBezTo>
                    <a:cubicBezTo>
                      <a:pt x="312140" y="261716"/>
                      <a:pt x="325224" y="274780"/>
                      <a:pt x="341245" y="274780"/>
                    </a:cubicBezTo>
                    <a:cubicBezTo>
                      <a:pt x="357266" y="274780"/>
                      <a:pt x="370261" y="261716"/>
                      <a:pt x="370261" y="245720"/>
                    </a:cubicBezTo>
                    <a:cubicBezTo>
                      <a:pt x="370261" y="229724"/>
                      <a:pt x="357266" y="216660"/>
                      <a:pt x="341245" y="216660"/>
                    </a:cubicBezTo>
                    <a:close/>
                    <a:moveTo>
                      <a:pt x="227319" y="216660"/>
                    </a:moveTo>
                    <a:cubicBezTo>
                      <a:pt x="211298" y="216660"/>
                      <a:pt x="198214" y="229724"/>
                      <a:pt x="198214" y="245720"/>
                    </a:cubicBezTo>
                    <a:cubicBezTo>
                      <a:pt x="198214" y="261716"/>
                      <a:pt x="211298" y="274780"/>
                      <a:pt x="227319" y="274780"/>
                    </a:cubicBezTo>
                    <a:cubicBezTo>
                      <a:pt x="243339" y="274780"/>
                      <a:pt x="256334" y="261716"/>
                      <a:pt x="256334" y="245720"/>
                    </a:cubicBezTo>
                    <a:cubicBezTo>
                      <a:pt x="256334" y="229724"/>
                      <a:pt x="243339" y="216660"/>
                      <a:pt x="227319" y="216660"/>
                    </a:cubicBezTo>
                    <a:close/>
                    <a:moveTo>
                      <a:pt x="284282" y="178802"/>
                    </a:moveTo>
                    <a:cubicBezTo>
                      <a:pt x="249570" y="178802"/>
                      <a:pt x="217083" y="182624"/>
                      <a:pt x="192696" y="189555"/>
                    </a:cubicBezTo>
                    <a:cubicBezTo>
                      <a:pt x="166083" y="197109"/>
                      <a:pt x="160209" y="205285"/>
                      <a:pt x="160209" y="207773"/>
                    </a:cubicBezTo>
                    <a:cubicBezTo>
                      <a:pt x="160209" y="208573"/>
                      <a:pt x="160120" y="209373"/>
                      <a:pt x="159942" y="210084"/>
                    </a:cubicBezTo>
                    <a:lnTo>
                      <a:pt x="159942" y="227324"/>
                    </a:lnTo>
                    <a:lnTo>
                      <a:pt x="184151" y="227324"/>
                    </a:lnTo>
                    <a:cubicBezTo>
                      <a:pt x="191361" y="210617"/>
                      <a:pt x="208004" y="198887"/>
                      <a:pt x="227319" y="198887"/>
                    </a:cubicBezTo>
                    <a:cubicBezTo>
                      <a:pt x="244853" y="198887"/>
                      <a:pt x="260250" y="208662"/>
                      <a:pt x="268261" y="222970"/>
                    </a:cubicBezTo>
                    <a:cubicBezTo>
                      <a:pt x="272800" y="219771"/>
                      <a:pt x="278318" y="217904"/>
                      <a:pt x="284282" y="217904"/>
                    </a:cubicBezTo>
                    <a:cubicBezTo>
                      <a:pt x="290245" y="217904"/>
                      <a:pt x="295763" y="219771"/>
                      <a:pt x="300303" y="222970"/>
                    </a:cubicBezTo>
                    <a:cubicBezTo>
                      <a:pt x="308313" y="208662"/>
                      <a:pt x="323622" y="198887"/>
                      <a:pt x="341245" y="198887"/>
                    </a:cubicBezTo>
                    <a:cubicBezTo>
                      <a:pt x="360560" y="198887"/>
                      <a:pt x="377203" y="210617"/>
                      <a:pt x="384324" y="227324"/>
                    </a:cubicBezTo>
                    <a:lnTo>
                      <a:pt x="408533" y="227324"/>
                    </a:lnTo>
                    <a:lnTo>
                      <a:pt x="408533" y="209728"/>
                    </a:lnTo>
                    <a:cubicBezTo>
                      <a:pt x="408355" y="209106"/>
                      <a:pt x="408266" y="208484"/>
                      <a:pt x="408266" y="207773"/>
                    </a:cubicBezTo>
                    <a:cubicBezTo>
                      <a:pt x="408266" y="205285"/>
                      <a:pt x="402481" y="197109"/>
                      <a:pt x="375779" y="189555"/>
                    </a:cubicBezTo>
                    <a:cubicBezTo>
                      <a:pt x="351481" y="182624"/>
                      <a:pt x="318994" y="178802"/>
                      <a:pt x="284282" y="178802"/>
                    </a:cubicBezTo>
                    <a:close/>
                    <a:moveTo>
                      <a:pt x="284282" y="140856"/>
                    </a:moveTo>
                    <a:cubicBezTo>
                      <a:pt x="249570" y="140856"/>
                      <a:pt x="217083" y="144677"/>
                      <a:pt x="192696" y="151609"/>
                    </a:cubicBezTo>
                    <a:cubicBezTo>
                      <a:pt x="166083" y="159252"/>
                      <a:pt x="160209" y="167338"/>
                      <a:pt x="160209" y="169916"/>
                    </a:cubicBezTo>
                    <a:cubicBezTo>
                      <a:pt x="160209" y="170627"/>
                      <a:pt x="160120" y="171426"/>
                      <a:pt x="159942" y="172137"/>
                    </a:cubicBezTo>
                    <a:lnTo>
                      <a:pt x="159942" y="183690"/>
                    </a:lnTo>
                    <a:cubicBezTo>
                      <a:pt x="167062" y="179424"/>
                      <a:pt x="176408" y="175692"/>
                      <a:pt x="187800" y="172404"/>
                    </a:cubicBezTo>
                    <a:cubicBezTo>
                      <a:pt x="213701" y="165028"/>
                      <a:pt x="247968" y="161029"/>
                      <a:pt x="284282" y="161029"/>
                    </a:cubicBezTo>
                    <a:cubicBezTo>
                      <a:pt x="320596" y="161029"/>
                      <a:pt x="354774" y="165028"/>
                      <a:pt x="380675" y="172404"/>
                    </a:cubicBezTo>
                    <a:cubicBezTo>
                      <a:pt x="392067" y="175692"/>
                      <a:pt x="401413" y="179424"/>
                      <a:pt x="408533" y="183601"/>
                    </a:cubicBezTo>
                    <a:lnTo>
                      <a:pt x="408533" y="171871"/>
                    </a:lnTo>
                    <a:cubicBezTo>
                      <a:pt x="408355" y="171249"/>
                      <a:pt x="408266" y="170538"/>
                      <a:pt x="408266" y="169916"/>
                    </a:cubicBezTo>
                    <a:cubicBezTo>
                      <a:pt x="408266" y="167338"/>
                      <a:pt x="402481" y="159252"/>
                      <a:pt x="375779" y="151609"/>
                    </a:cubicBezTo>
                    <a:cubicBezTo>
                      <a:pt x="351481" y="144677"/>
                      <a:pt x="318994" y="140856"/>
                      <a:pt x="284282" y="140856"/>
                    </a:cubicBezTo>
                    <a:close/>
                    <a:moveTo>
                      <a:pt x="284282" y="74472"/>
                    </a:moveTo>
                    <a:cubicBezTo>
                      <a:pt x="249570" y="74472"/>
                      <a:pt x="217083" y="78293"/>
                      <a:pt x="192696" y="85225"/>
                    </a:cubicBezTo>
                    <a:cubicBezTo>
                      <a:pt x="166083" y="92867"/>
                      <a:pt x="160209" y="101043"/>
                      <a:pt x="160209" y="103531"/>
                    </a:cubicBezTo>
                    <a:cubicBezTo>
                      <a:pt x="160209" y="104331"/>
                      <a:pt x="160120" y="105042"/>
                      <a:pt x="159942" y="105753"/>
                    </a:cubicBezTo>
                    <a:lnTo>
                      <a:pt x="159942" y="138279"/>
                    </a:lnTo>
                    <a:cubicBezTo>
                      <a:pt x="160387" y="139789"/>
                      <a:pt x="160387" y="141478"/>
                      <a:pt x="159942" y="143078"/>
                    </a:cubicBezTo>
                    <a:lnTo>
                      <a:pt x="159942" y="145744"/>
                    </a:lnTo>
                    <a:cubicBezTo>
                      <a:pt x="167062" y="141567"/>
                      <a:pt x="176408" y="137834"/>
                      <a:pt x="187800" y="134546"/>
                    </a:cubicBezTo>
                    <a:cubicBezTo>
                      <a:pt x="213701" y="127170"/>
                      <a:pt x="247968" y="123082"/>
                      <a:pt x="284282" y="123082"/>
                    </a:cubicBezTo>
                    <a:cubicBezTo>
                      <a:pt x="320596" y="123082"/>
                      <a:pt x="354774" y="127170"/>
                      <a:pt x="380675" y="134546"/>
                    </a:cubicBezTo>
                    <a:cubicBezTo>
                      <a:pt x="392067" y="137745"/>
                      <a:pt x="401413" y="141478"/>
                      <a:pt x="408533" y="145655"/>
                    </a:cubicBezTo>
                    <a:lnTo>
                      <a:pt x="408533" y="139345"/>
                    </a:lnTo>
                    <a:cubicBezTo>
                      <a:pt x="408177" y="138012"/>
                      <a:pt x="408177" y="136679"/>
                      <a:pt x="408533" y="135435"/>
                    </a:cubicBezTo>
                    <a:lnTo>
                      <a:pt x="408533" y="105486"/>
                    </a:lnTo>
                    <a:cubicBezTo>
                      <a:pt x="408355" y="104864"/>
                      <a:pt x="408266" y="104242"/>
                      <a:pt x="408266" y="103531"/>
                    </a:cubicBezTo>
                    <a:cubicBezTo>
                      <a:pt x="408266" y="101043"/>
                      <a:pt x="402481" y="92867"/>
                      <a:pt x="375779" y="85225"/>
                    </a:cubicBezTo>
                    <a:cubicBezTo>
                      <a:pt x="351481" y="78293"/>
                      <a:pt x="318994" y="74472"/>
                      <a:pt x="284282" y="74472"/>
                    </a:cubicBezTo>
                    <a:close/>
                    <a:moveTo>
                      <a:pt x="279431" y="17729"/>
                    </a:moveTo>
                    <a:cubicBezTo>
                      <a:pt x="270464" y="17729"/>
                      <a:pt x="261496" y="19196"/>
                      <a:pt x="252952" y="22128"/>
                    </a:cubicBezTo>
                    <a:lnTo>
                      <a:pt x="59811" y="88246"/>
                    </a:lnTo>
                    <a:cubicBezTo>
                      <a:pt x="56073" y="89579"/>
                      <a:pt x="55628" y="92778"/>
                      <a:pt x="55628" y="94111"/>
                    </a:cubicBezTo>
                    <a:cubicBezTo>
                      <a:pt x="55628" y="95444"/>
                      <a:pt x="56073" y="98644"/>
                      <a:pt x="59811" y="99977"/>
                    </a:cubicBezTo>
                    <a:lnTo>
                      <a:pt x="142141" y="128148"/>
                    </a:lnTo>
                    <a:lnTo>
                      <a:pt x="142141" y="103531"/>
                    </a:lnTo>
                    <a:cubicBezTo>
                      <a:pt x="142141" y="102465"/>
                      <a:pt x="142319" y="101487"/>
                      <a:pt x="142675" y="100599"/>
                    </a:cubicBezTo>
                    <a:cubicBezTo>
                      <a:pt x="144544" y="87091"/>
                      <a:pt x="159764" y="76160"/>
                      <a:pt x="187800" y="68162"/>
                    </a:cubicBezTo>
                    <a:cubicBezTo>
                      <a:pt x="213701" y="60786"/>
                      <a:pt x="247968" y="56698"/>
                      <a:pt x="284282" y="56698"/>
                    </a:cubicBezTo>
                    <a:cubicBezTo>
                      <a:pt x="320596" y="56698"/>
                      <a:pt x="354863" y="60786"/>
                      <a:pt x="380675" y="68162"/>
                    </a:cubicBezTo>
                    <a:cubicBezTo>
                      <a:pt x="409067" y="76249"/>
                      <a:pt x="424198" y="87269"/>
                      <a:pt x="425889" y="100954"/>
                    </a:cubicBezTo>
                    <a:cubicBezTo>
                      <a:pt x="426156" y="101754"/>
                      <a:pt x="426334" y="102643"/>
                      <a:pt x="426334" y="103531"/>
                    </a:cubicBezTo>
                    <a:lnTo>
                      <a:pt x="426334" y="124860"/>
                    </a:lnTo>
                    <a:lnTo>
                      <a:pt x="499051" y="99977"/>
                    </a:lnTo>
                    <a:cubicBezTo>
                      <a:pt x="502790" y="98644"/>
                      <a:pt x="503235" y="95444"/>
                      <a:pt x="503235" y="94111"/>
                    </a:cubicBezTo>
                    <a:cubicBezTo>
                      <a:pt x="503235" y="92778"/>
                      <a:pt x="502790" y="89579"/>
                      <a:pt x="499051" y="88246"/>
                    </a:cubicBezTo>
                    <a:lnTo>
                      <a:pt x="305910" y="22128"/>
                    </a:lnTo>
                    <a:cubicBezTo>
                      <a:pt x="297365" y="19196"/>
                      <a:pt x="288398" y="17729"/>
                      <a:pt x="279431" y="17729"/>
                    </a:cubicBezTo>
                    <a:close/>
                    <a:moveTo>
                      <a:pt x="279431" y="0"/>
                    </a:moveTo>
                    <a:cubicBezTo>
                      <a:pt x="290356" y="0"/>
                      <a:pt x="301282" y="1778"/>
                      <a:pt x="311695" y="5332"/>
                    </a:cubicBezTo>
                    <a:lnTo>
                      <a:pt x="504837" y="71450"/>
                    </a:lnTo>
                    <a:cubicBezTo>
                      <a:pt x="514627" y="74827"/>
                      <a:pt x="521036" y="83714"/>
                      <a:pt x="521036" y="94111"/>
                    </a:cubicBezTo>
                    <a:cubicBezTo>
                      <a:pt x="521036" y="104509"/>
                      <a:pt x="514627" y="113396"/>
                      <a:pt x="504837" y="116773"/>
                    </a:cubicBezTo>
                    <a:lnTo>
                      <a:pt x="483030" y="124238"/>
                    </a:lnTo>
                    <a:lnTo>
                      <a:pt x="483030" y="228835"/>
                    </a:lnTo>
                    <a:cubicBezTo>
                      <a:pt x="494067" y="232567"/>
                      <a:pt x="501988" y="242965"/>
                      <a:pt x="501988" y="255229"/>
                    </a:cubicBezTo>
                    <a:lnTo>
                      <a:pt x="501988" y="288999"/>
                    </a:lnTo>
                    <a:cubicBezTo>
                      <a:pt x="501988" y="293886"/>
                      <a:pt x="498072" y="297885"/>
                      <a:pt x="493088" y="297885"/>
                    </a:cubicBezTo>
                    <a:lnTo>
                      <a:pt x="455172" y="297885"/>
                    </a:lnTo>
                    <a:cubicBezTo>
                      <a:pt x="450277" y="297885"/>
                      <a:pt x="446271" y="293886"/>
                      <a:pt x="446271" y="288999"/>
                    </a:cubicBezTo>
                    <a:lnTo>
                      <a:pt x="446271" y="255229"/>
                    </a:lnTo>
                    <a:cubicBezTo>
                      <a:pt x="446271" y="242965"/>
                      <a:pt x="454193" y="232567"/>
                      <a:pt x="465229" y="228835"/>
                    </a:cubicBezTo>
                    <a:lnTo>
                      <a:pt x="465229" y="130281"/>
                    </a:lnTo>
                    <a:lnTo>
                      <a:pt x="426334" y="143611"/>
                    </a:lnTo>
                    <a:lnTo>
                      <a:pt x="426334" y="245453"/>
                    </a:lnTo>
                    <a:cubicBezTo>
                      <a:pt x="426334" y="292109"/>
                      <a:pt x="408622" y="336721"/>
                      <a:pt x="380586" y="368535"/>
                    </a:cubicBezTo>
                    <a:lnTo>
                      <a:pt x="410224" y="407815"/>
                    </a:lnTo>
                    <a:lnTo>
                      <a:pt x="498339" y="424255"/>
                    </a:lnTo>
                    <a:cubicBezTo>
                      <a:pt x="498606" y="424255"/>
                      <a:pt x="498873" y="424344"/>
                      <a:pt x="499140" y="424433"/>
                    </a:cubicBezTo>
                    <a:cubicBezTo>
                      <a:pt x="519968" y="430210"/>
                      <a:pt x="537679" y="443184"/>
                      <a:pt x="550407" y="461758"/>
                    </a:cubicBezTo>
                    <a:cubicBezTo>
                      <a:pt x="562067" y="478731"/>
                      <a:pt x="568475" y="499349"/>
                      <a:pt x="568475" y="519611"/>
                    </a:cubicBezTo>
                    <a:lnTo>
                      <a:pt x="568475" y="571509"/>
                    </a:lnTo>
                    <a:cubicBezTo>
                      <a:pt x="568475" y="590172"/>
                      <a:pt x="551742" y="605368"/>
                      <a:pt x="531093" y="605368"/>
                    </a:cubicBezTo>
                    <a:lnTo>
                      <a:pt x="322287" y="605368"/>
                    </a:lnTo>
                    <a:cubicBezTo>
                      <a:pt x="322287" y="605368"/>
                      <a:pt x="322198" y="605368"/>
                      <a:pt x="322198" y="605368"/>
                    </a:cubicBezTo>
                    <a:lnTo>
                      <a:pt x="246366" y="605368"/>
                    </a:lnTo>
                    <a:cubicBezTo>
                      <a:pt x="246277" y="605368"/>
                      <a:pt x="246277" y="605368"/>
                      <a:pt x="246277" y="605368"/>
                    </a:cubicBezTo>
                    <a:lnTo>
                      <a:pt x="37382" y="605368"/>
                    </a:lnTo>
                    <a:cubicBezTo>
                      <a:pt x="16822" y="605368"/>
                      <a:pt x="0" y="590172"/>
                      <a:pt x="0" y="571509"/>
                    </a:cubicBezTo>
                    <a:lnTo>
                      <a:pt x="0" y="519611"/>
                    </a:lnTo>
                    <a:cubicBezTo>
                      <a:pt x="0" y="499349"/>
                      <a:pt x="6497" y="478731"/>
                      <a:pt x="18068" y="461758"/>
                    </a:cubicBezTo>
                    <a:cubicBezTo>
                      <a:pt x="30795" y="443184"/>
                      <a:pt x="48507" y="430210"/>
                      <a:pt x="69424" y="424433"/>
                    </a:cubicBezTo>
                    <a:cubicBezTo>
                      <a:pt x="69602" y="424344"/>
                      <a:pt x="69869" y="424255"/>
                      <a:pt x="70136" y="424255"/>
                    </a:cubicBezTo>
                    <a:lnTo>
                      <a:pt x="158340" y="407815"/>
                    </a:lnTo>
                    <a:lnTo>
                      <a:pt x="187978" y="368535"/>
                    </a:lnTo>
                    <a:cubicBezTo>
                      <a:pt x="159853" y="336632"/>
                      <a:pt x="142141" y="291931"/>
                      <a:pt x="142141" y="245453"/>
                    </a:cubicBezTo>
                    <a:lnTo>
                      <a:pt x="142141" y="146899"/>
                    </a:lnTo>
                    <a:lnTo>
                      <a:pt x="54026" y="116773"/>
                    </a:lnTo>
                    <a:cubicBezTo>
                      <a:pt x="44235" y="113396"/>
                      <a:pt x="37827" y="104509"/>
                      <a:pt x="37827" y="94111"/>
                    </a:cubicBezTo>
                    <a:cubicBezTo>
                      <a:pt x="37827" y="83714"/>
                      <a:pt x="44235" y="74827"/>
                      <a:pt x="54026" y="71450"/>
                    </a:cubicBezTo>
                    <a:lnTo>
                      <a:pt x="247167" y="5332"/>
                    </a:lnTo>
                    <a:cubicBezTo>
                      <a:pt x="257580" y="1778"/>
                      <a:pt x="268506" y="0"/>
                      <a:pt x="27943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6" name="文本框 55">
                <a:extLst>
                  <a:ext uri="{FF2B5EF4-FFF2-40B4-BE49-F238E27FC236}">
                    <a16:creationId xmlns:a16="http://schemas.microsoft.com/office/drawing/2014/main" id="{A239D0B4-F143-4022-ADEB-DAFF07E40BC9}"/>
                  </a:ext>
                </a:extLst>
              </p:cNvPr>
              <p:cNvSpPr txBox="1"/>
              <p:nvPr/>
            </p:nvSpPr>
            <p:spPr>
              <a:xfrm>
                <a:off x="4775860" y="4837317"/>
                <a:ext cx="1720290" cy="369332"/>
              </a:xfrm>
              <a:prstGeom prst="rect">
                <a:avLst/>
              </a:prstGeom>
              <a:noFill/>
            </p:spPr>
            <p:txBody>
              <a:bodyPr wrap="square" rtlCol="0">
                <a:spAutoFit/>
              </a:bodyPr>
              <a:lstStyle/>
              <a:p>
                <a:r>
                  <a:rPr lang="zh-CN" altLang="en-US" dirty="0">
                    <a:solidFill>
                      <a:schemeClr val="bg1"/>
                    </a:solidFill>
                    <a:cs typeface="+mn-ea"/>
                    <a:sym typeface="+mn-lt"/>
                  </a:rPr>
                  <a:t>汇报人：</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grpSp>
          <p:nvGrpSpPr>
            <p:cNvPr id="52" name="组合 51">
              <a:extLst>
                <a:ext uri="{FF2B5EF4-FFF2-40B4-BE49-F238E27FC236}">
                  <a16:creationId xmlns:a16="http://schemas.microsoft.com/office/drawing/2014/main" id="{A333C406-C475-448D-B100-1BC38970AB9A}"/>
                </a:ext>
              </a:extLst>
            </p:cNvPr>
            <p:cNvGrpSpPr/>
            <p:nvPr/>
          </p:nvGrpSpPr>
          <p:grpSpPr>
            <a:xfrm>
              <a:off x="4489351" y="5447008"/>
              <a:ext cx="2226046" cy="369332"/>
              <a:chOff x="4428391" y="5447008"/>
              <a:chExt cx="2226046" cy="369332"/>
            </a:xfrm>
          </p:grpSpPr>
          <p:sp>
            <p:nvSpPr>
              <p:cNvPr id="53" name="iconfont-1187-868307">
                <a:extLst>
                  <a:ext uri="{FF2B5EF4-FFF2-40B4-BE49-F238E27FC236}">
                    <a16:creationId xmlns:a16="http://schemas.microsoft.com/office/drawing/2014/main" id="{AA892906-D569-4709-A2CE-0316669DE138}"/>
                  </a:ext>
                </a:extLst>
              </p:cNvPr>
              <p:cNvSpPr>
                <a:spLocks noChangeAspect="1"/>
              </p:cNvSpPr>
              <p:nvPr/>
            </p:nvSpPr>
            <p:spPr bwMode="auto">
              <a:xfrm>
                <a:off x="4428391" y="5495825"/>
                <a:ext cx="299157" cy="271699"/>
              </a:xfrm>
              <a:custGeom>
                <a:avLst/>
                <a:gdLst>
                  <a:gd name="T0" fmla="*/ 81 w 4753"/>
                  <a:gd name="T1" fmla="*/ 4315 h 4323"/>
                  <a:gd name="T2" fmla="*/ 316 w 4753"/>
                  <a:gd name="T3" fmla="*/ 3451 h 4323"/>
                  <a:gd name="T4" fmla="*/ 1173 w 4753"/>
                  <a:gd name="T5" fmla="*/ 2706 h 4323"/>
                  <a:gd name="T6" fmla="*/ 1626 w 4753"/>
                  <a:gd name="T7" fmla="*/ 2706 h 4323"/>
                  <a:gd name="T8" fmla="*/ 2508 w 4753"/>
                  <a:gd name="T9" fmla="*/ 3544 h 4323"/>
                  <a:gd name="T10" fmla="*/ 3450 w 4753"/>
                  <a:gd name="T11" fmla="*/ 2819 h 4323"/>
                  <a:gd name="T12" fmla="*/ 2540 w 4753"/>
                  <a:gd name="T13" fmla="*/ 3806 h 4323"/>
                  <a:gd name="T14" fmla="*/ 2369 w 4753"/>
                  <a:gd name="T15" fmla="*/ 3767 h 4323"/>
                  <a:gd name="T16" fmla="*/ 1698 w 4753"/>
                  <a:gd name="T17" fmla="*/ 2928 h 4323"/>
                  <a:gd name="T18" fmla="*/ 1719 w 4753"/>
                  <a:gd name="T19" fmla="*/ 3982 h 4323"/>
                  <a:gd name="T20" fmla="*/ 1493 w 4753"/>
                  <a:gd name="T21" fmla="*/ 4227 h 4323"/>
                  <a:gd name="T22" fmla="*/ 1360 w 4753"/>
                  <a:gd name="T23" fmla="*/ 4251 h 4323"/>
                  <a:gd name="T24" fmla="*/ 1106 w 4753"/>
                  <a:gd name="T25" fmla="*/ 4077 h 4323"/>
                  <a:gd name="T26" fmla="*/ 1151 w 4753"/>
                  <a:gd name="T27" fmla="*/ 3227 h 4323"/>
                  <a:gd name="T28" fmla="*/ 514 w 4753"/>
                  <a:gd name="T29" fmla="*/ 3531 h 4323"/>
                  <a:gd name="T30" fmla="*/ 121 w 4753"/>
                  <a:gd name="T31" fmla="*/ 4323 h 4323"/>
                  <a:gd name="T32" fmla="*/ 1393 w 4753"/>
                  <a:gd name="T33" fmla="*/ 4034 h 4323"/>
                  <a:gd name="T34" fmla="*/ 1432 w 4753"/>
                  <a:gd name="T35" fmla="*/ 3329 h 4323"/>
                  <a:gd name="T36" fmla="*/ 1286 w 4753"/>
                  <a:gd name="T37" fmla="*/ 3947 h 4323"/>
                  <a:gd name="T38" fmla="*/ 1441 w 4753"/>
                  <a:gd name="T39" fmla="*/ 3115 h 4323"/>
                  <a:gd name="T40" fmla="*/ 1305 w 4753"/>
                  <a:gd name="T41" fmla="*/ 2919 h 4323"/>
                  <a:gd name="T42" fmla="*/ 4647 w 4753"/>
                  <a:gd name="T43" fmla="*/ 3982 h 4323"/>
                  <a:gd name="T44" fmla="*/ 2918 w 4753"/>
                  <a:gd name="T45" fmla="*/ 3876 h 4323"/>
                  <a:gd name="T46" fmla="*/ 4540 w 4753"/>
                  <a:gd name="T47" fmla="*/ 3769 h 4323"/>
                  <a:gd name="T48" fmla="*/ 312 w 4753"/>
                  <a:gd name="T49" fmla="*/ 698 h 4323"/>
                  <a:gd name="T50" fmla="*/ 205 w 4753"/>
                  <a:gd name="T51" fmla="*/ 3049 h 4323"/>
                  <a:gd name="T52" fmla="*/ 99 w 4753"/>
                  <a:gd name="T53" fmla="*/ 591 h 4323"/>
                  <a:gd name="T54" fmla="*/ 4647 w 4753"/>
                  <a:gd name="T55" fmla="*/ 485 h 4323"/>
                  <a:gd name="T56" fmla="*/ 4753 w 4753"/>
                  <a:gd name="T57" fmla="*/ 3876 h 4323"/>
                  <a:gd name="T58" fmla="*/ 1921 w 4753"/>
                  <a:gd name="T59" fmla="*/ 3477 h 4323"/>
                  <a:gd name="T60" fmla="*/ 1815 w 4753"/>
                  <a:gd name="T61" fmla="*/ 3356 h 4323"/>
                  <a:gd name="T62" fmla="*/ 2028 w 4753"/>
                  <a:gd name="T63" fmla="*/ 3356 h 4323"/>
                  <a:gd name="T64" fmla="*/ 1921 w 4753"/>
                  <a:gd name="T65" fmla="*/ 3477 h 4323"/>
                  <a:gd name="T66" fmla="*/ 806 w 4753"/>
                  <a:gd name="T67" fmla="*/ 1923 h 4323"/>
                  <a:gd name="T68" fmla="*/ 1507 w 4753"/>
                  <a:gd name="T69" fmla="*/ 1347 h 4323"/>
                  <a:gd name="T70" fmla="*/ 1980 w 4753"/>
                  <a:gd name="T71" fmla="*/ 1923 h 4323"/>
                  <a:gd name="T72" fmla="*/ 1203 w 4753"/>
                  <a:gd name="T73" fmla="*/ 1602 h 4323"/>
                  <a:gd name="T74" fmla="*/ 1393 w 4753"/>
                  <a:gd name="T75" fmla="*/ 2297 h 4323"/>
                  <a:gd name="T76" fmla="*/ 1535 w 4753"/>
                  <a:gd name="T77" fmla="*/ 1578 h 4323"/>
                  <a:gd name="T78" fmla="*/ 1208 w 4753"/>
                  <a:gd name="T79" fmla="*/ 1695 h 4323"/>
                  <a:gd name="T80" fmla="*/ 4068 w 4753"/>
                  <a:gd name="T81" fmla="*/ 1797 h 4323"/>
                  <a:gd name="T82" fmla="*/ 3414 w 4753"/>
                  <a:gd name="T83" fmla="*/ 1691 h 4323"/>
                  <a:gd name="T84" fmla="*/ 4068 w 4753"/>
                  <a:gd name="T85" fmla="*/ 1584 h 4323"/>
                  <a:gd name="T86" fmla="*/ 4068 w 4753"/>
                  <a:gd name="T87" fmla="*/ 1797 h 4323"/>
                  <a:gd name="T88" fmla="*/ 2822 w 4753"/>
                  <a:gd name="T89" fmla="*/ 1797 h 4323"/>
                  <a:gd name="T90" fmla="*/ 2822 w 4753"/>
                  <a:gd name="T91" fmla="*/ 1584 h 4323"/>
                  <a:gd name="T92" fmla="*/ 3132 w 4753"/>
                  <a:gd name="T93" fmla="*/ 1691 h 4323"/>
                  <a:gd name="T94" fmla="*/ 4068 w 4753"/>
                  <a:gd name="T95" fmla="*/ 1352 h 4323"/>
                  <a:gd name="T96" fmla="*/ 2867 w 4753"/>
                  <a:gd name="T97" fmla="*/ 1246 h 4323"/>
                  <a:gd name="T98" fmla="*/ 4068 w 4753"/>
                  <a:gd name="T99" fmla="*/ 1139 h 4323"/>
                  <a:gd name="T100" fmla="*/ 4068 w 4753"/>
                  <a:gd name="T101" fmla="*/ 1352 h 4323"/>
                  <a:gd name="T102" fmla="*/ 1878 w 4753"/>
                  <a:gd name="T103" fmla="*/ 214 h 4323"/>
                  <a:gd name="T104" fmla="*/ 1878 w 4753"/>
                  <a:gd name="T105" fmla="*/ 0 h 4323"/>
                  <a:gd name="T106" fmla="*/ 3080 w 4753"/>
                  <a:gd name="T107" fmla="*/ 107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53" h="4323">
                    <a:moveTo>
                      <a:pt x="121" y="4323"/>
                    </a:moveTo>
                    <a:cubicBezTo>
                      <a:pt x="107" y="4323"/>
                      <a:pt x="94" y="4320"/>
                      <a:pt x="81" y="4315"/>
                    </a:cubicBezTo>
                    <a:cubicBezTo>
                      <a:pt x="26" y="4293"/>
                      <a:pt x="0" y="4231"/>
                      <a:pt x="22" y="4176"/>
                    </a:cubicBezTo>
                    <a:lnTo>
                      <a:pt x="316" y="3451"/>
                    </a:lnTo>
                    <a:cubicBezTo>
                      <a:pt x="443" y="3139"/>
                      <a:pt x="667" y="2726"/>
                      <a:pt x="1161" y="2706"/>
                    </a:cubicBezTo>
                    <a:cubicBezTo>
                      <a:pt x="1165" y="2706"/>
                      <a:pt x="1169" y="2706"/>
                      <a:pt x="1173" y="2706"/>
                    </a:cubicBezTo>
                    <a:lnTo>
                      <a:pt x="1613" y="2706"/>
                    </a:lnTo>
                    <a:cubicBezTo>
                      <a:pt x="1618" y="2706"/>
                      <a:pt x="1622" y="2706"/>
                      <a:pt x="1626" y="2706"/>
                    </a:cubicBezTo>
                    <a:cubicBezTo>
                      <a:pt x="2119" y="2726"/>
                      <a:pt x="2344" y="3139"/>
                      <a:pt x="2470" y="3451"/>
                    </a:cubicBezTo>
                    <a:lnTo>
                      <a:pt x="2508" y="3544"/>
                    </a:lnTo>
                    <a:lnTo>
                      <a:pt x="3299" y="2813"/>
                    </a:lnTo>
                    <a:cubicBezTo>
                      <a:pt x="3342" y="2773"/>
                      <a:pt x="3410" y="2776"/>
                      <a:pt x="3450" y="2819"/>
                    </a:cubicBezTo>
                    <a:cubicBezTo>
                      <a:pt x="3490" y="2863"/>
                      <a:pt x="3487" y="2930"/>
                      <a:pt x="3444" y="2970"/>
                    </a:cubicBezTo>
                    <a:lnTo>
                      <a:pt x="2540" y="3806"/>
                    </a:lnTo>
                    <a:cubicBezTo>
                      <a:pt x="2514" y="3829"/>
                      <a:pt x="2478" y="3839"/>
                      <a:pt x="2444" y="3831"/>
                    </a:cubicBezTo>
                    <a:cubicBezTo>
                      <a:pt x="2410" y="3824"/>
                      <a:pt x="2382" y="3800"/>
                      <a:pt x="2369" y="3767"/>
                    </a:cubicBezTo>
                    <a:lnTo>
                      <a:pt x="2273" y="3531"/>
                    </a:lnTo>
                    <a:cubicBezTo>
                      <a:pt x="2120" y="3155"/>
                      <a:pt x="1945" y="2968"/>
                      <a:pt x="1698" y="2928"/>
                    </a:cubicBezTo>
                    <a:lnTo>
                      <a:pt x="1635" y="3227"/>
                    </a:lnTo>
                    <a:lnTo>
                      <a:pt x="1719" y="3982"/>
                    </a:lnTo>
                    <a:cubicBezTo>
                      <a:pt x="1723" y="4018"/>
                      <a:pt x="1709" y="4054"/>
                      <a:pt x="1680" y="4077"/>
                    </a:cubicBezTo>
                    <a:lnTo>
                      <a:pt x="1493" y="4227"/>
                    </a:lnTo>
                    <a:cubicBezTo>
                      <a:pt x="1474" y="4242"/>
                      <a:pt x="1451" y="4251"/>
                      <a:pt x="1426" y="4251"/>
                    </a:cubicBezTo>
                    <a:lnTo>
                      <a:pt x="1360" y="4251"/>
                    </a:lnTo>
                    <a:cubicBezTo>
                      <a:pt x="1336" y="4251"/>
                      <a:pt x="1312" y="4242"/>
                      <a:pt x="1293" y="4227"/>
                    </a:cubicBezTo>
                    <a:lnTo>
                      <a:pt x="1106" y="4077"/>
                    </a:lnTo>
                    <a:cubicBezTo>
                      <a:pt x="1078" y="4054"/>
                      <a:pt x="1063" y="4018"/>
                      <a:pt x="1067" y="3982"/>
                    </a:cubicBezTo>
                    <a:lnTo>
                      <a:pt x="1151" y="3227"/>
                    </a:lnTo>
                    <a:lnTo>
                      <a:pt x="1088" y="2928"/>
                    </a:lnTo>
                    <a:cubicBezTo>
                      <a:pt x="842" y="2968"/>
                      <a:pt x="666" y="3156"/>
                      <a:pt x="514" y="3531"/>
                    </a:cubicBezTo>
                    <a:lnTo>
                      <a:pt x="220" y="4256"/>
                    </a:lnTo>
                    <a:cubicBezTo>
                      <a:pt x="203" y="4298"/>
                      <a:pt x="163" y="4323"/>
                      <a:pt x="121" y="4323"/>
                    </a:cubicBezTo>
                    <a:close/>
                    <a:moveTo>
                      <a:pt x="1286" y="3947"/>
                    </a:moveTo>
                    <a:lnTo>
                      <a:pt x="1393" y="4034"/>
                    </a:lnTo>
                    <a:lnTo>
                      <a:pt x="1501" y="3947"/>
                    </a:lnTo>
                    <a:lnTo>
                      <a:pt x="1432" y="3329"/>
                    </a:lnTo>
                    <a:lnTo>
                      <a:pt x="1354" y="3329"/>
                    </a:lnTo>
                    <a:lnTo>
                      <a:pt x="1286" y="3947"/>
                    </a:lnTo>
                    <a:close/>
                    <a:moveTo>
                      <a:pt x="1346" y="3115"/>
                    </a:moveTo>
                    <a:lnTo>
                      <a:pt x="1441" y="3115"/>
                    </a:lnTo>
                    <a:lnTo>
                      <a:pt x="1482" y="2919"/>
                    </a:lnTo>
                    <a:lnTo>
                      <a:pt x="1305" y="2919"/>
                    </a:lnTo>
                    <a:lnTo>
                      <a:pt x="1346" y="3115"/>
                    </a:lnTo>
                    <a:close/>
                    <a:moveTo>
                      <a:pt x="4647" y="3982"/>
                    </a:moveTo>
                    <a:lnTo>
                      <a:pt x="3025" y="3982"/>
                    </a:lnTo>
                    <a:cubicBezTo>
                      <a:pt x="2966" y="3982"/>
                      <a:pt x="2918" y="3935"/>
                      <a:pt x="2918" y="3876"/>
                    </a:cubicBezTo>
                    <a:cubicBezTo>
                      <a:pt x="2918" y="3817"/>
                      <a:pt x="2966" y="3769"/>
                      <a:pt x="3025" y="3769"/>
                    </a:cubicBezTo>
                    <a:lnTo>
                      <a:pt x="4540" y="3769"/>
                    </a:lnTo>
                    <a:lnTo>
                      <a:pt x="4540" y="698"/>
                    </a:lnTo>
                    <a:lnTo>
                      <a:pt x="312" y="698"/>
                    </a:lnTo>
                    <a:lnTo>
                      <a:pt x="312" y="2942"/>
                    </a:lnTo>
                    <a:cubicBezTo>
                      <a:pt x="312" y="3001"/>
                      <a:pt x="264" y="3049"/>
                      <a:pt x="205" y="3049"/>
                    </a:cubicBezTo>
                    <a:cubicBezTo>
                      <a:pt x="146" y="3049"/>
                      <a:pt x="99" y="3001"/>
                      <a:pt x="99" y="2942"/>
                    </a:cubicBezTo>
                    <a:lnTo>
                      <a:pt x="99" y="591"/>
                    </a:lnTo>
                    <a:cubicBezTo>
                      <a:pt x="99" y="532"/>
                      <a:pt x="146" y="485"/>
                      <a:pt x="205" y="485"/>
                    </a:cubicBezTo>
                    <a:lnTo>
                      <a:pt x="4647" y="485"/>
                    </a:lnTo>
                    <a:cubicBezTo>
                      <a:pt x="4705" y="485"/>
                      <a:pt x="4753" y="532"/>
                      <a:pt x="4753" y="591"/>
                    </a:cubicBezTo>
                    <a:lnTo>
                      <a:pt x="4753" y="3876"/>
                    </a:lnTo>
                    <a:cubicBezTo>
                      <a:pt x="4753" y="3935"/>
                      <a:pt x="4705" y="3982"/>
                      <a:pt x="4647" y="3982"/>
                    </a:cubicBezTo>
                    <a:close/>
                    <a:moveTo>
                      <a:pt x="1921" y="3477"/>
                    </a:moveTo>
                    <a:cubicBezTo>
                      <a:pt x="1862" y="3477"/>
                      <a:pt x="1815" y="3430"/>
                      <a:pt x="1815" y="3371"/>
                    </a:cubicBezTo>
                    <a:lnTo>
                      <a:pt x="1815" y="3356"/>
                    </a:lnTo>
                    <a:cubicBezTo>
                      <a:pt x="1815" y="3297"/>
                      <a:pt x="1862" y="3250"/>
                      <a:pt x="1921" y="3250"/>
                    </a:cubicBezTo>
                    <a:cubicBezTo>
                      <a:pt x="1980" y="3250"/>
                      <a:pt x="2028" y="3297"/>
                      <a:pt x="2028" y="3356"/>
                    </a:cubicBezTo>
                    <a:lnTo>
                      <a:pt x="2028" y="3371"/>
                    </a:lnTo>
                    <a:cubicBezTo>
                      <a:pt x="2028" y="3430"/>
                      <a:pt x="1980" y="3477"/>
                      <a:pt x="1921" y="3477"/>
                    </a:cubicBezTo>
                    <a:close/>
                    <a:moveTo>
                      <a:pt x="1393" y="2510"/>
                    </a:moveTo>
                    <a:cubicBezTo>
                      <a:pt x="1070" y="2510"/>
                      <a:pt x="806" y="2247"/>
                      <a:pt x="806" y="1923"/>
                    </a:cubicBezTo>
                    <a:cubicBezTo>
                      <a:pt x="806" y="1600"/>
                      <a:pt x="1070" y="1336"/>
                      <a:pt x="1393" y="1336"/>
                    </a:cubicBezTo>
                    <a:cubicBezTo>
                      <a:pt x="1432" y="1336"/>
                      <a:pt x="1470" y="1340"/>
                      <a:pt x="1507" y="1347"/>
                    </a:cubicBezTo>
                    <a:cubicBezTo>
                      <a:pt x="1509" y="1348"/>
                      <a:pt x="1511" y="1348"/>
                      <a:pt x="1513" y="1349"/>
                    </a:cubicBezTo>
                    <a:cubicBezTo>
                      <a:pt x="1780" y="1404"/>
                      <a:pt x="1980" y="1641"/>
                      <a:pt x="1980" y="1923"/>
                    </a:cubicBezTo>
                    <a:cubicBezTo>
                      <a:pt x="1980" y="2247"/>
                      <a:pt x="1717" y="2510"/>
                      <a:pt x="1393" y="2510"/>
                    </a:cubicBezTo>
                    <a:close/>
                    <a:moveTo>
                      <a:pt x="1203" y="1602"/>
                    </a:moveTo>
                    <a:cubicBezTo>
                      <a:pt x="1093" y="1667"/>
                      <a:pt x="1020" y="1787"/>
                      <a:pt x="1020" y="1923"/>
                    </a:cubicBezTo>
                    <a:cubicBezTo>
                      <a:pt x="1020" y="2129"/>
                      <a:pt x="1187" y="2297"/>
                      <a:pt x="1393" y="2297"/>
                    </a:cubicBezTo>
                    <a:cubicBezTo>
                      <a:pt x="1599" y="2297"/>
                      <a:pt x="1767" y="2129"/>
                      <a:pt x="1767" y="1923"/>
                    </a:cubicBezTo>
                    <a:cubicBezTo>
                      <a:pt x="1767" y="1767"/>
                      <a:pt x="1671" y="1634"/>
                      <a:pt x="1535" y="1578"/>
                    </a:cubicBezTo>
                    <a:cubicBezTo>
                      <a:pt x="1486" y="1642"/>
                      <a:pt x="1425" y="1696"/>
                      <a:pt x="1354" y="1736"/>
                    </a:cubicBezTo>
                    <a:cubicBezTo>
                      <a:pt x="1302" y="1764"/>
                      <a:pt x="1237" y="1746"/>
                      <a:pt x="1208" y="1695"/>
                    </a:cubicBezTo>
                    <a:cubicBezTo>
                      <a:pt x="1192" y="1665"/>
                      <a:pt x="1191" y="1631"/>
                      <a:pt x="1203" y="1602"/>
                    </a:cubicBezTo>
                    <a:close/>
                    <a:moveTo>
                      <a:pt x="4068" y="1797"/>
                    </a:moveTo>
                    <a:lnTo>
                      <a:pt x="3521" y="1797"/>
                    </a:lnTo>
                    <a:cubicBezTo>
                      <a:pt x="3462" y="1797"/>
                      <a:pt x="3414" y="1749"/>
                      <a:pt x="3414" y="1691"/>
                    </a:cubicBezTo>
                    <a:cubicBezTo>
                      <a:pt x="3414" y="1632"/>
                      <a:pt x="3462" y="1584"/>
                      <a:pt x="3521" y="1584"/>
                    </a:cubicBezTo>
                    <a:lnTo>
                      <a:pt x="4068" y="1584"/>
                    </a:lnTo>
                    <a:cubicBezTo>
                      <a:pt x="4127" y="1584"/>
                      <a:pt x="4175" y="1632"/>
                      <a:pt x="4175" y="1691"/>
                    </a:cubicBezTo>
                    <a:cubicBezTo>
                      <a:pt x="4175" y="1749"/>
                      <a:pt x="4127" y="1797"/>
                      <a:pt x="4068" y="1797"/>
                    </a:cubicBezTo>
                    <a:close/>
                    <a:moveTo>
                      <a:pt x="3025" y="1797"/>
                    </a:moveTo>
                    <a:lnTo>
                      <a:pt x="2822" y="1797"/>
                    </a:lnTo>
                    <a:cubicBezTo>
                      <a:pt x="2763" y="1797"/>
                      <a:pt x="2715" y="1749"/>
                      <a:pt x="2715" y="1691"/>
                    </a:cubicBezTo>
                    <a:cubicBezTo>
                      <a:pt x="2715" y="1632"/>
                      <a:pt x="2763" y="1584"/>
                      <a:pt x="2822" y="1584"/>
                    </a:cubicBezTo>
                    <a:lnTo>
                      <a:pt x="3025" y="1584"/>
                    </a:lnTo>
                    <a:cubicBezTo>
                      <a:pt x="3084" y="1584"/>
                      <a:pt x="3132" y="1632"/>
                      <a:pt x="3132" y="1691"/>
                    </a:cubicBezTo>
                    <a:cubicBezTo>
                      <a:pt x="3132" y="1749"/>
                      <a:pt x="3084" y="1797"/>
                      <a:pt x="3025" y="1797"/>
                    </a:cubicBezTo>
                    <a:close/>
                    <a:moveTo>
                      <a:pt x="4068" y="1352"/>
                    </a:moveTo>
                    <a:lnTo>
                      <a:pt x="2973" y="1352"/>
                    </a:lnTo>
                    <a:cubicBezTo>
                      <a:pt x="2914" y="1352"/>
                      <a:pt x="2867" y="1304"/>
                      <a:pt x="2867" y="1246"/>
                    </a:cubicBezTo>
                    <a:cubicBezTo>
                      <a:pt x="2867" y="1187"/>
                      <a:pt x="2914" y="1139"/>
                      <a:pt x="2973" y="1139"/>
                    </a:cubicBezTo>
                    <a:lnTo>
                      <a:pt x="4068" y="1139"/>
                    </a:lnTo>
                    <a:cubicBezTo>
                      <a:pt x="4127" y="1139"/>
                      <a:pt x="4175" y="1187"/>
                      <a:pt x="4175" y="1246"/>
                    </a:cubicBezTo>
                    <a:cubicBezTo>
                      <a:pt x="4175" y="1304"/>
                      <a:pt x="4127" y="1352"/>
                      <a:pt x="4068" y="1352"/>
                    </a:cubicBezTo>
                    <a:close/>
                    <a:moveTo>
                      <a:pt x="2973" y="214"/>
                    </a:moveTo>
                    <a:lnTo>
                      <a:pt x="1878" y="214"/>
                    </a:lnTo>
                    <a:cubicBezTo>
                      <a:pt x="1819" y="214"/>
                      <a:pt x="1772" y="166"/>
                      <a:pt x="1772" y="107"/>
                    </a:cubicBezTo>
                    <a:cubicBezTo>
                      <a:pt x="1772" y="48"/>
                      <a:pt x="1819" y="0"/>
                      <a:pt x="1878" y="0"/>
                    </a:cubicBezTo>
                    <a:lnTo>
                      <a:pt x="2973" y="0"/>
                    </a:lnTo>
                    <a:cubicBezTo>
                      <a:pt x="3032" y="0"/>
                      <a:pt x="3080" y="48"/>
                      <a:pt x="3080" y="107"/>
                    </a:cubicBezTo>
                    <a:cubicBezTo>
                      <a:pt x="3080" y="166"/>
                      <a:pt x="3032" y="214"/>
                      <a:pt x="2973" y="214"/>
                    </a:cubicBezTo>
                    <a:close/>
                  </a:path>
                </a:pathLst>
              </a:custGeom>
              <a:solidFill>
                <a:schemeClr val="bg1"/>
              </a:solidFill>
              <a:ln>
                <a:noFill/>
              </a:ln>
            </p:spPr>
            <p:txBody>
              <a:bodyPr/>
              <a:lstStyle/>
              <a:p>
                <a:endParaRPr lang="zh-CN" altLang="en-US">
                  <a:cs typeface="+mn-ea"/>
                  <a:sym typeface="+mn-lt"/>
                </a:endParaRPr>
              </a:p>
            </p:txBody>
          </p:sp>
          <p:sp>
            <p:nvSpPr>
              <p:cNvPr id="54" name="文本框 53">
                <a:extLst>
                  <a:ext uri="{FF2B5EF4-FFF2-40B4-BE49-F238E27FC236}">
                    <a16:creationId xmlns:a16="http://schemas.microsoft.com/office/drawing/2014/main" id="{500B2857-9C0F-4D2A-9C69-D43D3DAE058B}"/>
                  </a:ext>
                </a:extLst>
              </p:cNvPr>
              <p:cNvSpPr txBox="1"/>
              <p:nvPr/>
            </p:nvSpPr>
            <p:spPr>
              <a:xfrm>
                <a:off x="4796987" y="5447008"/>
                <a:ext cx="1857450" cy="369332"/>
              </a:xfrm>
              <a:prstGeom prst="rect">
                <a:avLst/>
              </a:prstGeom>
              <a:noFill/>
            </p:spPr>
            <p:txBody>
              <a:bodyPr wrap="square" rtlCol="0">
                <a:spAutoFit/>
              </a:bodyPr>
              <a:lstStyle/>
              <a:p>
                <a:r>
                  <a:rPr lang="zh-CN" altLang="en-US" dirty="0">
                    <a:solidFill>
                      <a:schemeClr val="bg1"/>
                    </a:solidFill>
                    <a:cs typeface="+mn-ea"/>
                    <a:sym typeface="+mn-lt"/>
                  </a:rPr>
                  <a:t>指导老师：</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grpSp>
      <p:cxnSp>
        <p:nvCxnSpPr>
          <p:cNvPr id="60" name="直接连接符 59">
            <a:extLst>
              <a:ext uri="{FF2B5EF4-FFF2-40B4-BE49-F238E27FC236}">
                <a16:creationId xmlns:a16="http://schemas.microsoft.com/office/drawing/2014/main" id="{74DA16BF-0242-49B6-B56F-05C83A25045A}"/>
              </a:ext>
            </a:extLst>
          </p:cNvPr>
          <p:cNvCxnSpPr>
            <a:cxnSpLocks/>
          </p:cNvCxnSpPr>
          <p:nvPr/>
        </p:nvCxnSpPr>
        <p:spPr>
          <a:xfrm flipV="1">
            <a:off x="7938135" y="1260833"/>
            <a:ext cx="628650" cy="358139"/>
          </a:xfrm>
          <a:prstGeom prst="line">
            <a:avLst/>
          </a:prstGeom>
          <a:ln w="76200" cap="rnd">
            <a:gradFill>
              <a:gsLst>
                <a:gs pos="0">
                  <a:schemeClr val="bg1">
                    <a:alpha val="77000"/>
                  </a:schemeClr>
                </a:gs>
                <a:gs pos="100000">
                  <a:schemeClr val="bg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3E0DAD18-4E9A-476A-957E-4CC7F5252215}"/>
              </a:ext>
            </a:extLst>
          </p:cNvPr>
          <p:cNvCxnSpPr>
            <a:cxnSpLocks/>
          </p:cNvCxnSpPr>
          <p:nvPr/>
        </p:nvCxnSpPr>
        <p:spPr>
          <a:xfrm flipV="1">
            <a:off x="7507653" y="971890"/>
            <a:ext cx="1149834" cy="616027"/>
          </a:xfrm>
          <a:prstGeom prst="line">
            <a:avLst/>
          </a:prstGeom>
          <a:ln w="63500" cap="rnd">
            <a:gradFill>
              <a:gsLst>
                <a:gs pos="0">
                  <a:schemeClr val="bg1"/>
                </a:gs>
                <a:gs pos="100000">
                  <a:schemeClr val="bg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751C1D7F-0FAE-4FE7-94BD-439E153108C8}"/>
              </a:ext>
            </a:extLst>
          </p:cNvPr>
          <p:cNvGrpSpPr/>
          <p:nvPr/>
        </p:nvGrpSpPr>
        <p:grpSpPr>
          <a:xfrm rot="10800000">
            <a:off x="1608607" y="4813200"/>
            <a:ext cx="1149834" cy="647082"/>
            <a:chOff x="1711084" y="4450576"/>
            <a:chExt cx="1149834" cy="647082"/>
          </a:xfrm>
        </p:grpSpPr>
        <p:cxnSp>
          <p:nvCxnSpPr>
            <p:cNvPr id="65" name="直接连接符 64">
              <a:extLst>
                <a:ext uri="{FF2B5EF4-FFF2-40B4-BE49-F238E27FC236}">
                  <a16:creationId xmlns:a16="http://schemas.microsoft.com/office/drawing/2014/main" id="{A10070B2-EA70-44DB-80E3-8B37A67637FC}"/>
                </a:ext>
              </a:extLst>
            </p:cNvPr>
            <p:cNvCxnSpPr>
              <a:cxnSpLocks/>
            </p:cNvCxnSpPr>
            <p:nvPr/>
          </p:nvCxnSpPr>
          <p:spPr>
            <a:xfrm flipV="1">
              <a:off x="2141566" y="4739519"/>
              <a:ext cx="628650" cy="358139"/>
            </a:xfrm>
            <a:prstGeom prst="line">
              <a:avLst/>
            </a:prstGeom>
            <a:ln w="76200" cap="rnd">
              <a:gradFill>
                <a:gsLst>
                  <a:gs pos="0">
                    <a:schemeClr val="bg1">
                      <a:alpha val="74000"/>
                    </a:schemeClr>
                  </a:gs>
                  <a:gs pos="100000">
                    <a:schemeClr val="bg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30F95E2-BE9C-4A79-806A-6C2990780565}"/>
                </a:ext>
              </a:extLst>
            </p:cNvPr>
            <p:cNvCxnSpPr>
              <a:cxnSpLocks/>
            </p:cNvCxnSpPr>
            <p:nvPr/>
          </p:nvCxnSpPr>
          <p:spPr>
            <a:xfrm flipV="1">
              <a:off x="1711084" y="4450576"/>
              <a:ext cx="1149834" cy="616027"/>
            </a:xfrm>
            <a:prstGeom prst="line">
              <a:avLst/>
            </a:prstGeom>
            <a:ln w="63500" cap="rnd">
              <a:gradFill>
                <a:gsLst>
                  <a:gs pos="0">
                    <a:schemeClr val="bg1">
                      <a:alpha val="74000"/>
                    </a:schemeClr>
                  </a:gs>
                  <a:gs pos="100000">
                    <a:schemeClr val="bg1">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69" name="矩形: 圆角 68">
            <a:extLst>
              <a:ext uri="{FF2B5EF4-FFF2-40B4-BE49-F238E27FC236}">
                <a16:creationId xmlns:a16="http://schemas.microsoft.com/office/drawing/2014/main" id="{E9831B9F-86A7-46DB-9099-A97CD7DABA42}"/>
              </a:ext>
            </a:extLst>
          </p:cNvPr>
          <p:cNvSpPr/>
          <p:nvPr/>
        </p:nvSpPr>
        <p:spPr>
          <a:xfrm>
            <a:off x="9648446" y="5675494"/>
            <a:ext cx="1862528" cy="449620"/>
          </a:xfrm>
          <a:prstGeom prst="roundRect">
            <a:avLst>
              <a:gd name="adj" fmla="val 19121"/>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2" name="组合 71">
            <a:extLst>
              <a:ext uri="{FF2B5EF4-FFF2-40B4-BE49-F238E27FC236}">
                <a16:creationId xmlns:a16="http://schemas.microsoft.com/office/drawing/2014/main" id="{BA4EFC34-924F-4904-87C6-62D1D045E85E}"/>
              </a:ext>
            </a:extLst>
          </p:cNvPr>
          <p:cNvGrpSpPr/>
          <p:nvPr/>
        </p:nvGrpSpPr>
        <p:grpSpPr>
          <a:xfrm>
            <a:off x="9765934" y="5596744"/>
            <a:ext cx="1687442" cy="561202"/>
            <a:chOff x="6203813" y="1909558"/>
            <a:chExt cx="5508126" cy="1831861"/>
          </a:xfrm>
        </p:grpSpPr>
        <p:pic>
          <p:nvPicPr>
            <p:cNvPr id="73" name="图片 72" descr="图片包含 游戏机, 钟表&#10;&#10;描述已自动生成">
              <a:extLst>
                <a:ext uri="{FF2B5EF4-FFF2-40B4-BE49-F238E27FC236}">
                  <a16:creationId xmlns:a16="http://schemas.microsoft.com/office/drawing/2014/main" id="{CC35A715-7A4D-4589-8AE1-E29EB4975A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74" name="图片 73" descr="图片包含 游戏机, 食物&#10;&#10;描述已自动生成">
              <a:extLst>
                <a:ext uri="{FF2B5EF4-FFF2-40B4-BE49-F238E27FC236}">
                  <a16:creationId xmlns:a16="http://schemas.microsoft.com/office/drawing/2014/main" id="{24BB2FAF-D559-4F55-988C-1F743BA46B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28" name="平行四边形 27">
            <a:extLst>
              <a:ext uri="{FF2B5EF4-FFF2-40B4-BE49-F238E27FC236}">
                <a16:creationId xmlns:a16="http://schemas.microsoft.com/office/drawing/2014/main" id="{B8EDE6A4-88A4-405F-AA1C-E786AC2D37F9}"/>
              </a:ext>
            </a:extLst>
          </p:cNvPr>
          <p:cNvSpPr/>
          <p:nvPr/>
        </p:nvSpPr>
        <p:spPr>
          <a:xfrm>
            <a:off x="2047452" y="3547030"/>
            <a:ext cx="5958390" cy="602094"/>
          </a:xfrm>
          <a:prstGeom prst="parallelogram">
            <a:avLst>
              <a:gd name="adj" fmla="val 57544"/>
            </a:avLst>
          </a:prstGeom>
          <a:solidFill>
            <a:schemeClr val="accent4"/>
          </a:solidFill>
          <a:ln>
            <a:noFill/>
          </a:ln>
          <a:effectLst>
            <a:outerShdw blurRad="2159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点击此处编辑副标题</a:t>
            </a:r>
          </a:p>
        </p:txBody>
      </p:sp>
      <p:sp>
        <p:nvSpPr>
          <p:cNvPr id="2" name="文本框 1">
            <a:extLst>
              <a:ext uri="{FF2B5EF4-FFF2-40B4-BE49-F238E27FC236}">
                <a16:creationId xmlns:a16="http://schemas.microsoft.com/office/drawing/2014/main" id="{4F561EEF-1E9C-444C-A371-994DD5824392}"/>
              </a:ext>
            </a:extLst>
          </p:cNvPr>
          <p:cNvSpPr txBox="1"/>
          <p:nvPr/>
        </p:nvSpPr>
        <p:spPr>
          <a:xfrm>
            <a:off x="786530" y="2909581"/>
            <a:ext cx="8475179" cy="261610"/>
          </a:xfrm>
          <a:prstGeom prst="rect">
            <a:avLst/>
          </a:prstGeom>
          <a:noFill/>
        </p:spPr>
        <p:txBody>
          <a:bodyPr wrap="square" rtlCol="0">
            <a:spAutoFit/>
          </a:bodyPr>
          <a:lstStyle/>
          <a:p>
            <a:pPr algn="dist"/>
            <a:r>
              <a:rPr lang="en-US" altLang="zh-CN" sz="1100" dirty="0">
                <a:solidFill>
                  <a:schemeClr val="bg1"/>
                </a:solidFill>
                <a:sym typeface="Wingdings" panose="05000000000000000000" pitchFamily="2" charset="2"/>
              </a:rPr>
              <a:t>General template for teaching defense in </a:t>
            </a:r>
            <a:r>
              <a:rPr lang="en-US" altLang="zh-CN" sz="1100" dirty="0" err="1">
                <a:solidFill>
                  <a:schemeClr val="bg1"/>
                </a:solidFill>
                <a:sym typeface="Wingdings" panose="05000000000000000000" pitchFamily="2" charset="2"/>
              </a:rPr>
              <a:t>sichuan</a:t>
            </a:r>
            <a:r>
              <a:rPr lang="en-US" altLang="zh-CN" sz="1100" dirty="0">
                <a:solidFill>
                  <a:schemeClr val="bg1"/>
                </a:solidFill>
                <a:sym typeface="Wingdings" panose="05000000000000000000" pitchFamily="2" charset="2"/>
              </a:rPr>
              <a:t> normal university</a:t>
            </a:r>
            <a:endParaRPr lang="zh-CN" altLang="en-US" sz="1100" dirty="0">
              <a:solidFill>
                <a:schemeClr val="bg1"/>
              </a:solidFill>
              <a:sym typeface="Wingdings" panose="05000000000000000000" pitchFamily="2" charset="2"/>
            </a:endParaRPr>
          </a:p>
        </p:txBody>
      </p:sp>
    </p:spTree>
    <p:extLst>
      <p:ext uri="{BB962C8B-B14F-4D97-AF65-F5344CB8AC3E}">
        <p14:creationId xmlns:p14="http://schemas.microsoft.com/office/powerpoint/2010/main" val="16414461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a:extLst>
              <a:ext uri="{FF2B5EF4-FFF2-40B4-BE49-F238E27FC236}">
                <a16:creationId xmlns:a16="http://schemas.microsoft.com/office/drawing/2014/main" id="{038A23C8-502F-46BE-8CAF-2E8077AC2522}"/>
              </a:ext>
            </a:extLst>
          </p:cNvPr>
          <p:cNvGraphicFramePr/>
          <p:nvPr/>
        </p:nvGraphicFramePr>
        <p:xfrm>
          <a:off x="663249" y="1684218"/>
          <a:ext cx="5432750" cy="4322553"/>
        </p:xfrm>
        <a:graphic>
          <a:graphicData uri="http://schemas.openxmlformats.org/drawingml/2006/chart">
            <c:chart xmlns:c="http://schemas.openxmlformats.org/drawingml/2006/chart" xmlns:r="http://schemas.openxmlformats.org/officeDocument/2006/relationships" r:id="rId4"/>
          </a:graphicData>
        </a:graphic>
      </p:graphicFrame>
      <p:sp>
        <p:nvSpPr>
          <p:cNvPr id="8" name="îsḷïḍè">
            <a:extLst>
              <a:ext uri="{FF2B5EF4-FFF2-40B4-BE49-F238E27FC236}">
                <a16:creationId xmlns:a16="http://schemas.microsoft.com/office/drawing/2014/main" id="{EEC67EC3-83FD-4D89-86A3-9313C0059874}"/>
              </a:ext>
            </a:extLst>
          </p:cNvPr>
          <p:cNvSpPr/>
          <p:nvPr/>
        </p:nvSpPr>
        <p:spPr>
          <a:xfrm>
            <a:off x="6392192" y="1815262"/>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1"/>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0" name="isḷiḋe">
            <a:extLst>
              <a:ext uri="{FF2B5EF4-FFF2-40B4-BE49-F238E27FC236}">
                <a16:creationId xmlns:a16="http://schemas.microsoft.com/office/drawing/2014/main" id="{5FBEF641-AFA4-4B74-9087-CF3BDAE24E34}"/>
              </a:ext>
            </a:extLst>
          </p:cNvPr>
          <p:cNvSpPr/>
          <p:nvPr/>
        </p:nvSpPr>
        <p:spPr>
          <a:xfrm>
            <a:off x="6392192" y="2995544"/>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2"/>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1" name="îšlîḍe">
            <a:extLst>
              <a:ext uri="{FF2B5EF4-FFF2-40B4-BE49-F238E27FC236}">
                <a16:creationId xmlns:a16="http://schemas.microsoft.com/office/drawing/2014/main" id="{F1F23885-8611-4920-B097-82264D818085}"/>
              </a:ext>
            </a:extLst>
          </p:cNvPr>
          <p:cNvSpPr/>
          <p:nvPr/>
        </p:nvSpPr>
        <p:spPr>
          <a:xfrm>
            <a:off x="6392192" y="417582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3"/>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2" name="isḻïḓè">
            <a:extLst>
              <a:ext uri="{FF2B5EF4-FFF2-40B4-BE49-F238E27FC236}">
                <a16:creationId xmlns:a16="http://schemas.microsoft.com/office/drawing/2014/main" id="{C6EC0974-6557-4915-84A8-B53BB352BCC5}"/>
              </a:ext>
            </a:extLst>
          </p:cNvPr>
          <p:cNvSpPr/>
          <p:nvPr/>
        </p:nvSpPr>
        <p:spPr>
          <a:xfrm>
            <a:off x="6392192" y="5356107"/>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4"/>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3" name="文本框 12">
            <a:extLst>
              <a:ext uri="{FF2B5EF4-FFF2-40B4-BE49-F238E27FC236}">
                <a16:creationId xmlns:a16="http://schemas.microsoft.com/office/drawing/2014/main" id="{3CEAB264-5DE9-4D27-AEF0-C89D7990F614}"/>
              </a:ext>
            </a:extLst>
          </p:cNvPr>
          <p:cNvSpPr txBox="1"/>
          <p:nvPr/>
        </p:nvSpPr>
        <p:spPr>
          <a:xfrm>
            <a:off x="7157858" y="1652401"/>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1</a:t>
            </a:r>
            <a:endParaRPr lang="zh-CN" altLang="en-US" sz="1693" dirty="0">
              <a:solidFill>
                <a:schemeClr val="tx2">
                  <a:lumMod val="75000"/>
                </a:schemeClr>
              </a:solidFill>
              <a:cs typeface="+mn-ea"/>
              <a:sym typeface="+mn-lt"/>
            </a:endParaRPr>
          </a:p>
        </p:txBody>
      </p:sp>
      <p:sp>
        <p:nvSpPr>
          <p:cNvPr id="15" name="文本框 14">
            <a:extLst>
              <a:ext uri="{FF2B5EF4-FFF2-40B4-BE49-F238E27FC236}">
                <a16:creationId xmlns:a16="http://schemas.microsoft.com/office/drawing/2014/main" id="{C2F9D07A-179F-4204-8FE4-1B9287DEC819}"/>
              </a:ext>
            </a:extLst>
          </p:cNvPr>
          <p:cNvSpPr txBox="1"/>
          <p:nvPr/>
        </p:nvSpPr>
        <p:spPr>
          <a:xfrm>
            <a:off x="7157858" y="2814486"/>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2</a:t>
            </a:r>
            <a:endParaRPr lang="zh-CN" altLang="en-US" sz="1693" dirty="0">
              <a:solidFill>
                <a:schemeClr val="tx2">
                  <a:lumMod val="75000"/>
                </a:schemeClr>
              </a:solidFill>
              <a:cs typeface="+mn-ea"/>
              <a:sym typeface="+mn-lt"/>
            </a:endParaRPr>
          </a:p>
        </p:txBody>
      </p:sp>
      <p:sp>
        <p:nvSpPr>
          <p:cNvPr id="17" name="文本框 16">
            <a:extLst>
              <a:ext uri="{FF2B5EF4-FFF2-40B4-BE49-F238E27FC236}">
                <a16:creationId xmlns:a16="http://schemas.microsoft.com/office/drawing/2014/main" id="{4123D3A0-774A-471A-B407-84AD1EAF000C}"/>
              </a:ext>
            </a:extLst>
          </p:cNvPr>
          <p:cNvSpPr txBox="1"/>
          <p:nvPr/>
        </p:nvSpPr>
        <p:spPr>
          <a:xfrm>
            <a:off x="7157858" y="3999008"/>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3</a:t>
            </a:r>
            <a:endParaRPr lang="zh-CN" altLang="en-US" sz="1693" dirty="0">
              <a:solidFill>
                <a:schemeClr val="tx2">
                  <a:lumMod val="75000"/>
                </a:schemeClr>
              </a:solidFill>
              <a:cs typeface="+mn-ea"/>
              <a:sym typeface="+mn-lt"/>
            </a:endParaRPr>
          </a:p>
        </p:txBody>
      </p:sp>
      <p:sp>
        <p:nvSpPr>
          <p:cNvPr id="19" name="文本框 18">
            <a:extLst>
              <a:ext uri="{FF2B5EF4-FFF2-40B4-BE49-F238E27FC236}">
                <a16:creationId xmlns:a16="http://schemas.microsoft.com/office/drawing/2014/main" id="{8567F4CC-F528-4FFC-BEB9-DE6F7DF78A81}"/>
              </a:ext>
            </a:extLst>
          </p:cNvPr>
          <p:cNvSpPr txBox="1"/>
          <p:nvPr/>
        </p:nvSpPr>
        <p:spPr>
          <a:xfrm>
            <a:off x="7157858" y="5167357"/>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类别</a:t>
            </a:r>
            <a:r>
              <a:rPr lang="en-US" altLang="zh-CN" sz="1693" dirty="0">
                <a:solidFill>
                  <a:schemeClr val="tx2">
                    <a:lumMod val="75000"/>
                  </a:schemeClr>
                </a:solidFill>
                <a:cs typeface="+mn-ea"/>
                <a:sym typeface="+mn-lt"/>
              </a:rPr>
              <a:t>4</a:t>
            </a:r>
            <a:endParaRPr lang="zh-CN" altLang="en-US" sz="1693" dirty="0">
              <a:solidFill>
                <a:schemeClr val="tx2">
                  <a:lumMod val="75000"/>
                </a:schemeClr>
              </a:solidFill>
              <a:cs typeface="+mn-ea"/>
              <a:sym typeface="+mn-lt"/>
            </a:endParaRPr>
          </a:p>
        </p:txBody>
      </p:sp>
      <p:sp>
        <p:nvSpPr>
          <p:cNvPr id="22" name="文本框 21">
            <a:extLst>
              <a:ext uri="{FF2B5EF4-FFF2-40B4-BE49-F238E27FC236}">
                <a16:creationId xmlns:a16="http://schemas.microsoft.com/office/drawing/2014/main" id="{0B8A4267-FE15-4D17-A39C-E456DED3FC73}"/>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21" name="文本框 20">
            <a:extLst>
              <a:ext uri="{FF2B5EF4-FFF2-40B4-BE49-F238E27FC236}">
                <a16:creationId xmlns:a16="http://schemas.microsoft.com/office/drawing/2014/main" id="{60472FDB-8CFC-4F19-A67B-1A1907B001C8}"/>
              </a:ext>
            </a:extLst>
          </p:cNvPr>
          <p:cNvSpPr txBox="1"/>
          <p:nvPr/>
        </p:nvSpPr>
        <p:spPr>
          <a:xfrm>
            <a:off x="7157858" y="1992458"/>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4" name="文本框 23">
            <a:extLst>
              <a:ext uri="{FF2B5EF4-FFF2-40B4-BE49-F238E27FC236}">
                <a16:creationId xmlns:a16="http://schemas.microsoft.com/office/drawing/2014/main" id="{653DD5D2-4A26-47D8-9941-D656DCF64EA1}"/>
              </a:ext>
            </a:extLst>
          </p:cNvPr>
          <p:cNvSpPr txBox="1"/>
          <p:nvPr/>
        </p:nvSpPr>
        <p:spPr>
          <a:xfrm>
            <a:off x="7157858" y="3163787"/>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5" name="文本框 24">
            <a:extLst>
              <a:ext uri="{FF2B5EF4-FFF2-40B4-BE49-F238E27FC236}">
                <a16:creationId xmlns:a16="http://schemas.microsoft.com/office/drawing/2014/main" id="{D58A9832-0083-4FBD-B07A-6F77E927E74A}"/>
              </a:ext>
            </a:extLst>
          </p:cNvPr>
          <p:cNvSpPr txBox="1"/>
          <p:nvPr/>
        </p:nvSpPr>
        <p:spPr>
          <a:xfrm>
            <a:off x="7157858" y="4335116"/>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6" name="文本框 25">
            <a:extLst>
              <a:ext uri="{FF2B5EF4-FFF2-40B4-BE49-F238E27FC236}">
                <a16:creationId xmlns:a16="http://schemas.microsoft.com/office/drawing/2014/main" id="{FB2F780F-F968-4CC3-95C4-C97A11722151}"/>
              </a:ext>
            </a:extLst>
          </p:cNvPr>
          <p:cNvSpPr txBox="1"/>
          <p:nvPr/>
        </p:nvSpPr>
        <p:spPr>
          <a:xfrm>
            <a:off x="7157858" y="5506445"/>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27" name="文本框 26">
            <a:extLst>
              <a:ext uri="{FF2B5EF4-FFF2-40B4-BE49-F238E27FC236}">
                <a16:creationId xmlns:a16="http://schemas.microsoft.com/office/drawing/2014/main" id="{1C6A55F8-0117-4136-96AF-BA3B944EA255}"/>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折线图</a:t>
            </a:r>
          </a:p>
        </p:txBody>
      </p:sp>
      <p:sp>
        <p:nvSpPr>
          <p:cNvPr id="2" name="页脚占位符 1">
            <a:extLst>
              <a:ext uri="{FF2B5EF4-FFF2-40B4-BE49-F238E27FC236}">
                <a16:creationId xmlns:a16="http://schemas.microsoft.com/office/drawing/2014/main" id="{8EAA2E4D-AC24-4635-B28C-5D7BB3033558}"/>
              </a:ext>
            </a:extLst>
          </p:cNvPr>
          <p:cNvSpPr>
            <a:spLocks noGrp="1"/>
          </p:cNvSpPr>
          <p:nvPr>
            <p:ph type="ftr" sz="quarter" idx="11"/>
          </p:nvPr>
        </p:nvSpPr>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spTree>
    <p:custDataLst>
      <p:tags r:id="rId1"/>
    </p:custDataLst>
    <p:extLst>
      <p:ext uri="{BB962C8B-B14F-4D97-AF65-F5344CB8AC3E}">
        <p14:creationId xmlns:p14="http://schemas.microsoft.com/office/powerpoint/2010/main" val="12286138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椭圆 57">
            <a:extLst>
              <a:ext uri="{FF2B5EF4-FFF2-40B4-BE49-F238E27FC236}">
                <a16:creationId xmlns:a16="http://schemas.microsoft.com/office/drawing/2014/main" id="{314EFED5-5F37-43A1-ADA9-1F9BEA1C798B}"/>
              </a:ext>
            </a:extLst>
          </p:cNvPr>
          <p:cNvSpPr/>
          <p:nvPr/>
        </p:nvSpPr>
        <p:spPr>
          <a:xfrm>
            <a:off x="4128304" y="1953853"/>
            <a:ext cx="3891362" cy="3891362"/>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graphicFrame>
        <p:nvGraphicFramePr>
          <p:cNvPr id="10" name="图表 9">
            <a:extLst>
              <a:ext uri="{FF2B5EF4-FFF2-40B4-BE49-F238E27FC236}">
                <a16:creationId xmlns:a16="http://schemas.microsoft.com/office/drawing/2014/main" id="{3FCBA81E-5DDF-472D-B474-347325D5D9E6}"/>
              </a:ext>
            </a:extLst>
          </p:cNvPr>
          <p:cNvGraphicFramePr/>
          <p:nvPr/>
        </p:nvGraphicFramePr>
        <p:xfrm>
          <a:off x="3534136" y="2050049"/>
          <a:ext cx="5123728" cy="4007882"/>
        </p:xfrm>
        <a:graphic>
          <a:graphicData uri="http://schemas.openxmlformats.org/drawingml/2006/chart">
            <c:chart xmlns:c="http://schemas.openxmlformats.org/drawingml/2006/chart" xmlns:r="http://schemas.openxmlformats.org/officeDocument/2006/relationships" r:id="rId4"/>
          </a:graphicData>
        </a:graphic>
      </p:graphicFrame>
      <p:sp>
        <p:nvSpPr>
          <p:cNvPr id="36" name="文本框 35">
            <a:extLst>
              <a:ext uri="{FF2B5EF4-FFF2-40B4-BE49-F238E27FC236}">
                <a16:creationId xmlns:a16="http://schemas.microsoft.com/office/drawing/2014/main" id="{D3BC7CC8-1544-40FC-9753-BA05D214A3D1}"/>
              </a:ext>
            </a:extLst>
          </p:cNvPr>
          <p:cNvSpPr txBox="1"/>
          <p:nvPr/>
        </p:nvSpPr>
        <p:spPr>
          <a:xfrm>
            <a:off x="9114471" y="2942475"/>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第一季度</a:t>
            </a:r>
          </a:p>
        </p:txBody>
      </p:sp>
      <p:sp>
        <p:nvSpPr>
          <p:cNvPr id="37" name="文本框 36">
            <a:extLst>
              <a:ext uri="{FF2B5EF4-FFF2-40B4-BE49-F238E27FC236}">
                <a16:creationId xmlns:a16="http://schemas.microsoft.com/office/drawing/2014/main" id="{2ACE3B57-1E94-4495-B5CD-2B145436ECD8}"/>
              </a:ext>
            </a:extLst>
          </p:cNvPr>
          <p:cNvSpPr txBox="1"/>
          <p:nvPr/>
        </p:nvSpPr>
        <p:spPr>
          <a:xfrm>
            <a:off x="788466" y="3990000"/>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第二季度</a:t>
            </a:r>
          </a:p>
        </p:txBody>
      </p:sp>
      <p:sp>
        <p:nvSpPr>
          <p:cNvPr id="38" name="文本框 37">
            <a:extLst>
              <a:ext uri="{FF2B5EF4-FFF2-40B4-BE49-F238E27FC236}">
                <a16:creationId xmlns:a16="http://schemas.microsoft.com/office/drawing/2014/main" id="{24060A27-52AB-44E6-9B4D-C0369A2E4A36}"/>
              </a:ext>
            </a:extLst>
          </p:cNvPr>
          <p:cNvSpPr txBox="1"/>
          <p:nvPr/>
        </p:nvSpPr>
        <p:spPr>
          <a:xfrm>
            <a:off x="844546" y="2322740"/>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第三季度</a:t>
            </a:r>
          </a:p>
        </p:txBody>
      </p:sp>
      <p:sp>
        <p:nvSpPr>
          <p:cNvPr id="39" name="文本框 38">
            <a:extLst>
              <a:ext uri="{FF2B5EF4-FFF2-40B4-BE49-F238E27FC236}">
                <a16:creationId xmlns:a16="http://schemas.microsoft.com/office/drawing/2014/main" id="{A4334C40-B9A5-4034-BC50-EBECE595E8B2}"/>
              </a:ext>
            </a:extLst>
          </p:cNvPr>
          <p:cNvSpPr txBox="1"/>
          <p:nvPr/>
        </p:nvSpPr>
        <p:spPr>
          <a:xfrm>
            <a:off x="8204302" y="1576333"/>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第四季度</a:t>
            </a:r>
          </a:p>
        </p:txBody>
      </p:sp>
      <p:sp>
        <p:nvSpPr>
          <p:cNvPr id="40" name="文本框 39">
            <a:extLst>
              <a:ext uri="{FF2B5EF4-FFF2-40B4-BE49-F238E27FC236}">
                <a16:creationId xmlns:a16="http://schemas.microsoft.com/office/drawing/2014/main" id="{3D715862-257A-4F56-80D1-54A2109056D6}"/>
              </a:ext>
            </a:extLst>
          </p:cNvPr>
          <p:cNvSpPr txBox="1"/>
          <p:nvPr/>
        </p:nvSpPr>
        <p:spPr>
          <a:xfrm>
            <a:off x="9114470" y="3282531"/>
            <a:ext cx="2537273" cy="646331"/>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1" name="文本框 40">
            <a:extLst>
              <a:ext uri="{FF2B5EF4-FFF2-40B4-BE49-F238E27FC236}">
                <a16:creationId xmlns:a16="http://schemas.microsoft.com/office/drawing/2014/main" id="{79E1A2BE-D397-4FD2-A58D-19A57A7F6F8C}"/>
              </a:ext>
            </a:extLst>
          </p:cNvPr>
          <p:cNvSpPr txBox="1"/>
          <p:nvPr/>
        </p:nvSpPr>
        <p:spPr>
          <a:xfrm>
            <a:off x="788466" y="4339301"/>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2" name="文本框 41">
            <a:extLst>
              <a:ext uri="{FF2B5EF4-FFF2-40B4-BE49-F238E27FC236}">
                <a16:creationId xmlns:a16="http://schemas.microsoft.com/office/drawing/2014/main" id="{E9675738-4A9B-45E7-894E-66FAA3E95DED}"/>
              </a:ext>
            </a:extLst>
          </p:cNvPr>
          <p:cNvSpPr txBox="1"/>
          <p:nvPr/>
        </p:nvSpPr>
        <p:spPr>
          <a:xfrm>
            <a:off x="844546" y="2658848"/>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3" name="文本框 42">
            <a:extLst>
              <a:ext uri="{FF2B5EF4-FFF2-40B4-BE49-F238E27FC236}">
                <a16:creationId xmlns:a16="http://schemas.microsoft.com/office/drawing/2014/main" id="{4B46699F-0C90-48FA-9C03-2FA883430E5F}"/>
              </a:ext>
            </a:extLst>
          </p:cNvPr>
          <p:cNvSpPr txBox="1"/>
          <p:nvPr/>
        </p:nvSpPr>
        <p:spPr>
          <a:xfrm>
            <a:off x="8204302" y="1915421"/>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cxnSp>
        <p:nvCxnSpPr>
          <p:cNvPr id="3" name="连接符: 肘形 2">
            <a:extLst>
              <a:ext uri="{FF2B5EF4-FFF2-40B4-BE49-F238E27FC236}">
                <a16:creationId xmlns:a16="http://schemas.microsoft.com/office/drawing/2014/main" id="{4A21A182-1A10-46DD-A6E8-E63BCEE2552B}"/>
              </a:ext>
            </a:extLst>
          </p:cNvPr>
          <p:cNvCxnSpPr/>
          <p:nvPr/>
        </p:nvCxnSpPr>
        <p:spPr>
          <a:xfrm flipV="1">
            <a:off x="7781687" y="3109774"/>
            <a:ext cx="1253335" cy="975360"/>
          </a:xfrm>
          <a:prstGeom prst="bentConnector3">
            <a:avLst/>
          </a:prstGeom>
          <a:ln w="34925">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2" name="连接符: 肘形 21">
            <a:extLst>
              <a:ext uri="{FF2B5EF4-FFF2-40B4-BE49-F238E27FC236}">
                <a16:creationId xmlns:a16="http://schemas.microsoft.com/office/drawing/2014/main" id="{3F9C66AA-CD3C-4BCF-BF2E-11E7D5DA1E22}"/>
              </a:ext>
            </a:extLst>
          </p:cNvPr>
          <p:cNvCxnSpPr>
            <a:cxnSpLocks/>
          </p:cNvCxnSpPr>
          <p:nvPr/>
        </p:nvCxnSpPr>
        <p:spPr>
          <a:xfrm rot="10800000">
            <a:off x="2698696" y="4166427"/>
            <a:ext cx="2095357" cy="357540"/>
          </a:xfrm>
          <a:prstGeom prst="bentConnector3">
            <a:avLst>
              <a:gd name="adj1" fmla="val 36181"/>
            </a:avLst>
          </a:prstGeom>
          <a:ln w="34925">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连接符: 肘形 25">
            <a:extLst>
              <a:ext uri="{FF2B5EF4-FFF2-40B4-BE49-F238E27FC236}">
                <a16:creationId xmlns:a16="http://schemas.microsoft.com/office/drawing/2014/main" id="{0FB9DF0D-F18C-4BB6-A351-34BAB92A0A7C}"/>
              </a:ext>
            </a:extLst>
          </p:cNvPr>
          <p:cNvCxnSpPr>
            <a:cxnSpLocks/>
          </p:cNvCxnSpPr>
          <p:nvPr/>
        </p:nvCxnSpPr>
        <p:spPr>
          <a:xfrm rot="10800000">
            <a:off x="2698693" y="2470295"/>
            <a:ext cx="2095359" cy="398601"/>
          </a:xfrm>
          <a:prstGeom prst="bentConnector3">
            <a:avLst>
              <a:gd name="adj1" fmla="val 15816"/>
            </a:avLst>
          </a:prstGeom>
          <a:ln w="34925">
            <a:solidFill>
              <a:schemeClr val="accent6"/>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 name="连接符: 肘形 30">
            <a:extLst>
              <a:ext uri="{FF2B5EF4-FFF2-40B4-BE49-F238E27FC236}">
                <a16:creationId xmlns:a16="http://schemas.microsoft.com/office/drawing/2014/main" id="{CBA480AF-EFC1-4C3F-B0AA-0E8A49E71939}"/>
              </a:ext>
            </a:extLst>
          </p:cNvPr>
          <p:cNvCxnSpPr>
            <a:cxnSpLocks/>
          </p:cNvCxnSpPr>
          <p:nvPr/>
        </p:nvCxnSpPr>
        <p:spPr>
          <a:xfrm flipV="1">
            <a:off x="5765633" y="1730205"/>
            <a:ext cx="2363144" cy="655242"/>
          </a:xfrm>
          <a:prstGeom prst="bentConnector3">
            <a:avLst>
              <a:gd name="adj1" fmla="val -2882"/>
            </a:avLst>
          </a:prstGeom>
          <a:ln w="34925">
            <a:solidFill>
              <a:schemeClr val="accent5">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a16="http://schemas.microsoft.com/office/drawing/2014/main" id="{B1A3DA62-4387-40F5-8D31-27C6A0E60A12}"/>
              </a:ext>
            </a:extLst>
          </p:cNvPr>
          <p:cNvSpPr/>
          <p:nvPr/>
        </p:nvSpPr>
        <p:spPr>
          <a:xfrm>
            <a:off x="5026142" y="2835854"/>
            <a:ext cx="2139716" cy="2139716"/>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5" name="椭圆 54">
            <a:extLst>
              <a:ext uri="{FF2B5EF4-FFF2-40B4-BE49-F238E27FC236}">
                <a16:creationId xmlns:a16="http://schemas.microsoft.com/office/drawing/2014/main" id="{C4713734-697B-48D6-A5E9-5DD177680CD6}"/>
              </a:ext>
            </a:extLst>
          </p:cNvPr>
          <p:cNvSpPr/>
          <p:nvPr/>
        </p:nvSpPr>
        <p:spPr>
          <a:xfrm>
            <a:off x="5300739" y="3086624"/>
            <a:ext cx="1590522" cy="1590522"/>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56" name="椭圆 55">
            <a:extLst>
              <a:ext uri="{FF2B5EF4-FFF2-40B4-BE49-F238E27FC236}">
                <a16:creationId xmlns:a16="http://schemas.microsoft.com/office/drawing/2014/main" id="{12210C7C-50B8-4045-87E9-8A4F1C654E93}"/>
              </a:ext>
            </a:extLst>
          </p:cNvPr>
          <p:cNvSpPr/>
          <p:nvPr/>
        </p:nvSpPr>
        <p:spPr>
          <a:xfrm>
            <a:off x="5857693" y="3643578"/>
            <a:ext cx="476614" cy="476614"/>
          </a:xfrm>
          <a:prstGeom prst="ellipse">
            <a:avLst/>
          </a:prstGeom>
          <a:solidFill>
            <a:schemeClr val="bg1"/>
          </a:solidFill>
          <a:ln>
            <a:noFill/>
          </a:ln>
          <a:effectLst>
            <a:outerShdw blurRad="3048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4000" algn="just">
              <a:lnSpc>
                <a:spcPct val="120000"/>
              </a:lnSpc>
            </a:pPr>
            <a:endParaRPr lang="zh-CN" altLang="en-US" sz="2000" dirty="0">
              <a:solidFill>
                <a:schemeClr val="tx2"/>
              </a:solidFill>
            </a:endParaRPr>
          </a:p>
        </p:txBody>
      </p:sp>
      <p:sp>
        <p:nvSpPr>
          <p:cNvPr id="4" name="页脚占位符 3">
            <a:extLst>
              <a:ext uri="{FF2B5EF4-FFF2-40B4-BE49-F238E27FC236}">
                <a16:creationId xmlns:a16="http://schemas.microsoft.com/office/drawing/2014/main" id="{748A4E63-3E8E-45F9-92CE-67B8DFEFB7D5}"/>
              </a:ext>
            </a:extLst>
          </p:cNvPr>
          <p:cNvSpPr>
            <a:spLocks noGrp="1"/>
          </p:cNvSpPr>
          <p:nvPr>
            <p:ph type="ftr" sz="quarter" idx="11"/>
          </p:nvPr>
        </p:nvSpPr>
        <p:spPr/>
        <p:txBody>
          <a:bodyPr/>
          <a:lstStyle/>
          <a:p>
            <a:pPr algn="dist"/>
            <a:r>
              <a:rPr lang="zh-CN" altLang="en-US">
                <a:solidFill>
                  <a:srgbClr val="000000">
                    <a:tint val="75000"/>
                  </a:srgbClr>
                </a:solidFill>
              </a:rPr>
              <a:t>重德</a:t>
            </a:r>
            <a:r>
              <a:rPr lang="en-US" altLang="zh-CN">
                <a:solidFill>
                  <a:srgbClr val="000000">
                    <a:tint val="75000"/>
                  </a:srgbClr>
                </a:solidFill>
              </a:rPr>
              <a:t>/</a:t>
            </a:r>
            <a:r>
              <a:rPr lang="zh-CN" altLang="en-US">
                <a:solidFill>
                  <a:srgbClr val="000000">
                    <a:tint val="75000"/>
                  </a:srgbClr>
                </a:solidFill>
              </a:rPr>
              <a:t>博学</a:t>
            </a:r>
            <a:r>
              <a:rPr lang="en-US" altLang="zh-CN">
                <a:solidFill>
                  <a:srgbClr val="000000">
                    <a:tint val="75000"/>
                  </a:srgbClr>
                </a:solidFill>
              </a:rPr>
              <a:t>/</a:t>
            </a:r>
            <a:r>
              <a:rPr lang="zh-CN" altLang="en-US">
                <a:solidFill>
                  <a:srgbClr val="000000">
                    <a:tint val="75000"/>
                  </a:srgbClr>
                </a:solidFill>
              </a:rPr>
              <a:t>务实</a:t>
            </a:r>
            <a:r>
              <a:rPr lang="en-US" altLang="zh-CN">
                <a:solidFill>
                  <a:srgbClr val="000000">
                    <a:tint val="75000"/>
                  </a:srgbClr>
                </a:solidFill>
              </a:rPr>
              <a:t>/</a:t>
            </a:r>
            <a:r>
              <a:rPr lang="zh-CN" altLang="en-US">
                <a:solidFill>
                  <a:srgbClr val="000000">
                    <a:tint val="75000"/>
                  </a:srgbClr>
                </a:solidFill>
              </a:rPr>
              <a:t>尚美</a:t>
            </a:r>
            <a:endParaRPr lang="zh-CN" altLang="en-US" dirty="0">
              <a:solidFill>
                <a:srgbClr val="000000">
                  <a:tint val="75000"/>
                </a:srgbClr>
              </a:solidFill>
            </a:endParaRPr>
          </a:p>
        </p:txBody>
      </p:sp>
      <p:sp>
        <p:nvSpPr>
          <p:cNvPr id="23" name="文本框 22">
            <a:extLst>
              <a:ext uri="{FF2B5EF4-FFF2-40B4-BE49-F238E27FC236}">
                <a16:creationId xmlns:a16="http://schemas.microsoft.com/office/drawing/2014/main" id="{EAC8F03D-83E0-4895-A779-F365BBD05861}"/>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24" name="文本框 23">
            <a:extLst>
              <a:ext uri="{FF2B5EF4-FFF2-40B4-BE49-F238E27FC236}">
                <a16:creationId xmlns:a16="http://schemas.microsoft.com/office/drawing/2014/main" id="{E477CE7F-EBDA-40C3-A036-C59CDD605CB8}"/>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a:t>
            </a:r>
            <a:r>
              <a:rPr lang="zh-CN" altLang="en-US" sz="2400" b="1" dirty="0">
                <a:solidFill>
                  <a:schemeClr val="tx2"/>
                </a:solidFill>
                <a:cs typeface="+mn-ea"/>
                <a:sym typeface="+mn-lt"/>
              </a:rPr>
              <a:t>饼图</a:t>
            </a:r>
          </a:p>
        </p:txBody>
      </p:sp>
    </p:spTree>
    <p:custDataLst>
      <p:tags r:id="rId1"/>
    </p:custDataLst>
    <p:extLst>
      <p:ext uri="{BB962C8B-B14F-4D97-AF65-F5344CB8AC3E}">
        <p14:creationId xmlns:p14="http://schemas.microsoft.com/office/powerpoint/2010/main" val="16995381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a:extLst>
              <a:ext uri="{FF2B5EF4-FFF2-40B4-BE49-F238E27FC236}">
                <a16:creationId xmlns:a16="http://schemas.microsoft.com/office/drawing/2014/main" id="{3FCBA81E-5DDF-472D-B474-347325D5D9E6}"/>
              </a:ext>
            </a:extLst>
          </p:cNvPr>
          <p:cNvGraphicFramePr/>
          <p:nvPr>
            <p:extLst>
              <p:ext uri="{D42A27DB-BD31-4B8C-83A1-F6EECF244321}">
                <p14:modId xmlns:p14="http://schemas.microsoft.com/office/powerpoint/2010/main" val="2106286493"/>
              </p:ext>
            </p:extLst>
          </p:nvPr>
        </p:nvGraphicFramePr>
        <p:xfrm>
          <a:off x="663250" y="1757165"/>
          <a:ext cx="5432750" cy="4249606"/>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20">
            <a:extLst>
              <a:ext uri="{FF2B5EF4-FFF2-40B4-BE49-F238E27FC236}">
                <a16:creationId xmlns:a16="http://schemas.microsoft.com/office/drawing/2014/main" id="{17850D14-A523-4334-BA87-006884CA4851}"/>
              </a:ext>
            </a:extLst>
          </p:cNvPr>
          <p:cNvSpPr txBox="1"/>
          <p:nvPr/>
        </p:nvSpPr>
        <p:spPr>
          <a:xfrm>
            <a:off x="721360" y="369669"/>
            <a:ext cx="5986780" cy="646331"/>
          </a:xfrm>
          <a:prstGeom prst="rect">
            <a:avLst/>
          </a:prstGeom>
          <a:noFill/>
        </p:spPr>
        <p:txBody>
          <a:bodyPr wrap="square" rtlCol="0">
            <a:spAutoFit/>
          </a:bodyPr>
          <a:lstStyle/>
          <a:p>
            <a:pPr algn="l"/>
            <a:r>
              <a:rPr lang="zh-CN" altLang="en-US" sz="3600" b="1" dirty="0">
                <a:solidFill>
                  <a:schemeClr val="tx2">
                    <a:lumMod val="75000"/>
                  </a:schemeClr>
                </a:solidFill>
                <a:cs typeface="+mn-ea"/>
                <a:sym typeface="+mn-lt"/>
              </a:rPr>
              <a:t>这里可以输入章节标题</a:t>
            </a:r>
          </a:p>
        </p:txBody>
      </p:sp>
      <p:sp>
        <p:nvSpPr>
          <p:cNvPr id="18" name="îsḷïḍè">
            <a:extLst>
              <a:ext uri="{FF2B5EF4-FFF2-40B4-BE49-F238E27FC236}">
                <a16:creationId xmlns:a16="http://schemas.microsoft.com/office/drawing/2014/main" id="{5E6CDC17-794E-4641-8423-981A515C34D9}"/>
              </a:ext>
            </a:extLst>
          </p:cNvPr>
          <p:cNvSpPr/>
          <p:nvPr/>
        </p:nvSpPr>
        <p:spPr>
          <a:xfrm>
            <a:off x="6392192" y="1815262"/>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2"/>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19" name="isḷiḋe">
            <a:extLst>
              <a:ext uri="{FF2B5EF4-FFF2-40B4-BE49-F238E27FC236}">
                <a16:creationId xmlns:a16="http://schemas.microsoft.com/office/drawing/2014/main" id="{E95BFD5A-8B41-4E54-A49F-7E7945838414}"/>
              </a:ext>
            </a:extLst>
          </p:cNvPr>
          <p:cNvSpPr/>
          <p:nvPr/>
        </p:nvSpPr>
        <p:spPr>
          <a:xfrm>
            <a:off x="6392192" y="2995544"/>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4"/>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0" name="îšlîḍe">
            <a:extLst>
              <a:ext uri="{FF2B5EF4-FFF2-40B4-BE49-F238E27FC236}">
                <a16:creationId xmlns:a16="http://schemas.microsoft.com/office/drawing/2014/main" id="{3B0E9411-A60A-4CCD-A2C5-32DD9C7814DA}"/>
              </a:ext>
            </a:extLst>
          </p:cNvPr>
          <p:cNvSpPr/>
          <p:nvPr/>
        </p:nvSpPr>
        <p:spPr>
          <a:xfrm>
            <a:off x="6392192" y="4175825"/>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6"/>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23" name="isḻïḓè">
            <a:extLst>
              <a:ext uri="{FF2B5EF4-FFF2-40B4-BE49-F238E27FC236}">
                <a16:creationId xmlns:a16="http://schemas.microsoft.com/office/drawing/2014/main" id="{1E752651-FBC9-49A1-A6FB-0F113C6ED577}"/>
              </a:ext>
            </a:extLst>
          </p:cNvPr>
          <p:cNvSpPr/>
          <p:nvPr/>
        </p:nvSpPr>
        <p:spPr>
          <a:xfrm>
            <a:off x="6392192" y="5356107"/>
            <a:ext cx="475475" cy="475474"/>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accent5">
              <a:lumMod val="50000"/>
            </a:schemeClr>
          </a:solidFill>
          <a:ln w="28575">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64514" tIns="32257" rIns="64514" bIns="32257" anchor="ctr">
            <a:norm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sz="1270" dirty="0">
              <a:cs typeface="+mn-ea"/>
              <a:sym typeface="+mn-lt"/>
            </a:endParaRPr>
          </a:p>
        </p:txBody>
      </p:sp>
      <p:sp>
        <p:nvSpPr>
          <p:cNvPr id="36" name="文本框 35">
            <a:extLst>
              <a:ext uri="{FF2B5EF4-FFF2-40B4-BE49-F238E27FC236}">
                <a16:creationId xmlns:a16="http://schemas.microsoft.com/office/drawing/2014/main" id="{D3BC7CC8-1544-40FC-9753-BA05D214A3D1}"/>
              </a:ext>
            </a:extLst>
          </p:cNvPr>
          <p:cNvSpPr txBox="1"/>
          <p:nvPr/>
        </p:nvSpPr>
        <p:spPr>
          <a:xfrm>
            <a:off x="7157858" y="1652401"/>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第一季度</a:t>
            </a:r>
          </a:p>
        </p:txBody>
      </p:sp>
      <p:sp>
        <p:nvSpPr>
          <p:cNvPr id="37" name="文本框 36">
            <a:extLst>
              <a:ext uri="{FF2B5EF4-FFF2-40B4-BE49-F238E27FC236}">
                <a16:creationId xmlns:a16="http://schemas.microsoft.com/office/drawing/2014/main" id="{2ACE3B57-1E94-4495-B5CD-2B145436ECD8}"/>
              </a:ext>
            </a:extLst>
          </p:cNvPr>
          <p:cNvSpPr txBox="1"/>
          <p:nvPr/>
        </p:nvSpPr>
        <p:spPr>
          <a:xfrm>
            <a:off x="7157858" y="2814486"/>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第二季度</a:t>
            </a:r>
          </a:p>
        </p:txBody>
      </p:sp>
      <p:sp>
        <p:nvSpPr>
          <p:cNvPr id="38" name="文本框 37">
            <a:extLst>
              <a:ext uri="{FF2B5EF4-FFF2-40B4-BE49-F238E27FC236}">
                <a16:creationId xmlns:a16="http://schemas.microsoft.com/office/drawing/2014/main" id="{24060A27-52AB-44E6-9B4D-C0369A2E4A36}"/>
              </a:ext>
            </a:extLst>
          </p:cNvPr>
          <p:cNvSpPr txBox="1"/>
          <p:nvPr/>
        </p:nvSpPr>
        <p:spPr>
          <a:xfrm>
            <a:off x="7157858" y="3999008"/>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第三季度</a:t>
            </a:r>
          </a:p>
        </p:txBody>
      </p:sp>
      <p:sp>
        <p:nvSpPr>
          <p:cNvPr id="39" name="文本框 38">
            <a:extLst>
              <a:ext uri="{FF2B5EF4-FFF2-40B4-BE49-F238E27FC236}">
                <a16:creationId xmlns:a16="http://schemas.microsoft.com/office/drawing/2014/main" id="{A4334C40-B9A5-4034-BC50-EBECE595E8B2}"/>
              </a:ext>
            </a:extLst>
          </p:cNvPr>
          <p:cNvSpPr txBox="1"/>
          <p:nvPr/>
        </p:nvSpPr>
        <p:spPr>
          <a:xfrm>
            <a:off x="7157858" y="5167357"/>
            <a:ext cx="1129000" cy="352854"/>
          </a:xfrm>
          <a:prstGeom prst="rect">
            <a:avLst/>
          </a:prstGeom>
          <a:noFill/>
        </p:spPr>
        <p:txBody>
          <a:bodyPr wrap="square" rtlCol="0">
            <a:spAutoFit/>
          </a:bodyPr>
          <a:lstStyle/>
          <a:p>
            <a:r>
              <a:rPr lang="zh-CN" altLang="en-US" sz="1693" dirty="0">
                <a:solidFill>
                  <a:schemeClr val="tx2">
                    <a:lumMod val="75000"/>
                  </a:schemeClr>
                </a:solidFill>
                <a:cs typeface="+mn-ea"/>
                <a:sym typeface="+mn-lt"/>
              </a:rPr>
              <a:t>第四季度</a:t>
            </a:r>
          </a:p>
        </p:txBody>
      </p:sp>
      <p:sp>
        <p:nvSpPr>
          <p:cNvPr id="40" name="文本框 39">
            <a:extLst>
              <a:ext uri="{FF2B5EF4-FFF2-40B4-BE49-F238E27FC236}">
                <a16:creationId xmlns:a16="http://schemas.microsoft.com/office/drawing/2014/main" id="{3D715862-257A-4F56-80D1-54A2109056D6}"/>
              </a:ext>
            </a:extLst>
          </p:cNvPr>
          <p:cNvSpPr txBox="1"/>
          <p:nvPr/>
        </p:nvSpPr>
        <p:spPr>
          <a:xfrm>
            <a:off x="7157858" y="1992458"/>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1" name="文本框 40">
            <a:extLst>
              <a:ext uri="{FF2B5EF4-FFF2-40B4-BE49-F238E27FC236}">
                <a16:creationId xmlns:a16="http://schemas.microsoft.com/office/drawing/2014/main" id="{79E1A2BE-D397-4FD2-A58D-19A57A7F6F8C}"/>
              </a:ext>
            </a:extLst>
          </p:cNvPr>
          <p:cNvSpPr txBox="1"/>
          <p:nvPr/>
        </p:nvSpPr>
        <p:spPr>
          <a:xfrm>
            <a:off x="7157858" y="3163787"/>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2" name="文本框 41">
            <a:extLst>
              <a:ext uri="{FF2B5EF4-FFF2-40B4-BE49-F238E27FC236}">
                <a16:creationId xmlns:a16="http://schemas.microsoft.com/office/drawing/2014/main" id="{E9675738-4A9B-45E7-894E-66FAA3E95DED}"/>
              </a:ext>
            </a:extLst>
          </p:cNvPr>
          <p:cNvSpPr txBox="1"/>
          <p:nvPr/>
        </p:nvSpPr>
        <p:spPr>
          <a:xfrm>
            <a:off x="7157858" y="4335116"/>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3" name="文本框 42">
            <a:extLst>
              <a:ext uri="{FF2B5EF4-FFF2-40B4-BE49-F238E27FC236}">
                <a16:creationId xmlns:a16="http://schemas.microsoft.com/office/drawing/2014/main" id="{4B46699F-0C90-48FA-9C03-2FA883430E5F}"/>
              </a:ext>
            </a:extLst>
          </p:cNvPr>
          <p:cNvSpPr txBox="1"/>
          <p:nvPr/>
        </p:nvSpPr>
        <p:spPr>
          <a:xfrm>
            <a:off x="7157858" y="5506445"/>
            <a:ext cx="3767280" cy="369332"/>
          </a:xfrm>
          <a:prstGeom prst="rect">
            <a:avLst/>
          </a:prstGeom>
          <a:noFill/>
        </p:spPr>
        <p:txBody>
          <a:bodyPr wrap="square" rtlCol="0">
            <a:spAutoFit/>
          </a:bodyPr>
          <a:lstStyle/>
          <a:p>
            <a:r>
              <a:rPr lang="zh-CN" altLang="en-US" dirty="0">
                <a:solidFill>
                  <a:schemeClr val="tx2"/>
                </a:solidFill>
                <a:cs typeface="+mn-ea"/>
                <a:sym typeface="+mn-lt"/>
              </a:rPr>
              <a:t>点击这里输入数据的相关特征</a:t>
            </a:r>
          </a:p>
        </p:txBody>
      </p:sp>
      <p:sp>
        <p:nvSpPr>
          <p:cNvPr id="44" name="文本框 43">
            <a:extLst>
              <a:ext uri="{FF2B5EF4-FFF2-40B4-BE49-F238E27FC236}">
                <a16:creationId xmlns:a16="http://schemas.microsoft.com/office/drawing/2014/main" id="{AC4D6979-DB8F-4956-A606-836A2900643D}"/>
              </a:ext>
            </a:extLst>
          </p:cNvPr>
          <p:cNvSpPr txBox="1"/>
          <p:nvPr/>
        </p:nvSpPr>
        <p:spPr>
          <a:xfrm>
            <a:off x="660400" y="1130300"/>
            <a:ext cx="4421529" cy="523220"/>
          </a:xfrm>
          <a:prstGeom prst="rect">
            <a:avLst/>
          </a:prstGeom>
          <a:noFill/>
        </p:spPr>
        <p:txBody>
          <a:bodyPr wrap="square" rtlCol="0">
            <a:spAutoFit/>
          </a:bodyPr>
          <a:lstStyle/>
          <a:p>
            <a:pPr algn="l"/>
            <a:r>
              <a:rPr lang="zh-CN" altLang="en-US" sz="2800" b="1" dirty="0">
                <a:solidFill>
                  <a:schemeClr val="accent2"/>
                </a:solidFill>
                <a:cs typeface="+mn-ea"/>
                <a:sym typeface="Wingdings" panose="05000000000000000000" pitchFamily="2" charset="2"/>
              </a:rPr>
              <a:t></a:t>
            </a:r>
            <a:r>
              <a:rPr lang="zh-CN" altLang="en-US" sz="2800" b="1" dirty="0">
                <a:solidFill>
                  <a:schemeClr val="accent2"/>
                </a:solidFill>
                <a:cs typeface="+mn-ea"/>
                <a:sym typeface="+mn-lt"/>
              </a:rPr>
              <a:t> </a:t>
            </a:r>
            <a:r>
              <a:rPr lang="zh-CN" altLang="en-US" sz="2400" b="1" dirty="0">
                <a:solidFill>
                  <a:schemeClr val="tx2"/>
                </a:solidFill>
                <a:cs typeface="+mn-ea"/>
                <a:sym typeface="+mn-lt"/>
              </a:rPr>
              <a:t>图表页排版 </a:t>
            </a:r>
            <a:r>
              <a:rPr lang="en-US" altLang="zh-CN" sz="2400" b="1" dirty="0">
                <a:solidFill>
                  <a:schemeClr val="tx2"/>
                </a:solidFill>
                <a:cs typeface="+mn-ea"/>
                <a:sym typeface="+mn-lt"/>
              </a:rPr>
              <a:t>– </a:t>
            </a:r>
            <a:r>
              <a:rPr lang="zh-CN" altLang="en-US" sz="2400" b="1" dirty="0">
                <a:solidFill>
                  <a:schemeClr val="tx2"/>
                </a:solidFill>
                <a:cs typeface="+mn-ea"/>
                <a:sym typeface="+mn-lt"/>
              </a:rPr>
              <a:t>饼图</a:t>
            </a:r>
          </a:p>
        </p:txBody>
      </p:sp>
      <p:sp>
        <p:nvSpPr>
          <p:cNvPr id="2" name="页脚占位符 1">
            <a:extLst>
              <a:ext uri="{FF2B5EF4-FFF2-40B4-BE49-F238E27FC236}">
                <a16:creationId xmlns:a16="http://schemas.microsoft.com/office/drawing/2014/main" id="{A28BE4B9-E945-4B14-AA3D-61A06D7676A4}"/>
              </a:ext>
            </a:extLst>
          </p:cNvPr>
          <p:cNvSpPr>
            <a:spLocks noGrp="1"/>
          </p:cNvSpPr>
          <p:nvPr>
            <p:ph type="ftr" sz="quarter" idx="11"/>
          </p:nvPr>
        </p:nvSpPr>
        <p:spPr/>
        <p:txBody>
          <a:bodyPr/>
          <a:lstStyle/>
          <a:p>
            <a:pPr lvl="0"/>
            <a:r>
              <a:rPr lang="zh-CN" altLang="en-US" dirty="0">
                <a:solidFill>
                  <a:srgbClr val="000000">
                    <a:tint val="75000"/>
                  </a:srgbClr>
                </a:solidFill>
              </a:rPr>
              <a:t>重德</a:t>
            </a:r>
            <a:r>
              <a:rPr lang="en-US" altLang="zh-CN" dirty="0">
                <a:solidFill>
                  <a:srgbClr val="000000">
                    <a:tint val="75000"/>
                  </a:srgbClr>
                </a:solidFill>
              </a:rPr>
              <a:t>/</a:t>
            </a:r>
            <a:r>
              <a:rPr lang="zh-CN" altLang="en-US" dirty="0">
                <a:solidFill>
                  <a:srgbClr val="000000">
                    <a:tint val="75000"/>
                  </a:srgbClr>
                </a:solidFill>
              </a:rPr>
              <a:t>博学</a:t>
            </a:r>
            <a:r>
              <a:rPr lang="en-US" altLang="zh-CN" dirty="0">
                <a:solidFill>
                  <a:srgbClr val="000000">
                    <a:tint val="75000"/>
                  </a:srgbClr>
                </a:solidFill>
              </a:rPr>
              <a:t>/</a:t>
            </a:r>
            <a:r>
              <a:rPr lang="zh-CN" altLang="en-US" dirty="0">
                <a:solidFill>
                  <a:srgbClr val="000000">
                    <a:tint val="75000"/>
                  </a:srgbClr>
                </a:solidFill>
              </a:rPr>
              <a:t>务实</a:t>
            </a:r>
            <a:r>
              <a:rPr lang="en-US" altLang="zh-CN" dirty="0">
                <a:solidFill>
                  <a:srgbClr val="000000">
                    <a:tint val="75000"/>
                  </a:srgbClr>
                </a:solidFill>
              </a:rPr>
              <a:t>/</a:t>
            </a:r>
            <a:r>
              <a:rPr lang="zh-CN" altLang="en-US" dirty="0">
                <a:solidFill>
                  <a:srgbClr val="000000">
                    <a:tint val="75000"/>
                  </a:srgbClr>
                </a:solidFill>
              </a:rPr>
              <a:t>尚美</a:t>
            </a:r>
          </a:p>
        </p:txBody>
      </p:sp>
    </p:spTree>
    <p:custDataLst>
      <p:tags r:id="rId1"/>
    </p:custDataLst>
    <p:extLst>
      <p:ext uri="{BB962C8B-B14F-4D97-AF65-F5344CB8AC3E}">
        <p14:creationId xmlns:p14="http://schemas.microsoft.com/office/powerpoint/2010/main" val="31289060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 name="图片 39" descr="人的雕塑&#10;&#10;描述已自动生成">
            <a:extLst>
              <a:ext uri="{FF2B5EF4-FFF2-40B4-BE49-F238E27FC236}">
                <a16:creationId xmlns:a16="http://schemas.microsoft.com/office/drawing/2014/main" id="{81C69819-D5DA-432B-8976-7462AFDAACE5}"/>
              </a:ext>
            </a:extLst>
          </p:cNvPr>
          <p:cNvPicPr>
            <a:picLocks noChangeAspect="1"/>
          </p:cNvPicPr>
          <p:nvPr/>
        </p:nvPicPr>
        <p:blipFill>
          <a:blip r:embed="rId3">
            <a:extLst>
              <a:ext uri="{28A0092B-C50C-407E-A947-70E740481C1C}">
                <a14:useLocalDpi xmlns:a14="http://schemas.microsoft.com/office/drawing/2010/main" val="0"/>
              </a:ext>
            </a:extLst>
          </a:blip>
          <a:srcRect b="25000"/>
          <a:stretch>
            <a:fillRect/>
          </a:stretch>
        </p:blipFill>
        <p:spPr>
          <a:xfrm>
            <a:off x="1"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p:spPr>
      </p:pic>
      <p:sp>
        <p:nvSpPr>
          <p:cNvPr id="16" name="矩形 15">
            <a:extLst>
              <a:ext uri="{FF2B5EF4-FFF2-40B4-BE49-F238E27FC236}">
                <a16:creationId xmlns:a16="http://schemas.microsoft.com/office/drawing/2014/main" id="{C4CEF9B6-B179-4C7F-9DAD-D533D6BAE553}"/>
              </a:ext>
            </a:extLst>
          </p:cNvPr>
          <p:cNvSpPr/>
          <p:nvPr/>
        </p:nvSpPr>
        <p:spPr>
          <a:xfrm>
            <a:off x="0" y="0"/>
            <a:ext cx="12192000" cy="6858000"/>
          </a:xfrm>
          <a:prstGeom prst="rect">
            <a:avLst/>
          </a:prstGeom>
          <a:gradFill flip="none" rotWithShape="1">
            <a:gsLst>
              <a:gs pos="0">
                <a:schemeClr val="accent1">
                  <a:alpha val="75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7EBBE46C-9B40-4082-B173-56E2260F519D}"/>
              </a:ext>
            </a:extLst>
          </p:cNvPr>
          <p:cNvSpPr txBox="1"/>
          <p:nvPr/>
        </p:nvSpPr>
        <p:spPr>
          <a:xfrm>
            <a:off x="3138622" y="2105092"/>
            <a:ext cx="5914758" cy="1323439"/>
          </a:xfrm>
          <a:prstGeom prst="rect">
            <a:avLst/>
          </a:prstGeom>
          <a:noFill/>
        </p:spPr>
        <p:txBody>
          <a:bodyPr wrap="square" rtlCol="0">
            <a:spAutoFit/>
          </a:bodyPr>
          <a:lstStyle/>
          <a:p>
            <a:pPr algn="dist"/>
            <a:r>
              <a:rPr lang="zh-CN" altLang="en-US" sz="8000" b="1" dirty="0">
                <a:solidFill>
                  <a:schemeClr val="bg1"/>
                </a:solidFill>
                <a:cs typeface="+mn-ea"/>
                <a:sym typeface="+mn-lt"/>
              </a:rPr>
              <a:t>感谢聆听</a:t>
            </a:r>
          </a:p>
        </p:txBody>
      </p:sp>
      <p:grpSp>
        <p:nvGrpSpPr>
          <p:cNvPr id="2" name="组合 1">
            <a:extLst>
              <a:ext uri="{FF2B5EF4-FFF2-40B4-BE49-F238E27FC236}">
                <a16:creationId xmlns:a16="http://schemas.microsoft.com/office/drawing/2014/main" id="{F0A7D9A7-6C5C-43DE-9FD1-60598FD447E2}"/>
              </a:ext>
            </a:extLst>
          </p:cNvPr>
          <p:cNvGrpSpPr/>
          <p:nvPr/>
        </p:nvGrpSpPr>
        <p:grpSpPr>
          <a:xfrm>
            <a:off x="5164736" y="5283962"/>
            <a:ext cx="1862528" cy="561202"/>
            <a:chOff x="9648446" y="5596744"/>
            <a:chExt cx="1862528" cy="561202"/>
          </a:xfrm>
        </p:grpSpPr>
        <p:sp>
          <p:nvSpPr>
            <p:cNvPr id="22" name="矩形: 圆角 21">
              <a:extLst>
                <a:ext uri="{FF2B5EF4-FFF2-40B4-BE49-F238E27FC236}">
                  <a16:creationId xmlns:a16="http://schemas.microsoft.com/office/drawing/2014/main" id="{2F27BB6C-C01C-4CC3-8EA2-C169F845A60F}"/>
                </a:ext>
              </a:extLst>
            </p:cNvPr>
            <p:cNvSpPr/>
            <p:nvPr/>
          </p:nvSpPr>
          <p:spPr>
            <a:xfrm>
              <a:off x="9648446" y="5675494"/>
              <a:ext cx="1862528" cy="449620"/>
            </a:xfrm>
            <a:prstGeom prst="roundRect">
              <a:avLst>
                <a:gd name="adj" fmla="val 19121"/>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a:extLst>
                <a:ext uri="{FF2B5EF4-FFF2-40B4-BE49-F238E27FC236}">
                  <a16:creationId xmlns:a16="http://schemas.microsoft.com/office/drawing/2014/main" id="{450282DE-4B62-4330-BF95-7F5C71D7B09F}"/>
                </a:ext>
              </a:extLst>
            </p:cNvPr>
            <p:cNvGrpSpPr/>
            <p:nvPr/>
          </p:nvGrpSpPr>
          <p:grpSpPr>
            <a:xfrm>
              <a:off x="9765934" y="5596744"/>
              <a:ext cx="1687442" cy="561202"/>
              <a:chOff x="6203813" y="1909558"/>
              <a:chExt cx="5508126" cy="1831861"/>
            </a:xfrm>
          </p:grpSpPr>
          <p:pic>
            <p:nvPicPr>
              <p:cNvPr id="24" name="图片 23" descr="图片包含 游戏机, 钟表&#10;&#10;描述已自动生成">
                <a:extLst>
                  <a:ext uri="{FF2B5EF4-FFF2-40B4-BE49-F238E27FC236}">
                    <a16:creationId xmlns:a16="http://schemas.microsoft.com/office/drawing/2014/main" id="{B7FCD637-DEDF-400E-A445-D5A13F322B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25" name="图片 24" descr="图片包含 游戏机, 食物&#10;&#10;描述已自动生成">
                <a:extLst>
                  <a:ext uri="{FF2B5EF4-FFF2-40B4-BE49-F238E27FC236}">
                    <a16:creationId xmlns:a16="http://schemas.microsoft.com/office/drawing/2014/main" id="{61E92A68-51A1-4E62-AC06-CAD3B649BD4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grpSp>
      <p:grpSp>
        <p:nvGrpSpPr>
          <p:cNvPr id="27" name="组合 26">
            <a:extLst>
              <a:ext uri="{FF2B5EF4-FFF2-40B4-BE49-F238E27FC236}">
                <a16:creationId xmlns:a16="http://schemas.microsoft.com/office/drawing/2014/main" id="{3DD69A69-36E5-4090-AA1F-2A1FCB5A87BF}"/>
              </a:ext>
            </a:extLst>
          </p:cNvPr>
          <p:cNvGrpSpPr/>
          <p:nvPr/>
        </p:nvGrpSpPr>
        <p:grpSpPr>
          <a:xfrm>
            <a:off x="5048614" y="4144751"/>
            <a:ext cx="2094773" cy="369332"/>
            <a:chOff x="4401377" y="4837317"/>
            <a:chExt cx="2094773" cy="369332"/>
          </a:xfrm>
        </p:grpSpPr>
        <p:sp>
          <p:nvSpPr>
            <p:cNvPr id="31" name="iconfont-1187-868307">
              <a:extLst>
                <a:ext uri="{FF2B5EF4-FFF2-40B4-BE49-F238E27FC236}">
                  <a16:creationId xmlns:a16="http://schemas.microsoft.com/office/drawing/2014/main" id="{D3D97C9B-3ABE-44BC-8EC8-86FE998B9CAF}"/>
                </a:ext>
              </a:extLst>
            </p:cNvPr>
            <p:cNvSpPr>
              <a:spLocks noChangeAspect="1"/>
            </p:cNvSpPr>
            <p:nvPr/>
          </p:nvSpPr>
          <p:spPr bwMode="auto">
            <a:xfrm>
              <a:off x="4401377" y="4862697"/>
              <a:ext cx="299157" cy="318572"/>
            </a:xfrm>
            <a:custGeom>
              <a:avLst/>
              <a:gdLst>
                <a:gd name="connsiteX0" fmla="*/ 259627 w 568475"/>
                <a:gd name="connsiteY0" fmla="*/ 574975 h 605368"/>
                <a:gd name="connsiteX1" fmla="*/ 257135 w 568475"/>
                <a:gd name="connsiteY1" fmla="*/ 587594 h 605368"/>
                <a:gd name="connsiteX2" fmla="*/ 272266 w 568475"/>
                <a:gd name="connsiteY2" fmla="*/ 587594 h 605368"/>
                <a:gd name="connsiteX3" fmla="*/ 267549 w 568475"/>
                <a:gd name="connsiteY3" fmla="*/ 535518 h 605368"/>
                <a:gd name="connsiteX4" fmla="*/ 263900 w 568475"/>
                <a:gd name="connsiteY4" fmla="*/ 554002 h 605368"/>
                <a:gd name="connsiteX5" fmla="*/ 297455 w 568475"/>
                <a:gd name="connsiteY5" fmla="*/ 587594 h 605368"/>
                <a:gd name="connsiteX6" fmla="*/ 311339 w 568475"/>
                <a:gd name="connsiteY6" fmla="*/ 587594 h 605368"/>
                <a:gd name="connsiteX7" fmla="*/ 309292 w 568475"/>
                <a:gd name="connsiteY7" fmla="*/ 577108 h 605368"/>
                <a:gd name="connsiteX8" fmla="*/ 272622 w 568475"/>
                <a:gd name="connsiteY8" fmla="*/ 510457 h 605368"/>
                <a:gd name="connsiteX9" fmla="*/ 271732 w 568475"/>
                <a:gd name="connsiteY9" fmla="*/ 514545 h 605368"/>
                <a:gd name="connsiteX10" fmla="*/ 302973 w 568475"/>
                <a:gd name="connsiteY10" fmla="*/ 545738 h 605368"/>
                <a:gd name="connsiteX11" fmla="*/ 295941 w 568475"/>
                <a:gd name="connsiteY11" fmla="*/ 510457 h 605368"/>
                <a:gd name="connsiteX12" fmla="*/ 293716 w 568475"/>
                <a:gd name="connsiteY12" fmla="*/ 510546 h 605368"/>
                <a:gd name="connsiteX13" fmla="*/ 274758 w 568475"/>
                <a:gd name="connsiteY13" fmla="*/ 510546 h 605368"/>
                <a:gd name="connsiteX14" fmla="*/ 272622 w 568475"/>
                <a:gd name="connsiteY14" fmla="*/ 510457 h 605368"/>
                <a:gd name="connsiteX15" fmla="*/ 275648 w 568475"/>
                <a:gd name="connsiteY15" fmla="*/ 467267 h 605368"/>
                <a:gd name="connsiteX16" fmla="*/ 264523 w 568475"/>
                <a:gd name="connsiteY16" fmla="*/ 481131 h 605368"/>
                <a:gd name="connsiteX17" fmla="*/ 264701 w 568475"/>
                <a:gd name="connsiteY17" fmla="*/ 482730 h 605368"/>
                <a:gd name="connsiteX18" fmla="*/ 274758 w 568475"/>
                <a:gd name="connsiteY18" fmla="*/ 492772 h 605368"/>
                <a:gd name="connsiteX19" fmla="*/ 293716 w 568475"/>
                <a:gd name="connsiteY19" fmla="*/ 492772 h 605368"/>
                <a:gd name="connsiteX20" fmla="*/ 303863 w 568475"/>
                <a:gd name="connsiteY20" fmla="*/ 482730 h 605368"/>
                <a:gd name="connsiteX21" fmla="*/ 304041 w 568475"/>
                <a:gd name="connsiteY21" fmla="*/ 481131 h 605368"/>
                <a:gd name="connsiteX22" fmla="*/ 292826 w 568475"/>
                <a:gd name="connsiteY22" fmla="*/ 467267 h 605368"/>
                <a:gd name="connsiteX23" fmla="*/ 291046 w 568475"/>
                <a:gd name="connsiteY23" fmla="*/ 469489 h 605368"/>
                <a:gd name="connsiteX24" fmla="*/ 284282 w 568475"/>
                <a:gd name="connsiteY24" fmla="*/ 472599 h 605368"/>
                <a:gd name="connsiteX25" fmla="*/ 277428 w 568475"/>
                <a:gd name="connsiteY25" fmla="*/ 469489 h 605368"/>
                <a:gd name="connsiteX26" fmla="*/ 275648 w 568475"/>
                <a:gd name="connsiteY26" fmla="*/ 467267 h 605368"/>
                <a:gd name="connsiteX27" fmla="*/ 531627 w 568475"/>
                <a:gd name="connsiteY27" fmla="*/ 466290 h 605368"/>
                <a:gd name="connsiteX28" fmla="*/ 502701 w 568475"/>
                <a:gd name="connsiteY28" fmla="*/ 495172 h 605368"/>
                <a:gd name="connsiteX29" fmla="*/ 483030 w 568475"/>
                <a:gd name="connsiteY29" fmla="*/ 542538 h 605368"/>
                <a:gd name="connsiteX30" fmla="*/ 483030 w 568475"/>
                <a:gd name="connsiteY30" fmla="*/ 587594 h 605368"/>
                <a:gd name="connsiteX31" fmla="*/ 531093 w 568475"/>
                <a:gd name="connsiteY31" fmla="*/ 587594 h 605368"/>
                <a:gd name="connsiteX32" fmla="*/ 550674 w 568475"/>
                <a:gd name="connsiteY32" fmla="*/ 571509 h 605368"/>
                <a:gd name="connsiteX33" fmla="*/ 550674 w 568475"/>
                <a:gd name="connsiteY33" fmla="*/ 519611 h 605368"/>
                <a:gd name="connsiteX34" fmla="*/ 531627 w 568475"/>
                <a:gd name="connsiteY34" fmla="*/ 466290 h 605368"/>
                <a:gd name="connsiteX35" fmla="*/ 36937 w 568475"/>
                <a:gd name="connsiteY35" fmla="*/ 466290 h 605368"/>
                <a:gd name="connsiteX36" fmla="*/ 17801 w 568475"/>
                <a:gd name="connsiteY36" fmla="*/ 519611 h 605368"/>
                <a:gd name="connsiteX37" fmla="*/ 17801 w 568475"/>
                <a:gd name="connsiteY37" fmla="*/ 571509 h 605368"/>
                <a:gd name="connsiteX38" fmla="*/ 37382 w 568475"/>
                <a:gd name="connsiteY38" fmla="*/ 587594 h 605368"/>
                <a:gd name="connsiteX39" fmla="*/ 85445 w 568475"/>
                <a:gd name="connsiteY39" fmla="*/ 587594 h 605368"/>
                <a:gd name="connsiteX40" fmla="*/ 85445 w 568475"/>
                <a:gd name="connsiteY40" fmla="*/ 542538 h 605368"/>
                <a:gd name="connsiteX41" fmla="*/ 65863 w 568475"/>
                <a:gd name="connsiteY41" fmla="*/ 495172 h 605368"/>
                <a:gd name="connsiteX42" fmla="*/ 409868 w 568475"/>
                <a:gd name="connsiteY42" fmla="*/ 425766 h 605368"/>
                <a:gd name="connsiteX43" fmla="*/ 355041 w 568475"/>
                <a:gd name="connsiteY43" fmla="*/ 506636 h 605368"/>
                <a:gd name="connsiteX44" fmla="*/ 341601 w 568475"/>
                <a:gd name="connsiteY44" fmla="*/ 514634 h 605368"/>
                <a:gd name="connsiteX45" fmla="*/ 339821 w 568475"/>
                <a:gd name="connsiteY45" fmla="*/ 514723 h 605368"/>
                <a:gd name="connsiteX46" fmla="*/ 326826 w 568475"/>
                <a:gd name="connsiteY46" fmla="*/ 509302 h 605368"/>
                <a:gd name="connsiteX47" fmla="*/ 326203 w 568475"/>
                <a:gd name="connsiteY47" fmla="*/ 508591 h 605368"/>
                <a:gd name="connsiteX48" fmla="*/ 317303 w 568475"/>
                <a:gd name="connsiteY48" fmla="*/ 497571 h 605368"/>
                <a:gd name="connsiteX49" fmla="*/ 312674 w 568475"/>
                <a:gd name="connsiteY49" fmla="*/ 503170 h 605368"/>
                <a:gd name="connsiteX50" fmla="*/ 326203 w 568475"/>
                <a:gd name="connsiteY50" fmla="*/ 571065 h 605368"/>
                <a:gd name="connsiteX51" fmla="*/ 329496 w 568475"/>
                <a:gd name="connsiteY51" fmla="*/ 587594 h 605368"/>
                <a:gd name="connsiteX52" fmla="*/ 465229 w 568475"/>
                <a:gd name="connsiteY52" fmla="*/ 587594 h 605368"/>
                <a:gd name="connsiteX53" fmla="*/ 465229 w 568475"/>
                <a:gd name="connsiteY53" fmla="*/ 542538 h 605368"/>
                <a:gd name="connsiteX54" fmla="*/ 490062 w 568475"/>
                <a:gd name="connsiteY54" fmla="*/ 482642 h 605368"/>
                <a:gd name="connsiteX55" fmla="*/ 518899 w 568475"/>
                <a:gd name="connsiteY55" fmla="*/ 453848 h 605368"/>
                <a:gd name="connsiteX56" fmla="*/ 494690 w 568475"/>
                <a:gd name="connsiteY56" fmla="*/ 441585 h 605368"/>
                <a:gd name="connsiteX57" fmla="*/ 158607 w 568475"/>
                <a:gd name="connsiteY57" fmla="*/ 425766 h 605368"/>
                <a:gd name="connsiteX58" fmla="*/ 73785 w 568475"/>
                <a:gd name="connsiteY58" fmla="*/ 441585 h 605368"/>
                <a:gd name="connsiteX59" fmla="*/ 49576 w 568475"/>
                <a:gd name="connsiteY59" fmla="*/ 453848 h 605368"/>
                <a:gd name="connsiteX60" fmla="*/ 78413 w 568475"/>
                <a:gd name="connsiteY60" fmla="*/ 482642 h 605368"/>
                <a:gd name="connsiteX61" fmla="*/ 103246 w 568475"/>
                <a:gd name="connsiteY61" fmla="*/ 542538 h 605368"/>
                <a:gd name="connsiteX62" fmla="*/ 103246 w 568475"/>
                <a:gd name="connsiteY62" fmla="*/ 587594 h 605368"/>
                <a:gd name="connsiteX63" fmla="*/ 238978 w 568475"/>
                <a:gd name="connsiteY63" fmla="*/ 587594 h 605368"/>
                <a:gd name="connsiteX64" fmla="*/ 255889 w 568475"/>
                <a:gd name="connsiteY64" fmla="*/ 503170 h 605368"/>
                <a:gd name="connsiteX65" fmla="*/ 251261 w 568475"/>
                <a:gd name="connsiteY65" fmla="*/ 497571 h 605368"/>
                <a:gd name="connsiteX66" fmla="*/ 242360 w 568475"/>
                <a:gd name="connsiteY66" fmla="*/ 508591 h 605368"/>
                <a:gd name="connsiteX67" fmla="*/ 241737 w 568475"/>
                <a:gd name="connsiteY67" fmla="*/ 509302 h 605368"/>
                <a:gd name="connsiteX68" fmla="*/ 228743 w 568475"/>
                <a:gd name="connsiteY68" fmla="*/ 514723 h 605368"/>
                <a:gd name="connsiteX69" fmla="*/ 226963 w 568475"/>
                <a:gd name="connsiteY69" fmla="*/ 514634 h 605368"/>
                <a:gd name="connsiteX70" fmla="*/ 213523 w 568475"/>
                <a:gd name="connsiteY70" fmla="*/ 506636 h 605368"/>
                <a:gd name="connsiteX71" fmla="*/ 367947 w 568475"/>
                <a:gd name="connsiteY71" fmla="*/ 381421 h 605368"/>
                <a:gd name="connsiteX72" fmla="*/ 317392 w 568475"/>
                <a:gd name="connsiteY72" fmla="*/ 410747 h 605368"/>
                <a:gd name="connsiteX73" fmla="*/ 303062 w 568475"/>
                <a:gd name="connsiteY73" fmla="*/ 451627 h 605368"/>
                <a:gd name="connsiteX74" fmla="*/ 339554 w 568475"/>
                <a:gd name="connsiteY74" fmla="*/ 496860 h 605368"/>
                <a:gd name="connsiteX75" fmla="*/ 339910 w 568475"/>
                <a:gd name="connsiteY75" fmla="*/ 496949 h 605368"/>
                <a:gd name="connsiteX76" fmla="*/ 340266 w 568475"/>
                <a:gd name="connsiteY76" fmla="*/ 496683 h 605368"/>
                <a:gd name="connsiteX77" fmla="*/ 394648 w 568475"/>
                <a:gd name="connsiteY77" fmla="*/ 416613 h 605368"/>
                <a:gd name="connsiteX78" fmla="*/ 200617 w 568475"/>
                <a:gd name="connsiteY78" fmla="*/ 381332 h 605368"/>
                <a:gd name="connsiteX79" fmla="*/ 173916 w 568475"/>
                <a:gd name="connsiteY79" fmla="*/ 416613 h 605368"/>
                <a:gd name="connsiteX80" fmla="*/ 228209 w 568475"/>
                <a:gd name="connsiteY80" fmla="*/ 496683 h 605368"/>
                <a:gd name="connsiteX81" fmla="*/ 228654 w 568475"/>
                <a:gd name="connsiteY81" fmla="*/ 496949 h 605368"/>
                <a:gd name="connsiteX82" fmla="*/ 229010 w 568475"/>
                <a:gd name="connsiteY82" fmla="*/ 496860 h 605368"/>
                <a:gd name="connsiteX83" fmla="*/ 265413 w 568475"/>
                <a:gd name="connsiteY83" fmla="*/ 451627 h 605368"/>
                <a:gd name="connsiteX84" fmla="*/ 251172 w 568475"/>
                <a:gd name="connsiteY84" fmla="*/ 410747 h 605368"/>
                <a:gd name="connsiteX85" fmla="*/ 200617 w 568475"/>
                <a:gd name="connsiteY85" fmla="*/ 381332 h 605368"/>
                <a:gd name="connsiteX86" fmla="*/ 264612 w 568475"/>
                <a:gd name="connsiteY86" fmla="*/ 368358 h 605368"/>
                <a:gd name="connsiteX87" fmla="*/ 284282 w 568475"/>
                <a:gd name="connsiteY87" fmla="*/ 448605 h 605368"/>
                <a:gd name="connsiteX88" fmla="*/ 303952 w 568475"/>
                <a:gd name="connsiteY88" fmla="*/ 368358 h 605368"/>
                <a:gd name="connsiteX89" fmla="*/ 268138 w 568475"/>
                <a:gd name="connsiteY89" fmla="*/ 309521 h 605368"/>
                <a:gd name="connsiteX90" fmla="*/ 284308 w 568475"/>
                <a:gd name="connsiteY90" fmla="*/ 311377 h 605368"/>
                <a:gd name="connsiteX91" fmla="*/ 314844 w 568475"/>
                <a:gd name="connsiteY91" fmla="*/ 313333 h 605368"/>
                <a:gd name="connsiteX92" fmla="*/ 324904 w 568475"/>
                <a:gd name="connsiteY92" fmla="*/ 315911 h 605368"/>
                <a:gd name="connsiteX93" fmla="*/ 337368 w 568475"/>
                <a:gd name="connsiteY93" fmla="*/ 314666 h 605368"/>
                <a:gd name="connsiteX94" fmla="*/ 338703 w 568475"/>
                <a:gd name="connsiteY94" fmla="*/ 327113 h 605368"/>
                <a:gd name="connsiteX95" fmla="*/ 324726 w 568475"/>
                <a:gd name="connsiteY95" fmla="*/ 333692 h 605368"/>
                <a:gd name="connsiteX96" fmla="*/ 309057 w 568475"/>
                <a:gd name="connsiteY96" fmla="*/ 330225 h 605368"/>
                <a:gd name="connsiteX97" fmla="*/ 289471 w 568475"/>
                <a:gd name="connsiteY97" fmla="*/ 328802 h 605368"/>
                <a:gd name="connsiteX98" fmla="*/ 289293 w 568475"/>
                <a:gd name="connsiteY98" fmla="*/ 328891 h 605368"/>
                <a:gd name="connsiteX99" fmla="*/ 288759 w 568475"/>
                <a:gd name="connsiteY99" fmla="*/ 329158 h 605368"/>
                <a:gd name="connsiteX100" fmla="*/ 288492 w 568475"/>
                <a:gd name="connsiteY100" fmla="*/ 329336 h 605368"/>
                <a:gd name="connsiteX101" fmla="*/ 288047 w 568475"/>
                <a:gd name="connsiteY101" fmla="*/ 329602 h 605368"/>
                <a:gd name="connsiteX102" fmla="*/ 287602 w 568475"/>
                <a:gd name="connsiteY102" fmla="*/ 329780 h 605368"/>
                <a:gd name="connsiteX103" fmla="*/ 287246 w 568475"/>
                <a:gd name="connsiteY103" fmla="*/ 329869 h 605368"/>
                <a:gd name="connsiteX104" fmla="*/ 286800 w 568475"/>
                <a:gd name="connsiteY104" fmla="*/ 330047 h 605368"/>
                <a:gd name="connsiteX105" fmla="*/ 286444 w 568475"/>
                <a:gd name="connsiteY105" fmla="*/ 330136 h 605368"/>
                <a:gd name="connsiteX106" fmla="*/ 285910 w 568475"/>
                <a:gd name="connsiteY106" fmla="*/ 330225 h 605368"/>
                <a:gd name="connsiteX107" fmla="*/ 285643 w 568475"/>
                <a:gd name="connsiteY107" fmla="*/ 330314 h 605368"/>
                <a:gd name="connsiteX108" fmla="*/ 285109 w 568475"/>
                <a:gd name="connsiteY108" fmla="*/ 330403 h 605368"/>
                <a:gd name="connsiteX109" fmla="*/ 284753 w 568475"/>
                <a:gd name="connsiteY109" fmla="*/ 330403 h 605368"/>
                <a:gd name="connsiteX110" fmla="*/ 284308 w 568475"/>
                <a:gd name="connsiteY110" fmla="*/ 330403 h 605368"/>
                <a:gd name="connsiteX111" fmla="*/ 283863 w 568475"/>
                <a:gd name="connsiteY111" fmla="*/ 330403 h 605368"/>
                <a:gd name="connsiteX112" fmla="*/ 283417 w 568475"/>
                <a:gd name="connsiteY112" fmla="*/ 330403 h 605368"/>
                <a:gd name="connsiteX113" fmla="*/ 282972 w 568475"/>
                <a:gd name="connsiteY113" fmla="*/ 330314 h 605368"/>
                <a:gd name="connsiteX114" fmla="*/ 282616 w 568475"/>
                <a:gd name="connsiteY114" fmla="*/ 330225 h 605368"/>
                <a:gd name="connsiteX115" fmla="*/ 282171 w 568475"/>
                <a:gd name="connsiteY115" fmla="*/ 330136 h 605368"/>
                <a:gd name="connsiteX116" fmla="*/ 281815 w 568475"/>
                <a:gd name="connsiteY116" fmla="*/ 330047 h 605368"/>
                <a:gd name="connsiteX117" fmla="*/ 281370 w 568475"/>
                <a:gd name="connsiteY117" fmla="*/ 329958 h 605368"/>
                <a:gd name="connsiteX118" fmla="*/ 280925 w 568475"/>
                <a:gd name="connsiteY118" fmla="*/ 329780 h 605368"/>
                <a:gd name="connsiteX119" fmla="*/ 280569 w 568475"/>
                <a:gd name="connsiteY119" fmla="*/ 329602 h 605368"/>
                <a:gd name="connsiteX120" fmla="*/ 280124 w 568475"/>
                <a:gd name="connsiteY120" fmla="*/ 329336 h 605368"/>
                <a:gd name="connsiteX121" fmla="*/ 279767 w 568475"/>
                <a:gd name="connsiteY121" fmla="*/ 329158 h 605368"/>
                <a:gd name="connsiteX122" fmla="*/ 279322 w 568475"/>
                <a:gd name="connsiteY122" fmla="*/ 328891 h 605368"/>
                <a:gd name="connsiteX123" fmla="*/ 279144 w 568475"/>
                <a:gd name="connsiteY123" fmla="*/ 328802 h 605368"/>
                <a:gd name="connsiteX124" fmla="*/ 259469 w 568475"/>
                <a:gd name="connsiteY124" fmla="*/ 330225 h 605368"/>
                <a:gd name="connsiteX125" fmla="*/ 243801 w 568475"/>
                <a:gd name="connsiteY125" fmla="*/ 333692 h 605368"/>
                <a:gd name="connsiteX126" fmla="*/ 229913 w 568475"/>
                <a:gd name="connsiteY126" fmla="*/ 327113 h 605368"/>
                <a:gd name="connsiteX127" fmla="*/ 231159 w 568475"/>
                <a:gd name="connsiteY127" fmla="*/ 314666 h 605368"/>
                <a:gd name="connsiteX128" fmla="*/ 243712 w 568475"/>
                <a:gd name="connsiteY128" fmla="*/ 315911 h 605368"/>
                <a:gd name="connsiteX129" fmla="*/ 253772 w 568475"/>
                <a:gd name="connsiteY129" fmla="*/ 313333 h 605368"/>
                <a:gd name="connsiteX130" fmla="*/ 268138 w 568475"/>
                <a:gd name="connsiteY130" fmla="*/ 309521 h 605368"/>
                <a:gd name="connsiteX131" fmla="*/ 474130 w 568475"/>
                <a:gd name="connsiteY131" fmla="*/ 245098 h 605368"/>
                <a:gd name="connsiteX132" fmla="*/ 464072 w 568475"/>
                <a:gd name="connsiteY132" fmla="*/ 255229 h 605368"/>
                <a:gd name="connsiteX133" fmla="*/ 464072 w 568475"/>
                <a:gd name="connsiteY133" fmla="*/ 280112 h 605368"/>
                <a:gd name="connsiteX134" fmla="*/ 484187 w 568475"/>
                <a:gd name="connsiteY134" fmla="*/ 280112 h 605368"/>
                <a:gd name="connsiteX135" fmla="*/ 484187 w 568475"/>
                <a:gd name="connsiteY135" fmla="*/ 255229 h 605368"/>
                <a:gd name="connsiteX136" fmla="*/ 474130 w 568475"/>
                <a:gd name="connsiteY136" fmla="*/ 245098 h 605368"/>
                <a:gd name="connsiteX137" fmla="*/ 350700 w 568475"/>
                <a:gd name="connsiteY137" fmla="*/ 236805 h 605368"/>
                <a:gd name="connsiteX138" fmla="*/ 359601 w 568475"/>
                <a:gd name="connsiteY138" fmla="*/ 245700 h 605368"/>
                <a:gd name="connsiteX139" fmla="*/ 341265 w 568475"/>
                <a:gd name="connsiteY139" fmla="*/ 264114 h 605368"/>
                <a:gd name="connsiteX140" fmla="*/ 332363 w 568475"/>
                <a:gd name="connsiteY140" fmla="*/ 255219 h 605368"/>
                <a:gd name="connsiteX141" fmla="*/ 341265 w 568475"/>
                <a:gd name="connsiteY141" fmla="*/ 246323 h 605368"/>
                <a:gd name="connsiteX142" fmla="*/ 341799 w 568475"/>
                <a:gd name="connsiteY142" fmla="*/ 245700 h 605368"/>
                <a:gd name="connsiteX143" fmla="*/ 350700 w 568475"/>
                <a:gd name="connsiteY143" fmla="*/ 236805 h 605368"/>
                <a:gd name="connsiteX144" fmla="*/ 236807 w 568475"/>
                <a:gd name="connsiteY144" fmla="*/ 236805 h 605368"/>
                <a:gd name="connsiteX145" fmla="*/ 245709 w 568475"/>
                <a:gd name="connsiteY145" fmla="*/ 245700 h 605368"/>
                <a:gd name="connsiteX146" fmla="*/ 227372 w 568475"/>
                <a:gd name="connsiteY146" fmla="*/ 264114 h 605368"/>
                <a:gd name="connsiteX147" fmla="*/ 218471 w 568475"/>
                <a:gd name="connsiteY147" fmla="*/ 255219 h 605368"/>
                <a:gd name="connsiteX148" fmla="*/ 227372 w 568475"/>
                <a:gd name="connsiteY148" fmla="*/ 246323 h 605368"/>
                <a:gd name="connsiteX149" fmla="*/ 227906 w 568475"/>
                <a:gd name="connsiteY149" fmla="*/ 245700 h 605368"/>
                <a:gd name="connsiteX150" fmla="*/ 236807 w 568475"/>
                <a:gd name="connsiteY150" fmla="*/ 236805 h 605368"/>
                <a:gd name="connsiteX151" fmla="*/ 284282 w 568475"/>
                <a:gd name="connsiteY151" fmla="*/ 235678 h 605368"/>
                <a:gd name="connsiteX152" fmla="*/ 274135 w 568475"/>
                <a:gd name="connsiteY152" fmla="*/ 245720 h 605368"/>
                <a:gd name="connsiteX153" fmla="*/ 227319 w 568475"/>
                <a:gd name="connsiteY153" fmla="*/ 292553 h 605368"/>
                <a:gd name="connsiteX154" fmla="*/ 180413 w 568475"/>
                <a:gd name="connsiteY154" fmla="*/ 245720 h 605368"/>
                <a:gd name="connsiteX155" fmla="*/ 180413 w 568475"/>
                <a:gd name="connsiteY155" fmla="*/ 245098 h 605368"/>
                <a:gd name="connsiteX156" fmla="*/ 159942 w 568475"/>
                <a:gd name="connsiteY156" fmla="*/ 245098 h 605368"/>
                <a:gd name="connsiteX157" fmla="*/ 159942 w 568475"/>
                <a:gd name="connsiteY157" fmla="*/ 245453 h 605368"/>
                <a:gd name="connsiteX158" fmla="*/ 188512 w 568475"/>
                <a:gd name="connsiteY158" fmla="*/ 339920 h 605368"/>
                <a:gd name="connsiteX159" fmla="*/ 248057 w 568475"/>
                <a:gd name="connsiteY159" fmla="*/ 390752 h 605368"/>
                <a:gd name="connsiteX160" fmla="*/ 246989 w 568475"/>
                <a:gd name="connsiteY160" fmla="*/ 358938 h 605368"/>
                <a:gd name="connsiteX161" fmla="*/ 255800 w 568475"/>
                <a:gd name="connsiteY161" fmla="*/ 350584 h 605368"/>
                <a:gd name="connsiteX162" fmla="*/ 312674 w 568475"/>
                <a:gd name="connsiteY162" fmla="*/ 350584 h 605368"/>
                <a:gd name="connsiteX163" fmla="*/ 321575 w 568475"/>
                <a:gd name="connsiteY163" fmla="*/ 358938 h 605368"/>
                <a:gd name="connsiteX164" fmla="*/ 320507 w 568475"/>
                <a:gd name="connsiteY164" fmla="*/ 390841 h 605368"/>
                <a:gd name="connsiteX165" fmla="*/ 379963 w 568475"/>
                <a:gd name="connsiteY165" fmla="*/ 340098 h 605368"/>
                <a:gd name="connsiteX166" fmla="*/ 408533 w 568475"/>
                <a:gd name="connsiteY166" fmla="*/ 245453 h 605368"/>
                <a:gd name="connsiteX167" fmla="*/ 408533 w 568475"/>
                <a:gd name="connsiteY167" fmla="*/ 245098 h 605368"/>
                <a:gd name="connsiteX168" fmla="*/ 388062 w 568475"/>
                <a:gd name="connsiteY168" fmla="*/ 245098 h 605368"/>
                <a:gd name="connsiteX169" fmla="*/ 388062 w 568475"/>
                <a:gd name="connsiteY169" fmla="*/ 245720 h 605368"/>
                <a:gd name="connsiteX170" fmla="*/ 341245 w 568475"/>
                <a:gd name="connsiteY170" fmla="*/ 292553 h 605368"/>
                <a:gd name="connsiteX171" fmla="*/ 294339 w 568475"/>
                <a:gd name="connsiteY171" fmla="*/ 245720 h 605368"/>
                <a:gd name="connsiteX172" fmla="*/ 284282 w 568475"/>
                <a:gd name="connsiteY172" fmla="*/ 235678 h 605368"/>
                <a:gd name="connsiteX173" fmla="*/ 341245 w 568475"/>
                <a:gd name="connsiteY173" fmla="*/ 216660 h 605368"/>
                <a:gd name="connsiteX174" fmla="*/ 312140 w 568475"/>
                <a:gd name="connsiteY174" fmla="*/ 245720 h 605368"/>
                <a:gd name="connsiteX175" fmla="*/ 341245 w 568475"/>
                <a:gd name="connsiteY175" fmla="*/ 274780 h 605368"/>
                <a:gd name="connsiteX176" fmla="*/ 370261 w 568475"/>
                <a:gd name="connsiteY176" fmla="*/ 245720 h 605368"/>
                <a:gd name="connsiteX177" fmla="*/ 341245 w 568475"/>
                <a:gd name="connsiteY177" fmla="*/ 216660 h 605368"/>
                <a:gd name="connsiteX178" fmla="*/ 227319 w 568475"/>
                <a:gd name="connsiteY178" fmla="*/ 216660 h 605368"/>
                <a:gd name="connsiteX179" fmla="*/ 198214 w 568475"/>
                <a:gd name="connsiteY179" fmla="*/ 245720 h 605368"/>
                <a:gd name="connsiteX180" fmla="*/ 227319 w 568475"/>
                <a:gd name="connsiteY180" fmla="*/ 274780 h 605368"/>
                <a:gd name="connsiteX181" fmla="*/ 256334 w 568475"/>
                <a:gd name="connsiteY181" fmla="*/ 245720 h 605368"/>
                <a:gd name="connsiteX182" fmla="*/ 227319 w 568475"/>
                <a:gd name="connsiteY182" fmla="*/ 216660 h 605368"/>
                <a:gd name="connsiteX183" fmla="*/ 284282 w 568475"/>
                <a:gd name="connsiteY183" fmla="*/ 178802 h 605368"/>
                <a:gd name="connsiteX184" fmla="*/ 192696 w 568475"/>
                <a:gd name="connsiteY184" fmla="*/ 189555 h 605368"/>
                <a:gd name="connsiteX185" fmla="*/ 160209 w 568475"/>
                <a:gd name="connsiteY185" fmla="*/ 207773 h 605368"/>
                <a:gd name="connsiteX186" fmla="*/ 159942 w 568475"/>
                <a:gd name="connsiteY186" fmla="*/ 210084 h 605368"/>
                <a:gd name="connsiteX187" fmla="*/ 159942 w 568475"/>
                <a:gd name="connsiteY187" fmla="*/ 227324 h 605368"/>
                <a:gd name="connsiteX188" fmla="*/ 184151 w 568475"/>
                <a:gd name="connsiteY188" fmla="*/ 227324 h 605368"/>
                <a:gd name="connsiteX189" fmla="*/ 227319 w 568475"/>
                <a:gd name="connsiteY189" fmla="*/ 198887 h 605368"/>
                <a:gd name="connsiteX190" fmla="*/ 268261 w 568475"/>
                <a:gd name="connsiteY190" fmla="*/ 222970 h 605368"/>
                <a:gd name="connsiteX191" fmla="*/ 284282 w 568475"/>
                <a:gd name="connsiteY191" fmla="*/ 217904 h 605368"/>
                <a:gd name="connsiteX192" fmla="*/ 300303 w 568475"/>
                <a:gd name="connsiteY192" fmla="*/ 222970 h 605368"/>
                <a:gd name="connsiteX193" fmla="*/ 341245 w 568475"/>
                <a:gd name="connsiteY193" fmla="*/ 198887 h 605368"/>
                <a:gd name="connsiteX194" fmla="*/ 384324 w 568475"/>
                <a:gd name="connsiteY194" fmla="*/ 227324 h 605368"/>
                <a:gd name="connsiteX195" fmla="*/ 408533 w 568475"/>
                <a:gd name="connsiteY195" fmla="*/ 227324 h 605368"/>
                <a:gd name="connsiteX196" fmla="*/ 408533 w 568475"/>
                <a:gd name="connsiteY196" fmla="*/ 209728 h 605368"/>
                <a:gd name="connsiteX197" fmla="*/ 408266 w 568475"/>
                <a:gd name="connsiteY197" fmla="*/ 207773 h 605368"/>
                <a:gd name="connsiteX198" fmla="*/ 375779 w 568475"/>
                <a:gd name="connsiteY198" fmla="*/ 189555 h 605368"/>
                <a:gd name="connsiteX199" fmla="*/ 284282 w 568475"/>
                <a:gd name="connsiteY199" fmla="*/ 178802 h 605368"/>
                <a:gd name="connsiteX200" fmla="*/ 284282 w 568475"/>
                <a:gd name="connsiteY200" fmla="*/ 140856 h 605368"/>
                <a:gd name="connsiteX201" fmla="*/ 192696 w 568475"/>
                <a:gd name="connsiteY201" fmla="*/ 151609 h 605368"/>
                <a:gd name="connsiteX202" fmla="*/ 160209 w 568475"/>
                <a:gd name="connsiteY202" fmla="*/ 169916 h 605368"/>
                <a:gd name="connsiteX203" fmla="*/ 159942 w 568475"/>
                <a:gd name="connsiteY203" fmla="*/ 172137 h 605368"/>
                <a:gd name="connsiteX204" fmla="*/ 159942 w 568475"/>
                <a:gd name="connsiteY204" fmla="*/ 183690 h 605368"/>
                <a:gd name="connsiteX205" fmla="*/ 187800 w 568475"/>
                <a:gd name="connsiteY205" fmla="*/ 172404 h 605368"/>
                <a:gd name="connsiteX206" fmla="*/ 284282 w 568475"/>
                <a:gd name="connsiteY206" fmla="*/ 161029 h 605368"/>
                <a:gd name="connsiteX207" fmla="*/ 380675 w 568475"/>
                <a:gd name="connsiteY207" fmla="*/ 172404 h 605368"/>
                <a:gd name="connsiteX208" fmla="*/ 408533 w 568475"/>
                <a:gd name="connsiteY208" fmla="*/ 183601 h 605368"/>
                <a:gd name="connsiteX209" fmla="*/ 408533 w 568475"/>
                <a:gd name="connsiteY209" fmla="*/ 171871 h 605368"/>
                <a:gd name="connsiteX210" fmla="*/ 408266 w 568475"/>
                <a:gd name="connsiteY210" fmla="*/ 169916 h 605368"/>
                <a:gd name="connsiteX211" fmla="*/ 375779 w 568475"/>
                <a:gd name="connsiteY211" fmla="*/ 151609 h 605368"/>
                <a:gd name="connsiteX212" fmla="*/ 284282 w 568475"/>
                <a:gd name="connsiteY212" fmla="*/ 140856 h 605368"/>
                <a:gd name="connsiteX213" fmla="*/ 284282 w 568475"/>
                <a:gd name="connsiteY213" fmla="*/ 74472 h 605368"/>
                <a:gd name="connsiteX214" fmla="*/ 192696 w 568475"/>
                <a:gd name="connsiteY214" fmla="*/ 85225 h 605368"/>
                <a:gd name="connsiteX215" fmla="*/ 160209 w 568475"/>
                <a:gd name="connsiteY215" fmla="*/ 103531 h 605368"/>
                <a:gd name="connsiteX216" fmla="*/ 159942 w 568475"/>
                <a:gd name="connsiteY216" fmla="*/ 105753 h 605368"/>
                <a:gd name="connsiteX217" fmla="*/ 159942 w 568475"/>
                <a:gd name="connsiteY217" fmla="*/ 138279 h 605368"/>
                <a:gd name="connsiteX218" fmla="*/ 159942 w 568475"/>
                <a:gd name="connsiteY218" fmla="*/ 143078 h 605368"/>
                <a:gd name="connsiteX219" fmla="*/ 159942 w 568475"/>
                <a:gd name="connsiteY219" fmla="*/ 145744 h 605368"/>
                <a:gd name="connsiteX220" fmla="*/ 187800 w 568475"/>
                <a:gd name="connsiteY220" fmla="*/ 134546 h 605368"/>
                <a:gd name="connsiteX221" fmla="*/ 284282 w 568475"/>
                <a:gd name="connsiteY221" fmla="*/ 123082 h 605368"/>
                <a:gd name="connsiteX222" fmla="*/ 380675 w 568475"/>
                <a:gd name="connsiteY222" fmla="*/ 134546 h 605368"/>
                <a:gd name="connsiteX223" fmla="*/ 408533 w 568475"/>
                <a:gd name="connsiteY223" fmla="*/ 145655 h 605368"/>
                <a:gd name="connsiteX224" fmla="*/ 408533 w 568475"/>
                <a:gd name="connsiteY224" fmla="*/ 139345 h 605368"/>
                <a:gd name="connsiteX225" fmla="*/ 408533 w 568475"/>
                <a:gd name="connsiteY225" fmla="*/ 135435 h 605368"/>
                <a:gd name="connsiteX226" fmla="*/ 408533 w 568475"/>
                <a:gd name="connsiteY226" fmla="*/ 105486 h 605368"/>
                <a:gd name="connsiteX227" fmla="*/ 408266 w 568475"/>
                <a:gd name="connsiteY227" fmla="*/ 103531 h 605368"/>
                <a:gd name="connsiteX228" fmla="*/ 375779 w 568475"/>
                <a:gd name="connsiteY228" fmla="*/ 85225 h 605368"/>
                <a:gd name="connsiteX229" fmla="*/ 284282 w 568475"/>
                <a:gd name="connsiteY229" fmla="*/ 74472 h 605368"/>
                <a:gd name="connsiteX230" fmla="*/ 279431 w 568475"/>
                <a:gd name="connsiteY230" fmla="*/ 17729 h 605368"/>
                <a:gd name="connsiteX231" fmla="*/ 252952 w 568475"/>
                <a:gd name="connsiteY231" fmla="*/ 22128 h 605368"/>
                <a:gd name="connsiteX232" fmla="*/ 59811 w 568475"/>
                <a:gd name="connsiteY232" fmla="*/ 88246 h 605368"/>
                <a:gd name="connsiteX233" fmla="*/ 55628 w 568475"/>
                <a:gd name="connsiteY233" fmla="*/ 94111 h 605368"/>
                <a:gd name="connsiteX234" fmla="*/ 59811 w 568475"/>
                <a:gd name="connsiteY234" fmla="*/ 99977 h 605368"/>
                <a:gd name="connsiteX235" fmla="*/ 142141 w 568475"/>
                <a:gd name="connsiteY235" fmla="*/ 128148 h 605368"/>
                <a:gd name="connsiteX236" fmla="*/ 142141 w 568475"/>
                <a:gd name="connsiteY236" fmla="*/ 103531 h 605368"/>
                <a:gd name="connsiteX237" fmla="*/ 142675 w 568475"/>
                <a:gd name="connsiteY237" fmla="*/ 100599 h 605368"/>
                <a:gd name="connsiteX238" fmla="*/ 187800 w 568475"/>
                <a:gd name="connsiteY238" fmla="*/ 68162 h 605368"/>
                <a:gd name="connsiteX239" fmla="*/ 284282 w 568475"/>
                <a:gd name="connsiteY239" fmla="*/ 56698 h 605368"/>
                <a:gd name="connsiteX240" fmla="*/ 380675 w 568475"/>
                <a:gd name="connsiteY240" fmla="*/ 68162 h 605368"/>
                <a:gd name="connsiteX241" fmla="*/ 425889 w 568475"/>
                <a:gd name="connsiteY241" fmla="*/ 100954 h 605368"/>
                <a:gd name="connsiteX242" fmla="*/ 426334 w 568475"/>
                <a:gd name="connsiteY242" fmla="*/ 103531 h 605368"/>
                <a:gd name="connsiteX243" fmla="*/ 426334 w 568475"/>
                <a:gd name="connsiteY243" fmla="*/ 124860 h 605368"/>
                <a:gd name="connsiteX244" fmla="*/ 499051 w 568475"/>
                <a:gd name="connsiteY244" fmla="*/ 99977 h 605368"/>
                <a:gd name="connsiteX245" fmla="*/ 503235 w 568475"/>
                <a:gd name="connsiteY245" fmla="*/ 94111 h 605368"/>
                <a:gd name="connsiteX246" fmla="*/ 499051 w 568475"/>
                <a:gd name="connsiteY246" fmla="*/ 88246 h 605368"/>
                <a:gd name="connsiteX247" fmla="*/ 305910 w 568475"/>
                <a:gd name="connsiteY247" fmla="*/ 22128 h 605368"/>
                <a:gd name="connsiteX248" fmla="*/ 279431 w 568475"/>
                <a:gd name="connsiteY248" fmla="*/ 17729 h 605368"/>
                <a:gd name="connsiteX249" fmla="*/ 279431 w 568475"/>
                <a:gd name="connsiteY249" fmla="*/ 0 h 605368"/>
                <a:gd name="connsiteX250" fmla="*/ 311695 w 568475"/>
                <a:gd name="connsiteY250" fmla="*/ 5332 h 605368"/>
                <a:gd name="connsiteX251" fmla="*/ 504837 w 568475"/>
                <a:gd name="connsiteY251" fmla="*/ 71450 h 605368"/>
                <a:gd name="connsiteX252" fmla="*/ 521036 w 568475"/>
                <a:gd name="connsiteY252" fmla="*/ 94111 h 605368"/>
                <a:gd name="connsiteX253" fmla="*/ 504837 w 568475"/>
                <a:gd name="connsiteY253" fmla="*/ 116773 h 605368"/>
                <a:gd name="connsiteX254" fmla="*/ 483030 w 568475"/>
                <a:gd name="connsiteY254" fmla="*/ 124238 h 605368"/>
                <a:gd name="connsiteX255" fmla="*/ 483030 w 568475"/>
                <a:gd name="connsiteY255" fmla="*/ 228835 h 605368"/>
                <a:gd name="connsiteX256" fmla="*/ 501988 w 568475"/>
                <a:gd name="connsiteY256" fmla="*/ 255229 h 605368"/>
                <a:gd name="connsiteX257" fmla="*/ 501988 w 568475"/>
                <a:gd name="connsiteY257" fmla="*/ 288999 h 605368"/>
                <a:gd name="connsiteX258" fmla="*/ 493088 w 568475"/>
                <a:gd name="connsiteY258" fmla="*/ 297885 h 605368"/>
                <a:gd name="connsiteX259" fmla="*/ 455172 w 568475"/>
                <a:gd name="connsiteY259" fmla="*/ 297885 h 605368"/>
                <a:gd name="connsiteX260" fmla="*/ 446271 w 568475"/>
                <a:gd name="connsiteY260" fmla="*/ 288999 h 605368"/>
                <a:gd name="connsiteX261" fmla="*/ 446271 w 568475"/>
                <a:gd name="connsiteY261" fmla="*/ 255229 h 605368"/>
                <a:gd name="connsiteX262" fmla="*/ 465229 w 568475"/>
                <a:gd name="connsiteY262" fmla="*/ 228835 h 605368"/>
                <a:gd name="connsiteX263" fmla="*/ 465229 w 568475"/>
                <a:gd name="connsiteY263" fmla="*/ 130281 h 605368"/>
                <a:gd name="connsiteX264" fmla="*/ 426334 w 568475"/>
                <a:gd name="connsiteY264" fmla="*/ 143611 h 605368"/>
                <a:gd name="connsiteX265" fmla="*/ 426334 w 568475"/>
                <a:gd name="connsiteY265" fmla="*/ 245453 h 605368"/>
                <a:gd name="connsiteX266" fmla="*/ 380586 w 568475"/>
                <a:gd name="connsiteY266" fmla="*/ 368535 h 605368"/>
                <a:gd name="connsiteX267" fmla="*/ 410224 w 568475"/>
                <a:gd name="connsiteY267" fmla="*/ 407815 h 605368"/>
                <a:gd name="connsiteX268" fmla="*/ 498339 w 568475"/>
                <a:gd name="connsiteY268" fmla="*/ 424255 h 605368"/>
                <a:gd name="connsiteX269" fmla="*/ 499140 w 568475"/>
                <a:gd name="connsiteY269" fmla="*/ 424433 h 605368"/>
                <a:gd name="connsiteX270" fmla="*/ 550407 w 568475"/>
                <a:gd name="connsiteY270" fmla="*/ 461758 h 605368"/>
                <a:gd name="connsiteX271" fmla="*/ 568475 w 568475"/>
                <a:gd name="connsiteY271" fmla="*/ 519611 h 605368"/>
                <a:gd name="connsiteX272" fmla="*/ 568475 w 568475"/>
                <a:gd name="connsiteY272" fmla="*/ 571509 h 605368"/>
                <a:gd name="connsiteX273" fmla="*/ 531093 w 568475"/>
                <a:gd name="connsiteY273" fmla="*/ 605368 h 605368"/>
                <a:gd name="connsiteX274" fmla="*/ 322287 w 568475"/>
                <a:gd name="connsiteY274" fmla="*/ 605368 h 605368"/>
                <a:gd name="connsiteX275" fmla="*/ 322198 w 568475"/>
                <a:gd name="connsiteY275" fmla="*/ 605368 h 605368"/>
                <a:gd name="connsiteX276" fmla="*/ 246366 w 568475"/>
                <a:gd name="connsiteY276" fmla="*/ 605368 h 605368"/>
                <a:gd name="connsiteX277" fmla="*/ 246277 w 568475"/>
                <a:gd name="connsiteY277" fmla="*/ 605368 h 605368"/>
                <a:gd name="connsiteX278" fmla="*/ 37382 w 568475"/>
                <a:gd name="connsiteY278" fmla="*/ 605368 h 605368"/>
                <a:gd name="connsiteX279" fmla="*/ 0 w 568475"/>
                <a:gd name="connsiteY279" fmla="*/ 571509 h 605368"/>
                <a:gd name="connsiteX280" fmla="*/ 0 w 568475"/>
                <a:gd name="connsiteY280" fmla="*/ 519611 h 605368"/>
                <a:gd name="connsiteX281" fmla="*/ 18068 w 568475"/>
                <a:gd name="connsiteY281" fmla="*/ 461758 h 605368"/>
                <a:gd name="connsiteX282" fmla="*/ 69424 w 568475"/>
                <a:gd name="connsiteY282" fmla="*/ 424433 h 605368"/>
                <a:gd name="connsiteX283" fmla="*/ 70136 w 568475"/>
                <a:gd name="connsiteY283" fmla="*/ 424255 h 605368"/>
                <a:gd name="connsiteX284" fmla="*/ 158340 w 568475"/>
                <a:gd name="connsiteY284" fmla="*/ 407815 h 605368"/>
                <a:gd name="connsiteX285" fmla="*/ 187978 w 568475"/>
                <a:gd name="connsiteY285" fmla="*/ 368535 h 605368"/>
                <a:gd name="connsiteX286" fmla="*/ 142141 w 568475"/>
                <a:gd name="connsiteY286" fmla="*/ 245453 h 605368"/>
                <a:gd name="connsiteX287" fmla="*/ 142141 w 568475"/>
                <a:gd name="connsiteY287" fmla="*/ 146899 h 605368"/>
                <a:gd name="connsiteX288" fmla="*/ 54026 w 568475"/>
                <a:gd name="connsiteY288" fmla="*/ 116773 h 605368"/>
                <a:gd name="connsiteX289" fmla="*/ 37827 w 568475"/>
                <a:gd name="connsiteY289" fmla="*/ 94111 h 605368"/>
                <a:gd name="connsiteX290" fmla="*/ 54026 w 568475"/>
                <a:gd name="connsiteY290" fmla="*/ 71450 h 605368"/>
                <a:gd name="connsiteX291" fmla="*/ 247167 w 568475"/>
                <a:gd name="connsiteY291" fmla="*/ 5332 h 605368"/>
                <a:gd name="connsiteX292" fmla="*/ 279431 w 568475"/>
                <a:gd name="connsiteY292" fmla="*/ 0 h 6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568475" h="605368">
                  <a:moveTo>
                    <a:pt x="259627" y="574975"/>
                  </a:moveTo>
                  <a:lnTo>
                    <a:pt x="257135" y="587594"/>
                  </a:lnTo>
                  <a:lnTo>
                    <a:pt x="272266" y="587594"/>
                  </a:lnTo>
                  <a:close/>
                  <a:moveTo>
                    <a:pt x="267549" y="535518"/>
                  </a:moveTo>
                  <a:lnTo>
                    <a:pt x="263900" y="554002"/>
                  </a:lnTo>
                  <a:lnTo>
                    <a:pt x="297455" y="587594"/>
                  </a:lnTo>
                  <a:lnTo>
                    <a:pt x="311339" y="587594"/>
                  </a:lnTo>
                  <a:lnTo>
                    <a:pt x="309292" y="577108"/>
                  </a:lnTo>
                  <a:close/>
                  <a:moveTo>
                    <a:pt x="272622" y="510457"/>
                  </a:moveTo>
                  <a:lnTo>
                    <a:pt x="271732" y="514545"/>
                  </a:lnTo>
                  <a:lnTo>
                    <a:pt x="302973" y="545738"/>
                  </a:lnTo>
                  <a:lnTo>
                    <a:pt x="295941" y="510457"/>
                  </a:lnTo>
                  <a:cubicBezTo>
                    <a:pt x="295229" y="510546"/>
                    <a:pt x="294517" y="510546"/>
                    <a:pt x="293716" y="510546"/>
                  </a:cubicBezTo>
                  <a:lnTo>
                    <a:pt x="274758" y="510546"/>
                  </a:lnTo>
                  <a:cubicBezTo>
                    <a:pt x="274046" y="510546"/>
                    <a:pt x="273334" y="510546"/>
                    <a:pt x="272622" y="510457"/>
                  </a:cubicBezTo>
                  <a:close/>
                  <a:moveTo>
                    <a:pt x="275648" y="467267"/>
                  </a:moveTo>
                  <a:lnTo>
                    <a:pt x="264523" y="481131"/>
                  </a:lnTo>
                  <a:cubicBezTo>
                    <a:pt x="264612" y="481664"/>
                    <a:pt x="264701" y="482197"/>
                    <a:pt x="264701" y="482730"/>
                  </a:cubicBezTo>
                  <a:cubicBezTo>
                    <a:pt x="264701" y="488240"/>
                    <a:pt x="269240" y="492772"/>
                    <a:pt x="274758" y="492772"/>
                  </a:cubicBezTo>
                  <a:lnTo>
                    <a:pt x="293716" y="492772"/>
                  </a:lnTo>
                  <a:cubicBezTo>
                    <a:pt x="299324" y="492772"/>
                    <a:pt x="303863" y="488240"/>
                    <a:pt x="303863" y="482730"/>
                  </a:cubicBezTo>
                  <a:cubicBezTo>
                    <a:pt x="303863" y="482197"/>
                    <a:pt x="303863" y="481664"/>
                    <a:pt x="304041" y="481131"/>
                  </a:cubicBezTo>
                  <a:lnTo>
                    <a:pt x="292826" y="467267"/>
                  </a:lnTo>
                  <a:cubicBezTo>
                    <a:pt x="292292" y="467978"/>
                    <a:pt x="291669" y="468778"/>
                    <a:pt x="291046" y="469489"/>
                  </a:cubicBezTo>
                  <a:cubicBezTo>
                    <a:pt x="289355" y="471444"/>
                    <a:pt x="286863" y="472599"/>
                    <a:pt x="284282" y="472599"/>
                  </a:cubicBezTo>
                  <a:cubicBezTo>
                    <a:pt x="281612" y="472599"/>
                    <a:pt x="279119" y="471444"/>
                    <a:pt x="277428" y="469489"/>
                  </a:cubicBezTo>
                  <a:cubicBezTo>
                    <a:pt x="276894" y="468778"/>
                    <a:pt x="276271" y="467978"/>
                    <a:pt x="275648" y="467267"/>
                  </a:cubicBezTo>
                  <a:close/>
                  <a:moveTo>
                    <a:pt x="531627" y="466290"/>
                  </a:moveTo>
                  <a:lnTo>
                    <a:pt x="502701" y="495172"/>
                  </a:lnTo>
                  <a:cubicBezTo>
                    <a:pt x="490062" y="507880"/>
                    <a:pt x="483030" y="524676"/>
                    <a:pt x="483030" y="542538"/>
                  </a:cubicBezTo>
                  <a:lnTo>
                    <a:pt x="483030" y="587594"/>
                  </a:lnTo>
                  <a:lnTo>
                    <a:pt x="531093" y="587594"/>
                  </a:lnTo>
                  <a:cubicBezTo>
                    <a:pt x="541863" y="587594"/>
                    <a:pt x="550674" y="580396"/>
                    <a:pt x="550674" y="571509"/>
                  </a:cubicBezTo>
                  <a:lnTo>
                    <a:pt x="550674" y="519611"/>
                  </a:lnTo>
                  <a:cubicBezTo>
                    <a:pt x="550674" y="501659"/>
                    <a:pt x="544177" y="481842"/>
                    <a:pt x="531627" y="466290"/>
                  </a:cubicBezTo>
                  <a:close/>
                  <a:moveTo>
                    <a:pt x="36937" y="466290"/>
                  </a:moveTo>
                  <a:cubicBezTo>
                    <a:pt x="24298" y="481842"/>
                    <a:pt x="17801" y="501659"/>
                    <a:pt x="17801" y="519611"/>
                  </a:cubicBezTo>
                  <a:lnTo>
                    <a:pt x="17801" y="571509"/>
                  </a:lnTo>
                  <a:cubicBezTo>
                    <a:pt x="17801" y="580396"/>
                    <a:pt x="26612" y="587594"/>
                    <a:pt x="37382" y="587594"/>
                  </a:cubicBezTo>
                  <a:lnTo>
                    <a:pt x="85445" y="587594"/>
                  </a:lnTo>
                  <a:lnTo>
                    <a:pt x="85445" y="542538"/>
                  </a:lnTo>
                  <a:cubicBezTo>
                    <a:pt x="85445" y="524676"/>
                    <a:pt x="78502" y="507880"/>
                    <a:pt x="65863" y="495172"/>
                  </a:cubicBezTo>
                  <a:close/>
                  <a:moveTo>
                    <a:pt x="409868" y="425766"/>
                  </a:moveTo>
                  <a:lnTo>
                    <a:pt x="355041" y="506636"/>
                  </a:lnTo>
                  <a:cubicBezTo>
                    <a:pt x="351926" y="511168"/>
                    <a:pt x="347031" y="514101"/>
                    <a:pt x="341601" y="514634"/>
                  </a:cubicBezTo>
                  <a:cubicBezTo>
                    <a:pt x="340978" y="514634"/>
                    <a:pt x="340355" y="514723"/>
                    <a:pt x="339821" y="514723"/>
                  </a:cubicBezTo>
                  <a:cubicBezTo>
                    <a:pt x="334926" y="514723"/>
                    <a:pt x="330297" y="512768"/>
                    <a:pt x="326826" y="509302"/>
                  </a:cubicBezTo>
                  <a:cubicBezTo>
                    <a:pt x="326559" y="509035"/>
                    <a:pt x="326381" y="508858"/>
                    <a:pt x="326203" y="508591"/>
                  </a:cubicBezTo>
                  <a:lnTo>
                    <a:pt x="317303" y="497571"/>
                  </a:lnTo>
                  <a:cubicBezTo>
                    <a:pt x="315968" y="499615"/>
                    <a:pt x="314454" y="501570"/>
                    <a:pt x="312674" y="503170"/>
                  </a:cubicBezTo>
                  <a:lnTo>
                    <a:pt x="326203" y="571065"/>
                  </a:lnTo>
                  <a:lnTo>
                    <a:pt x="329496" y="587594"/>
                  </a:lnTo>
                  <a:lnTo>
                    <a:pt x="465229" y="587594"/>
                  </a:lnTo>
                  <a:lnTo>
                    <a:pt x="465229" y="542538"/>
                  </a:lnTo>
                  <a:cubicBezTo>
                    <a:pt x="465229" y="519877"/>
                    <a:pt x="474041" y="498638"/>
                    <a:pt x="490062" y="482642"/>
                  </a:cubicBezTo>
                  <a:lnTo>
                    <a:pt x="518899" y="453848"/>
                  </a:lnTo>
                  <a:cubicBezTo>
                    <a:pt x="511957" y="448516"/>
                    <a:pt x="503858" y="444251"/>
                    <a:pt x="494690" y="441585"/>
                  </a:cubicBezTo>
                  <a:close/>
                  <a:moveTo>
                    <a:pt x="158607" y="425766"/>
                  </a:moveTo>
                  <a:lnTo>
                    <a:pt x="73785" y="441585"/>
                  </a:lnTo>
                  <a:cubicBezTo>
                    <a:pt x="64617" y="444251"/>
                    <a:pt x="56607" y="448516"/>
                    <a:pt x="49576" y="453848"/>
                  </a:cubicBezTo>
                  <a:lnTo>
                    <a:pt x="78413" y="482642"/>
                  </a:lnTo>
                  <a:cubicBezTo>
                    <a:pt x="94434" y="498638"/>
                    <a:pt x="103246" y="519877"/>
                    <a:pt x="103246" y="542538"/>
                  </a:cubicBezTo>
                  <a:lnTo>
                    <a:pt x="103246" y="587594"/>
                  </a:lnTo>
                  <a:lnTo>
                    <a:pt x="238978" y="587594"/>
                  </a:lnTo>
                  <a:lnTo>
                    <a:pt x="255889" y="503170"/>
                  </a:lnTo>
                  <a:cubicBezTo>
                    <a:pt x="254109" y="501570"/>
                    <a:pt x="252507" y="499615"/>
                    <a:pt x="251261" y="497571"/>
                  </a:cubicBezTo>
                  <a:lnTo>
                    <a:pt x="242360" y="508591"/>
                  </a:lnTo>
                  <a:cubicBezTo>
                    <a:pt x="242182" y="508858"/>
                    <a:pt x="241915" y="509124"/>
                    <a:pt x="241737" y="509302"/>
                  </a:cubicBezTo>
                  <a:cubicBezTo>
                    <a:pt x="238266" y="512768"/>
                    <a:pt x="233549" y="514723"/>
                    <a:pt x="228743" y="514723"/>
                  </a:cubicBezTo>
                  <a:cubicBezTo>
                    <a:pt x="228120" y="514723"/>
                    <a:pt x="227586" y="514634"/>
                    <a:pt x="226963" y="514634"/>
                  </a:cubicBezTo>
                  <a:cubicBezTo>
                    <a:pt x="221533" y="514101"/>
                    <a:pt x="216549" y="511168"/>
                    <a:pt x="213523" y="506636"/>
                  </a:cubicBezTo>
                  <a:close/>
                  <a:moveTo>
                    <a:pt x="367947" y="381421"/>
                  </a:moveTo>
                  <a:cubicBezTo>
                    <a:pt x="352994" y="394929"/>
                    <a:pt x="335905" y="405149"/>
                    <a:pt x="317392" y="410747"/>
                  </a:cubicBezTo>
                  <a:cubicBezTo>
                    <a:pt x="314632" y="424167"/>
                    <a:pt x="310182" y="438474"/>
                    <a:pt x="303062" y="451627"/>
                  </a:cubicBezTo>
                  <a:lnTo>
                    <a:pt x="339554" y="496860"/>
                  </a:lnTo>
                  <a:cubicBezTo>
                    <a:pt x="339643" y="496860"/>
                    <a:pt x="339732" y="496949"/>
                    <a:pt x="339910" y="496949"/>
                  </a:cubicBezTo>
                  <a:cubicBezTo>
                    <a:pt x="340177" y="496860"/>
                    <a:pt x="340266" y="496683"/>
                    <a:pt x="340266" y="496683"/>
                  </a:cubicBezTo>
                  <a:lnTo>
                    <a:pt x="394648" y="416613"/>
                  </a:lnTo>
                  <a:close/>
                  <a:moveTo>
                    <a:pt x="200617" y="381332"/>
                  </a:moveTo>
                  <a:lnTo>
                    <a:pt x="173916" y="416613"/>
                  </a:lnTo>
                  <a:lnTo>
                    <a:pt x="228209" y="496683"/>
                  </a:lnTo>
                  <a:cubicBezTo>
                    <a:pt x="228298" y="496683"/>
                    <a:pt x="228387" y="496860"/>
                    <a:pt x="228654" y="496949"/>
                  </a:cubicBezTo>
                  <a:cubicBezTo>
                    <a:pt x="228832" y="496949"/>
                    <a:pt x="228921" y="496860"/>
                    <a:pt x="229010" y="496860"/>
                  </a:cubicBezTo>
                  <a:lnTo>
                    <a:pt x="265413" y="451627"/>
                  </a:lnTo>
                  <a:cubicBezTo>
                    <a:pt x="258381" y="438385"/>
                    <a:pt x="253931" y="424078"/>
                    <a:pt x="251172" y="410747"/>
                  </a:cubicBezTo>
                  <a:cubicBezTo>
                    <a:pt x="232659" y="405060"/>
                    <a:pt x="215570" y="394840"/>
                    <a:pt x="200617" y="381332"/>
                  </a:cubicBezTo>
                  <a:close/>
                  <a:moveTo>
                    <a:pt x="264612" y="368358"/>
                  </a:moveTo>
                  <a:cubicBezTo>
                    <a:pt x="264790" y="384620"/>
                    <a:pt x="267193" y="421323"/>
                    <a:pt x="284282" y="448605"/>
                  </a:cubicBezTo>
                  <a:cubicBezTo>
                    <a:pt x="301371" y="421323"/>
                    <a:pt x="303774" y="384620"/>
                    <a:pt x="303952" y="368358"/>
                  </a:cubicBezTo>
                  <a:close/>
                  <a:moveTo>
                    <a:pt x="268138" y="309521"/>
                  </a:moveTo>
                  <a:cubicBezTo>
                    <a:pt x="273358" y="308799"/>
                    <a:pt x="278877" y="309021"/>
                    <a:pt x="284308" y="311377"/>
                  </a:cubicBezTo>
                  <a:cubicBezTo>
                    <a:pt x="295169" y="306665"/>
                    <a:pt x="306386" y="310488"/>
                    <a:pt x="314844" y="313333"/>
                  </a:cubicBezTo>
                  <a:cubicBezTo>
                    <a:pt x="317960" y="314400"/>
                    <a:pt x="323123" y="316178"/>
                    <a:pt x="324904" y="315911"/>
                  </a:cubicBezTo>
                  <a:cubicBezTo>
                    <a:pt x="328020" y="312177"/>
                    <a:pt x="333540" y="311644"/>
                    <a:pt x="337368" y="314666"/>
                  </a:cubicBezTo>
                  <a:cubicBezTo>
                    <a:pt x="341196" y="317778"/>
                    <a:pt x="341819" y="323379"/>
                    <a:pt x="338703" y="327113"/>
                  </a:cubicBezTo>
                  <a:cubicBezTo>
                    <a:pt x="334697" y="332092"/>
                    <a:pt x="329800" y="333692"/>
                    <a:pt x="324726" y="333692"/>
                  </a:cubicBezTo>
                  <a:cubicBezTo>
                    <a:pt x="319295" y="333692"/>
                    <a:pt x="313775" y="331825"/>
                    <a:pt x="309057" y="330225"/>
                  </a:cubicBezTo>
                  <a:cubicBezTo>
                    <a:pt x="299976" y="327113"/>
                    <a:pt x="294101" y="325513"/>
                    <a:pt x="289471" y="328802"/>
                  </a:cubicBezTo>
                  <a:cubicBezTo>
                    <a:pt x="289382" y="328802"/>
                    <a:pt x="289293" y="328891"/>
                    <a:pt x="289293" y="328891"/>
                  </a:cubicBezTo>
                  <a:cubicBezTo>
                    <a:pt x="289115" y="328980"/>
                    <a:pt x="288937" y="329069"/>
                    <a:pt x="288759" y="329158"/>
                  </a:cubicBezTo>
                  <a:cubicBezTo>
                    <a:pt x="288670" y="329247"/>
                    <a:pt x="288581" y="329336"/>
                    <a:pt x="288492" y="329336"/>
                  </a:cubicBezTo>
                  <a:cubicBezTo>
                    <a:pt x="288314" y="329425"/>
                    <a:pt x="288225" y="329514"/>
                    <a:pt x="288047" y="329602"/>
                  </a:cubicBezTo>
                  <a:cubicBezTo>
                    <a:pt x="287869" y="329691"/>
                    <a:pt x="287780" y="329691"/>
                    <a:pt x="287602" y="329780"/>
                  </a:cubicBezTo>
                  <a:cubicBezTo>
                    <a:pt x="287513" y="329780"/>
                    <a:pt x="287424" y="329869"/>
                    <a:pt x="287246" y="329869"/>
                  </a:cubicBezTo>
                  <a:cubicBezTo>
                    <a:pt x="287068" y="329958"/>
                    <a:pt x="286979" y="330047"/>
                    <a:pt x="286800" y="330047"/>
                  </a:cubicBezTo>
                  <a:cubicBezTo>
                    <a:pt x="286711" y="330136"/>
                    <a:pt x="286533" y="330136"/>
                    <a:pt x="286444" y="330136"/>
                  </a:cubicBezTo>
                  <a:cubicBezTo>
                    <a:pt x="286266" y="330225"/>
                    <a:pt x="286088" y="330225"/>
                    <a:pt x="285910" y="330225"/>
                  </a:cubicBezTo>
                  <a:cubicBezTo>
                    <a:pt x="285821" y="330314"/>
                    <a:pt x="285732" y="330314"/>
                    <a:pt x="285643" y="330314"/>
                  </a:cubicBezTo>
                  <a:cubicBezTo>
                    <a:pt x="285465" y="330314"/>
                    <a:pt x="285287" y="330403"/>
                    <a:pt x="285109" y="330403"/>
                  </a:cubicBezTo>
                  <a:cubicBezTo>
                    <a:pt x="285020" y="330403"/>
                    <a:pt x="284842" y="330403"/>
                    <a:pt x="284753" y="330403"/>
                  </a:cubicBezTo>
                  <a:cubicBezTo>
                    <a:pt x="284575" y="330403"/>
                    <a:pt x="284397" y="330403"/>
                    <a:pt x="284308" y="330403"/>
                  </a:cubicBezTo>
                  <a:cubicBezTo>
                    <a:pt x="284130" y="330403"/>
                    <a:pt x="284041" y="330403"/>
                    <a:pt x="283863" y="330403"/>
                  </a:cubicBezTo>
                  <a:cubicBezTo>
                    <a:pt x="283685" y="330403"/>
                    <a:pt x="283596" y="330403"/>
                    <a:pt x="283417" y="330403"/>
                  </a:cubicBezTo>
                  <a:cubicBezTo>
                    <a:pt x="283328" y="330403"/>
                    <a:pt x="283150" y="330314"/>
                    <a:pt x="282972" y="330314"/>
                  </a:cubicBezTo>
                  <a:cubicBezTo>
                    <a:pt x="282883" y="330314"/>
                    <a:pt x="282705" y="330314"/>
                    <a:pt x="282616" y="330225"/>
                  </a:cubicBezTo>
                  <a:cubicBezTo>
                    <a:pt x="282438" y="330225"/>
                    <a:pt x="282260" y="330225"/>
                    <a:pt x="282171" y="330136"/>
                  </a:cubicBezTo>
                  <a:cubicBezTo>
                    <a:pt x="281993" y="330136"/>
                    <a:pt x="281904" y="330136"/>
                    <a:pt x="281815" y="330047"/>
                  </a:cubicBezTo>
                  <a:cubicBezTo>
                    <a:pt x="281637" y="330047"/>
                    <a:pt x="281459" y="329958"/>
                    <a:pt x="281370" y="329958"/>
                  </a:cubicBezTo>
                  <a:cubicBezTo>
                    <a:pt x="281192" y="329869"/>
                    <a:pt x="281103" y="329780"/>
                    <a:pt x="280925" y="329780"/>
                  </a:cubicBezTo>
                  <a:cubicBezTo>
                    <a:pt x="280836" y="329691"/>
                    <a:pt x="280658" y="329691"/>
                    <a:pt x="280569" y="329602"/>
                  </a:cubicBezTo>
                  <a:cubicBezTo>
                    <a:pt x="280391" y="329514"/>
                    <a:pt x="280213" y="329425"/>
                    <a:pt x="280124" y="329336"/>
                  </a:cubicBezTo>
                  <a:cubicBezTo>
                    <a:pt x="280034" y="329336"/>
                    <a:pt x="279856" y="329247"/>
                    <a:pt x="279767" y="329158"/>
                  </a:cubicBezTo>
                  <a:cubicBezTo>
                    <a:pt x="279589" y="329069"/>
                    <a:pt x="279500" y="328980"/>
                    <a:pt x="279322" y="328891"/>
                  </a:cubicBezTo>
                  <a:cubicBezTo>
                    <a:pt x="279233" y="328891"/>
                    <a:pt x="279144" y="328802"/>
                    <a:pt x="279144" y="328802"/>
                  </a:cubicBezTo>
                  <a:cubicBezTo>
                    <a:pt x="274426" y="325424"/>
                    <a:pt x="268639" y="327113"/>
                    <a:pt x="259469" y="330225"/>
                  </a:cubicBezTo>
                  <a:cubicBezTo>
                    <a:pt x="254840" y="331825"/>
                    <a:pt x="249231" y="333692"/>
                    <a:pt x="243801" y="333692"/>
                  </a:cubicBezTo>
                  <a:cubicBezTo>
                    <a:pt x="238815" y="333692"/>
                    <a:pt x="233919" y="332092"/>
                    <a:pt x="229913" y="327113"/>
                  </a:cubicBezTo>
                  <a:cubicBezTo>
                    <a:pt x="226797" y="323379"/>
                    <a:pt x="227420" y="317778"/>
                    <a:pt x="231159" y="314666"/>
                  </a:cubicBezTo>
                  <a:cubicBezTo>
                    <a:pt x="234987" y="311555"/>
                    <a:pt x="240596" y="312088"/>
                    <a:pt x="243712" y="315911"/>
                  </a:cubicBezTo>
                  <a:cubicBezTo>
                    <a:pt x="245403" y="316178"/>
                    <a:pt x="250656" y="314400"/>
                    <a:pt x="253772" y="313333"/>
                  </a:cubicBezTo>
                  <a:cubicBezTo>
                    <a:pt x="258001" y="311910"/>
                    <a:pt x="262919" y="310243"/>
                    <a:pt x="268138" y="309521"/>
                  </a:cubicBezTo>
                  <a:close/>
                  <a:moveTo>
                    <a:pt x="474130" y="245098"/>
                  </a:moveTo>
                  <a:cubicBezTo>
                    <a:pt x="468612" y="245098"/>
                    <a:pt x="464072" y="249630"/>
                    <a:pt x="464072" y="255229"/>
                  </a:cubicBezTo>
                  <a:lnTo>
                    <a:pt x="464072" y="280112"/>
                  </a:lnTo>
                  <a:lnTo>
                    <a:pt x="484187" y="280112"/>
                  </a:lnTo>
                  <a:lnTo>
                    <a:pt x="484187" y="255229"/>
                  </a:lnTo>
                  <a:cubicBezTo>
                    <a:pt x="484187" y="249630"/>
                    <a:pt x="479737" y="245098"/>
                    <a:pt x="474130" y="245098"/>
                  </a:cubicBezTo>
                  <a:close/>
                  <a:moveTo>
                    <a:pt x="350700" y="236805"/>
                  </a:moveTo>
                  <a:cubicBezTo>
                    <a:pt x="355685" y="236805"/>
                    <a:pt x="359601" y="240808"/>
                    <a:pt x="359601" y="245700"/>
                  </a:cubicBezTo>
                  <a:cubicBezTo>
                    <a:pt x="359601" y="255841"/>
                    <a:pt x="351412" y="264114"/>
                    <a:pt x="341265" y="264114"/>
                  </a:cubicBezTo>
                  <a:cubicBezTo>
                    <a:pt x="336369" y="264114"/>
                    <a:pt x="332363" y="260111"/>
                    <a:pt x="332363" y="255219"/>
                  </a:cubicBezTo>
                  <a:cubicBezTo>
                    <a:pt x="332363" y="250237"/>
                    <a:pt x="336369" y="246323"/>
                    <a:pt x="341265" y="246323"/>
                  </a:cubicBezTo>
                  <a:cubicBezTo>
                    <a:pt x="341532" y="246323"/>
                    <a:pt x="341799" y="246056"/>
                    <a:pt x="341799" y="245700"/>
                  </a:cubicBezTo>
                  <a:cubicBezTo>
                    <a:pt x="341799" y="240808"/>
                    <a:pt x="345804" y="236805"/>
                    <a:pt x="350700" y="236805"/>
                  </a:cubicBezTo>
                  <a:close/>
                  <a:moveTo>
                    <a:pt x="236807" y="236805"/>
                  </a:moveTo>
                  <a:cubicBezTo>
                    <a:pt x="241792" y="236805"/>
                    <a:pt x="245709" y="240808"/>
                    <a:pt x="245709" y="245700"/>
                  </a:cubicBezTo>
                  <a:cubicBezTo>
                    <a:pt x="245709" y="255841"/>
                    <a:pt x="237520" y="264114"/>
                    <a:pt x="227372" y="264114"/>
                  </a:cubicBezTo>
                  <a:cubicBezTo>
                    <a:pt x="222476" y="264114"/>
                    <a:pt x="218471" y="260111"/>
                    <a:pt x="218471" y="255219"/>
                  </a:cubicBezTo>
                  <a:cubicBezTo>
                    <a:pt x="218471" y="250237"/>
                    <a:pt x="222476" y="246323"/>
                    <a:pt x="227372" y="246323"/>
                  </a:cubicBezTo>
                  <a:cubicBezTo>
                    <a:pt x="227639" y="246323"/>
                    <a:pt x="227906" y="246056"/>
                    <a:pt x="227906" y="245700"/>
                  </a:cubicBezTo>
                  <a:cubicBezTo>
                    <a:pt x="227906" y="240808"/>
                    <a:pt x="231912" y="236805"/>
                    <a:pt x="236807" y="236805"/>
                  </a:cubicBezTo>
                  <a:close/>
                  <a:moveTo>
                    <a:pt x="284282" y="235678"/>
                  </a:moveTo>
                  <a:cubicBezTo>
                    <a:pt x="278674" y="235678"/>
                    <a:pt x="274135" y="240121"/>
                    <a:pt x="274135" y="245720"/>
                  </a:cubicBezTo>
                  <a:cubicBezTo>
                    <a:pt x="274135" y="271492"/>
                    <a:pt x="253130" y="292553"/>
                    <a:pt x="227319" y="292553"/>
                  </a:cubicBezTo>
                  <a:cubicBezTo>
                    <a:pt x="201418" y="292553"/>
                    <a:pt x="180413" y="271492"/>
                    <a:pt x="180413" y="245720"/>
                  </a:cubicBezTo>
                  <a:cubicBezTo>
                    <a:pt x="180413" y="245542"/>
                    <a:pt x="180413" y="245364"/>
                    <a:pt x="180413" y="245098"/>
                  </a:cubicBezTo>
                  <a:lnTo>
                    <a:pt x="159942" y="245098"/>
                  </a:lnTo>
                  <a:lnTo>
                    <a:pt x="159942" y="245453"/>
                  </a:lnTo>
                  <a:cubicBezTo>
                    <a:pt x="159942" y="278690"/>
                    <a:pt x="170088" y="312193"/>
                    <a:pt x="188512" y="339920"/>
                  </a:cubicBezTo>
                  <a:cubicBezTo>
                    <a:pt x="204355" y="363825"/>
                    <a:pt x="225271" y="381599"/>
                    <a:pt x="248057" y="390752"/>
                  </a:cubicBezTo>
                  <a:cubicBezTo>
                    <a:pt x="246099" y="373068"/>
                    <a:pt x="246900" y="360093"/>
                    <a:pt x="246989" y="358938"/>
                  </a:cubicBezTo>
                  <a:cubicBezTo>
                    <a:pt x="247256" y="354228"/>
                    <a:pt x="251172" y="350584"/>
                    <a:pt x="255800" y="350584"/>
                  </a:cubicBezTo>
                  <a:lnTo>
                    <a:pt x="312674" y="350584"/>
                  </a:lnTo>
                  <a:cubicBezTo>
                    <a:pt x="317392" y="350584"/>
                    <a:pt x="321308" y="354228"/>
                    <a:pt x="321575" y="358938"/>
                  </a:cubicBezTo>
                  <a:cubicBezTo>
                    <a:pt x="321664" y="360093"/>
                    <a:pt x="322376" y="373156"/>
                    <a:pt x="320507" y="390841"/>
                  </a:cubicBezTo>
                  <a:cubicBezTo>
                    <a:pt x="343293" y="381688"/>
                    <a:pt x="364120" y="364003"/>
                    <a:pt x="379963" y="340098"/>
                  </a:cubicBezTo>
                  <a:cubicBezTo>
                    <a:pt x="398387" y="312371"/>
                    <a:pt x="408533" y="278779"/>
                    <a:pt x="408533" y="245453"/>
                  </a:cubicBezTo>
                  <a:lnTo>
                    <a:pt x="408533" y="245098"/>
                  </a:lnTo>
                  <a:lnTo>
                    <a:pt x="388062" y="245098"/>
                  </a:lnTo>
                  <a:cubicBezTo>
                    <a:pt x="388062" y="245364"/>
                    <a:pt x="388062" y="245542"/>
                    <a:pt x="388062" y="245720"/>
                  </a:cubicBezTo>
                  <a:cubicBezTo>
                    <a:pt x="388062" y="271492"/>
                    <a:pt x="367057" y="292553"/>
                    <a:pt x="341245" y="292553"/>
                  </a:cubicBezTo>
                  <a:cubicBezTo>
                    <a:pt x="315345" y="292553"/>
                    <a:pt x="294339" y="271492"/>
                    <a:pt x="294339" y="245720"/>
                  </a:cubicBezTo>
                  <a:cubicBezTo>
                    <a:pt x="294339" y="240121"/>
                    <a:pt x="289800" y="235678"/>
                    <a:pt x="284282" y="235678"/>
                  </a:cubicBezTo>
                  <a:close/>
                  <a:moveTo>
                    <a:pt x="341245" y="216660"/>
                  </a:moveTo>
                  <a:cubicBezTo>
                    <a:pt x="325224" y="216660"/>
                    <a:pt x="312140" y="229724"/>
                    <a:pt x="312140" y="245720"/>
                  </a:cubicBezTo>
                  <a:cubicBezTo>
                    <a:pt x="312140" y="261716"/>
                    <a:pt x="325224" y="274780"/>
                    <a:pt x="341245" y="274780"/>
                  </a:cubicBezTo>
                  <a:cubicBezTo>
                    <a:pt x="357266" y="274780"/>
                    <a:pt x="370261" y="261716"/>
                    <a:pt x="370261" y="245720"/>
                  </a:cubicBezTo>
                  <a:cubicBezTo>
                    <a:pt x="370261" y="229724"/>
                    <a:pt x="357266" y="216660"/>
                    <a:pt x="341245" y="216660"/>
                  </a:cubicBezTo>
                  <a:close/>
                  <a:moveTo>
                    <a:pt x="227319" y="216660"/>
                  </a:moveTo>
                  <a:cubicBezTo>
                    <a:pt x="211298" y="216660"/>
                    <a:pt x="198214" y="229724"/>
                    <a:pt x="198214" y="245720"/>
                  </a:cubicBezTo>
                  <a:cubicBezTo>
                    <a:pt x="198214" y="261716"/>
                    <a:pt x="211298" y="274780"/>
                    <a:pt x="227319" y="274780"/>
                  </a:cubicBezTo>
                  <a:cubicBezTo>
                    <a:pt x="243339" y="274780"/>
                    <a:pt x="256334" y="261716"/>
                    <a:pt x="256334" y="245720"/>
                  </a:cubicBezTo>
                  <a:cubicBezTo>
                    <a:pt x="256334" y="229724"/>
                    <a:pt x="243339" y="216660"/>
                    <a:pt x="227319" y="216660"/>
                  </a:cubicBezTo>
                  <a:close/>
                  <a:moveTo>
                    <a:pt x="284282" y="178802"/>
                  </a:moveTo>
                  <a:cubicBezTo>
                    <a:pt x="249570" y="178802"/>
                    <a:pt x="217083" y="182624"/>
                    <a:pt x="192696" y="189555"/>
                  </a:cubicBezTo>
                  <a:cubicBezTo>
                    <a:pt x="166083" y="197109"/>
                    <a:pt x="160209" y="205285"/>
                    <a:pt x="160209" y="207773"/>
                  </a:cubicBezTo>
                  <a:cubicBezTo>
                    <a:pt x="160209" y="208573"/>
                    <a:pt x="160120" y="209373"/>
                    <a:pt x="159942" y="210084"/>
                  </a:cubicBezTo>
                  <a:lnTo>
                    <a:pt x="159942" y="227324"/>
                  </a:lnTo>
                  <a:lnTo>
                    <a:pt x="184151" y="227324"/>
                  </a:lnTo>
                  <a:cubicBezTo>
                    <a:pt x="191361" y="210617"/>
                    <a:pt x="208004" y="198887"/>
                    <a:pt x="227319" y="198887"/>
                  </a:cubicBezTo>
                  <a:cubicBezTo>
                    <a:pt x="244853" y="198887"/>
                    <a:pt x="260250" y="208662"/>
                    <a:pt x="268261" y="222970"/>
                  </a:cubicBezTo>
                  <a:cubicBezTo>
                    <a:pt x="272800" y="219771"/>
                    <a:pt x="278318" y="217904"/>
                    <a:pt x="284282" y="217904"/>
                  </a:cubicBezTo>
                  <a:cubicBezTo>
                    <a:pt x="290245" y="217904"/>
                    <a:pt x="295763" y="219771"/>
                    <a:pt x="300303" y="222970"/>
                  </a:cubicBezTo>
                  <a:cubicBezTo>
                    <a:pt x="308313" y="208662"/>
                    <a:pt x="323622" y="198887"/>
                    <a:pt x="341245" y="198887"/>
                  </a:cubicBezTo>
                  <a:cubicBezTo>
                    <a:pt x="360560" y="198887"/>
                    <a:pt x="377203" y="210617"/>
                    <a:pt x="384324" y="227324"/>
                  </a:cubicBezTo>
                  <a:lnTo>
                    <a:pt x="408533" y="227324"/>
                  </a:lnTo>
                  <a:lnTo>
                    <a:pt x="408533" y="209728"/>
                  </a:lnTo>
                  <a:cubicBezTo>
                    <a:pt x="408355" y="209106"/>
                    <a:pt x="408266" y="208484"/>
                    <a:pt x="408266" y="207773"/>
                  </a:cubicBezTo>
                  <a:cubicBezTo>
                    <a:pt x="408266" y="205285"/>
                    <a:pt x="402481" y="197109"/>
                    <a:pt x="375779" y="189555"/>
                  </a:cubicBezTo>
                  <a:cubicBezTo>
                    <a:pt x="351481" y="182624"/>
                    <a:pt x="318994" y="178802"/>
                    <a:pt x="284282" y="178802"/>
                  </a:cubicBezTo>
                  <a:close/>
                  <a:moveTo>
                    <a:pt x="284282" y="140856"/>
                  </a:moveTo>
                  <a:cubicBezTo>
                    <a:pt x="249570" y="140856"/>
                    <a:pt x="217083" y="144677"/>
                    <a:pt x="192696" y="151609"/>
                  </a:cubicBezTo>
                  <a:cubicBezTo>
                    <a:pt x="166083" y="159252"/>
                    <a:pt x="160209" y="167338"/>
                    <a:pt x="160209" y="169916"/>
                  </a:cubicBezTo>
                  <a:cubicBezTo>
                    <a:pt x="160209" y="170627"/>
                    <a:pt x="160120" y="171426"/>
                    <a:pt x="159942" y="172137"/>
                  </a:cubicBezTo>
                  <a:lnTo>
                    <a:pt x="159942" y="183690"/>
                  </a:lnTo>
                  <a:cubicBezTo>
                    <a:pt x="167062" y="179424"/>
                    <a:pt x="176408" y="175692"/>
                    <a:pt x="187800" y="172404"/>
                  </a:cubicBezTo>
                  <a:cubicBezTo>
                    <a:pt x="213701" y="165028"/>
                    <a:pt x="247968" y="161029"/>
                    <a:pt x="284282" y="161029"/>
                  </a:cubicBezTo>
                  <a:cubicBezTo>
                    <a:pt x="320596" y="161029"/>
                    <a:pt x="354774" y="165028"/>
                    <a:pt x="380675" y="172404"/>
                  </a:cubicBezTo>
                  <a:cubicBezTo>
                    <a:pt x="392067" y="175692"/>
                    <a:pt x="401413" y="179424"/>
                    <a:pt x="408533" y="183601"/>
                  </a:cubicBezTo>
                  <a:lnTo>
                    <a:pt x="408533" y="171871"/>
                  </a:lnTo>
                  <a:cubicBezTo>
                    <a:pt x="408355" y="171249"/>
                    <a:pt x="408266" y="170538"/>
                    <a:pt x="408266" y="169916"/>
                  </a:cubicBezTo>
                  <a:cubicBezTo>
                    <a:pt x="408266" y="167338"/>
                    <a:pt x="402481" y="159252"/>
                    <a:pt x="375779" y="151609"/>
                  </a:cubicBezTo>
                  <a:cubicBezTo>
                    <a:pt x="351481" y="144677"/>
                    <a:pt x="318994" y="140856"/>
                    <a:pt x="284282" y="140856"/>
                  </a:cubicBezTo>
                  <a:close/>
                  <a:moveTo>
                    <a:pt x="284282" y="74472"/>
                  </a:moveTo>
                  <a:cubicBezTo>
                    <a:pt x="249570" y="74472"/>
                    <a:pt x="217083" y="78293"/>
                    <a:pt x="192696" y="85225"/>
                  </a:cubicBezTo>
                  <a:cubicBezTo>
                    <a:pt x="166083" y="92867"/>
                    <a:pt x="160209" y="101043"/>
                    <a:pt x="160209" y="103531"/>
                  </a:cubicBezTo>
                  <a:cubicBezTo>
                    <a:pt x="160209" y="104331"/>
                    <a:pt x="160120" y="105042"/>
                    <a:pt x="159942" y="105753"/>
                  </a:cubicBezTo>
                  <a:lnTo>
                    <a:pt x="159942" y="138279"/>
                  </a:lnTo>
                  <a:cubicBezTo>
                    <a:pt x="160387" y="139789"/>
                    <a:pt x="160387" y="141478"/>
                    <a:pt x="159942" y="143078"/>
                  </a:cubicBezTo>
                  <a:lnTo>
                    <a:pt x="159942" y="145744"/>
                  </a:lnTo>
                  <a:cubicBezTo>
                    <a:pt x="167062" y="141567"/>
                    <a:pt x="176408" y="137834"/>
                    <a:pt x="187800" y="134546"/>
                  </a:cubicBezTo>
                  <a:cubicBezTo>
                    <a:pt x="213701" y="127170"/>
                    <a:pt x="247968" y="123082"/>
                    <a:pt x="284282" y="123082"/>
                  </a:cubicBezTo>
                  <a:cubicBezTo>
                    <a:pt x="320596" y="123082"/>
                    <a:pt x="354774" y="127170"/>
                    <a:pt x="380675" y="134546"/>
                  </a:cubicBezTo>
                  <a:cubicBezTo>
                    <a:pt x="392067" y="137745"/>
                    <a:pt x="401413" y="141478"/>
                    <a:pt x="408533" y="145655"/>
                  </a:cubicBezTo>
                  <a:lnTo>
                    <a:pt x="408533" y="139345"/>
                  </a:lnTo>
                  <a:cubicBezTo>
                    <a:pt x="408177" y="138012"/>
                    <a:pt x="408177" y="136679"/>
                    <a:pt x="408533" y="135435"/>
                  </a:cubicBezTo>
                  <a:lnTo>
                    <a:pt x="408533" y="105486"/>
                  </a:lnTo>
                  <a:cubicBezTo>
                    <a:pt x="408355" y="104864"/>
                    <a:pt x="408266" y="104242"/>
                    <a:pt x="408266" y="103531"/>
                  </a:cubicBezTo>
                  <a:cubicBezTo>
                    <a:pt x="408266" y="101043"/>
                    <a:pt x="402481" y="92867"/>
                    <a:pt x="375779" y="85225"/>
                  </a:cubicBezTo>
                  <a:cubicBezTo>
                    <a:pt x="351481" y="78293"/>
                    <a:pt x="318994" y="74472"/>
                    <a:pt x="284282" y="74472"/>
                  </a:cubicBezTo>
                  <a:close/>
                  <a:moveTo>
                    <a:pt x="279431" y="17729"/>
                  </a:moveTo>
                  <a:cubicBezTo>
                    <a:pt x="270464" y="17729"/>
                    <a:pt x="261496" y="19196"/>
                    <a:pt x="252952" y="22128"/>
                  </a:cubicBezTo>
                  <a:lnTo>
                    <a:pt x="59811" y="88246"/>
                  </a:lnTo>
                  <a:cubicBezTo>
                    <a:pt x="56073" y="89579"/>
                    <a:pt x="55628" y="92778"/>
                    <a:pt x="55628" y="94111"/>
                  </a:cubicBezTo>
                  <a:cubicBezTo>
                    <a:pt x="55628" y="95444"/>
                    <a:pt x="56073" y="98644"/>
                    <a:pt x="59811" y="99977"/>
                  </a:cubicBezTo>
                  <a:lnTo>
                    <a:pt x="142141" y="128148"/>
                  </a:lnTo>
                  <a:lnTo>
                    <a:pt x="142141" y="103531"/>
                  </a:lnTo>
                  <a:cubicBezTo>
                    <a:pt x="142141" y="102465"/>
                    <a:pt x="142319" y="101487"/>
                    <a:pt x="142675" y="100599"/>
                  </a:cubicBezTo>
                  <a:cubicBezTo>
                    <a:pt x="144544" y="87091"/>
                    <a:pt x="159764" y="76160"/>
                    <a:pt x="187800" y="68162"/>
                  </a:cubicBezTo>
                  <a:cubicBezTo>
                    <a:pt x="213701" y="60786"/>
                    <a:pt x="247968" y="56698"/>
                    <a:pt x="284282" y="56698"/>
                  </a:cubicBezTo>
                  <a:cubicBezTo>
                    <a:pt x="320596" y="56698"/>
                    <a:pt x="354863" y="60786"/>
                    <a:pt x="380675" y="68162"/>
                  </a:cubicBezTo>
                  <a:cubicBezTo>
                    <a:pt x="409067" y="76249"/>
                    <a:pt x="424198" y="87269"/>
                    <a:pt x="425889" y="100954"/>
                  </a:cubicBezTo>
                  <a:cubicBezTo>
                    <a:pt x="426156" y="101754"/>
                    <a:pt x="426334" y="102643"/>
                    <a:pt x="426334" y="103531"/>
                  </a:cubicBezTo>
                  <a:lnTo>
                    <a:pt x="426334" y="124860"/>
                  </a:lnTo>
                  <a:lnTo>
                    <a:pt x="499051" y="99977"/>
                  </a:lnTo>
                  <a:cubicBezTo>
                    <a:pt x="502790" y="98644"/>
                    <a:pt x="503235" y="95444"/>
                    <a:pt x="503235" y="94111"/>
                  </a:cubicBezTo>
                  <a:cubicBezTo>
                    <a:pt x="503235" y="92778"/>
                    <a:pt x="502790" y="89579"/>
                    <a:pt x="499051" y="88246"/>
                  </a:cubicBezTo>
                  <a:lnTo>
                    <a:pt x="305910" y="22128"/>
                  </a:lnTo>
                  <a:cubicBezTo>
                    <a:pt x="297365" y="19196"/>
                    <a:pt x="288398" y="17729"/>
                    <a:pt x="279431" y="17729"/>
                  </a:cubicBezTo>
                  <a:close/>
                  <a:moveTo>
                    <a:pt x="279431" y="0"/>
                  </a:moveTo>
                  <a:cubicBezTo>
                    <a:pt x="290356" y="0"/>
                    <a:pt x="301282" y="1778"/>
                    <a:pt x="311695" y="5332"/>
                  </a:cubicBezTo>
                  <a:lnTo>
                    <a:pt x="504837" y="71450"/>
                  </a:lnTo>
                  <a:cubicBezTo>
                    <a:pt x="514627" y="74827"/>
                    <a:pt x="521036" y="83714"/>
                    <a:pt x="521036" y="94111"/>
                  </a:cubicBezTo>
                  <a:cubicBezTo>
                    <a:pt x="521036" y="104509"/>
                    <a:pt x="514627" y="113396"/>
                    <a:pt x="504837" y="116773"/>
                  </a:cubicBezTo>
                  <a:lnTo>
                    <a:pt x="483030" y="124238"/>
                  </a:lnTo>
                  <a:lnTo>
                    <a:pt x="483030" y="228835"/>
                  </a:lnTo>
                  <a:cubicBezTo>
                    <a:pt x="494067" y="232567"/>
                    <a:pt x="501988" y="242965"/>
                    <a:pt x="501988" y="255229"/>
                  </a:cubicBezTo>
                  <a:lnTo>
                    <a:pt x="501988" y="288999"/>
                  </a:lnTo>
                  <a:cubicBezTo>
                    <a:pt x="501988" y="293886"/>
                    <a:pt x="498072" y="297885"/>
                    <a:pt x="493088" y="297885"/>
                  </a:cubicBezTo>
                  <a:lnTo>
                    <a:pt x="455172" y="297885"/>
                  </a:lnTo>
                  <a:cubicBezTo>
                    <a:pt x="450277" y="297885"/>
                    <a:pt x="446271" y="293886"/>
                    <a:pt x="446271" y="288999"/>
                  </a:cubicBezTo>
                  <a:lnTo>
                    <a:pt x="446271" y="255229"/>
                  </a:lnTo>
                  <a:cubicBezTo>
                    <a:pt x="446271" y="242965"/>
                    <a:pt x="454193" y="232567"/>
                    <a:pt x="465229" y="228835"/>
                  </a:cubicBezTo>
                  <a:lnTo>
                    <a:pt x="465229" y="130281"/>
                  </a:lnTo>
                  <a:lnTo>
                    <a:pt x="426334" y="143611"/>
                  </a:lnTo>
                  <a:lnTo>
                    <a:pt x="426334" y="245453"/>
                  </a:lnTo>
                  <a:cubicBezTo>
                    <a:pt x="426334" y="292109"/>
                    <a:pt x="408622" y="336721"/>
                    <a:pt x="380586" y="368535"/>
                  </a:cubicBezTo>
                  <a:lnTo>
                    <a:pt x="410224" y="407815"/>
                  </a:lnTo>
                  <a:lnTo>
                    <a:pt x="498339" y="424255"/>
                  </a:lnTo>
                  <a:cubicBezTo>
                    <a:pt x="498606" y="424255"/>
                    <a:pt x="498873" y="424344"/>
                    <a:pt x="499140" y="424433"/>
                  </a:cubicBezTo>
                  <a:cubicBezTo>
                    <a:pt x="519968" y="430210"/>
                    <a:pt x="537679" y="443184"/>
                    <a:pt x="550407" y="461758"/>
                  </a:cubicBezTo>
                  <a:cubicBezTo>
                    <a:pt x="562067" y="478731"/>
                    <a:pt x="568475" y="499349"/>
                    <a:pt x="568475" y="519611"/>
                  </a:cubicBezTo>
                  <a:lnTo>
                    <a:pt x="568475" y="571509"/>
                  </a:lnTo>
                  <a:cubicBezTo>
                    <a:pt x="568475" y="590172"/>
                    <a:pt x="551742" y="605368"/>
                    <a:pt x="531093" y="605368"/>
                  </a:cubicBezTo>
                  <a:lnTo>
                    <a:pt x="322287" y="605368"/>
                  </a:lnTo>
                  <a:cubicBezTo>
                    <a:pt x="322287" y="605368"/>
                    <a:pt x="322198" y="605368"/>
                    <a:pt x="322198" y="605368"/>
                  </a:cubicBezTo>
                  <a:lnTo>
                    <a:pt x="246366" y="605368"/>
                  </a:lnTo>
                  <a:cubicBezTo>
                    <a:pt x="246277" y="605368"/>
                    <a:pt x="246277" y="605368"/>
                    <a:pt x="246277" y="605368"/>
                  </a:cubicBezTo>
                  <a:lnTo>
                    <a:pt x="37382" y="605368"/>
                  </a:lnTo>
                  <a:cubicBezTo>
                    <a:pt x="16822" y="605368"/>
                    <a:pt x="0" y="590172"/>
                    <a:pt x="0" y="571509"/>
                  </a:cubicBezTo>
                  <a:lnTo>
                    <a:pt x="0" y="519611"/>
                  </a:lnTo>
                  <a:cubicBezTo>
                    <a:pt x="0" y="499349"/>
                    <a:pt x="6497" y="478731"/>
                    <a:pt x="18068" y="461758"/>
                  </a:cubicBezTo>
                  <a:cubicBezTo>
                    <a:pt x="30795" y="443184"/>
                    <a:pt x="48507" y="430210"/>
                    <a:pt x="69424" y="424433"/>
                  </a:cubicBezTo>
                  <a:cubicBezTo>
                    <a:pt x="69602" y="424344"/>
                    <a:pt x="69869" y="424255"/>
                    <a:pt x="70136" y="424255"/>
                  </a:cubicBezTo>
                  <a:lnTo>
                    <a:pt x="158340" y="407815"/>
                  </a:lnTo>
                  <a:lnTo>
                    <a:pt x="187978" y="368535"/>
                  </a:lnTo>
                  <a:cubicBezTo>
                    <a:pt x="159853" y="336632"/>
                    <a:pt x="142141" y="291931"/>
                    <a:pt x="142141" y="245453"/>
                  </a:cubicBezTo>
                  <a:lnTo>
                    <a:pt x="142141" y="146899"/>
                  </a:lnTo>
                  <a:lnTo>
                    <a:pt x="54026" y="116773"/>
                  </a:lnTo>
                  <a:cubicBezTo>
                    <a:pt x="44235" y="113396"/>
                    <a:pt x="37827" y="104509"/>
                    <a:pt x="37827" y="94111"/>
                  </a:cubicBezTo>
                  <a:cubicBezTo>
                    <a:pt x="37827" y="83714"/>
                    <a:pt x="44235" y="74827"/>
                    <a:pt x="54026" y="71450"/>
                  </a:cubicBezTo>
                  <a:lnTo>
                    <a:pt x="247167" y="5332"/>
                  </a:lnTo>
                  <a:cubicBezTo>
                    <a:pt x="257580" y="1778"/>
                    <a:pt x="268506" y="0"/>
                    <a:pt x="27943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 name="文本框 31">
              <a:extLst>
                <a:ext uri="{FF2B5EF4-FFF2-40B4-BE49-F238E27FC236}">
                  <a16:creationId xmlns:a16="http://schemas.microsoft.com/office/drawing/2014/main" id="{1A4C95B6-0944-48D9-88AC-714074FFE1FF}"/>
                </a:ext>
              </a:extLst>
            </p:cNvPr>
            <p:cNvSpPr txBox="1"/>
            <p:nvPr/>
          </p:nvSpPr>
          <p:spPr>
            <a:xfrm>
              <a:off x="4775860" y="4837317"/>
              <a:ext cx="1720290" cy="369332"/>
            </a:xfrm>
            <a:prstGeom prst="rect">
              <a:avLst/>
            </a:prstGeom>
            <a:noFill/>
          </p:spPr>
          <p:txBody>
            <a:bodyPr wrap="square" rtlCol="0">
              <a:spAutoFit/>
            </a:bodyPr>
            <a:lstStyle/>
            <a:p>
              <a:r>
                <a:rPr lang="zh-CN" altLang="en-US" dirty="0">
                  <a:solidFill>
                    <a:schemeClr val="bg1"/>
                  </a:solidFill>
                  <a:cs typeface="+mn-ea"/>
                  <a:sym typeface="+mn-lt"/>
                </a:rPr>
                <a:t>汇报人：</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grpSp>
        <p:nvGrpSpPr>
          <p:cNvPr id="28" name="组合 27">
            <a:extLst>
              <a:ext uri="{FF2B5EF4-FFF2-40B4-BE49-F238E27FC236}">
                <a16:creationId xmlns:a16="http://schemas.microsoft.com/office/drawing/2014/main" id="{6EDCD21A-CE1D-45B8-AF1A-D17D50919B9B}"/>
              </a:ext>
            </a:extLst>
          </p:cNvPr>
          <p:cNvGrpSpPr/>
          <p:nvPr/>
        </p:nvGrpSpPr>
        <p:grpSpPr>
          <a:xfrm>
            <a:off x="4982977" y="4715423"/>
            <a:ext cx="2226046" cy="369332"/>
            <a:chOff x="4428391" y="5447008"/>
            <a:chExt cx="2226046" cy="369332"/>
          </a:xfrm>
        </p:grpSpPr>
        <p:sp>
          <p:nvSpPr>
            <p:cNvPr id="29" name="iconfont-1187-868307">
              <a:extLst>
                <a:ext uri="{FF2B5EF4-FFF2-40B4-BE49-F238E27FC236}">
                  <a16:creationId xmlns:a16="http://schemas.microsoft.com/office/drawing/2014/main" id="{0B4204A8-E4CC-47D5-8153-8CC675F0BDD5}"/>
                </a:ext>
              </a:extLst>
            </p:cNvPr>
            <p:cNvSpPr>
              <a:spLocks noChangeAspect="1"/>
            </p:cNvSpPr>
            <p:nvPr/>
          </p:nvSpPr>
          <p:spPr bwMode="auto">
            <a:xfrm>
              <a:off x="4428391" y="5495825"/>
              <a:ext cx="299157" cy="271699"/>
            </a:xfrm>
            <a:custGeom>
              <a:avLst/>
              <a:gdLst>
                <a:gd name="T0" fmla="*/ 81 w 4753"/>
                <a:gd name="T1" fmla="*/ 4315 h 4323"/>
                <a:gd name="T2" fmla="*/ 316 w 4753"/>
                <a:gd name="T3" fmla="*/ 3451 h 4323"/>
                <a:gd name="T4" fmla="*/ 1173 w 4753"/>
                <a:gd name="T5" fmla="*/ 2706 h 4323"/>
                <a:gd name="T6" fmla="*/ 1626 w 4753"/>
                <a:gd name="T7" fmla="*/ 2706 h 4323"/>
                <a:gd name="T8" fmla="*/ 2508 w 4753"/>
                <a:gd name="T9" fmla="*/ 3544 h 4323"/>
                <a:gd name="T10" fmla="*/ 3450 w 4753"/>
                <a:gd name="T11" fmla="*/ 2819 h 4323"/>
                <a:gd name="T12" fmla="*/ 2540 w 4753"/>
                <a:gd name="T13" fmla="*/ 3806 h 4323"/>
                <a:gd name="T14" fmla="*/ 2369 w 4753"/>
                <a:gd name="T15" fmla="*/ 3767 h 4323"/>
                <a:gd name="T16" fmla="*/ 1698 w 4753"/>
                <a:gd name="T17" fmla="*/ 2928 h 4323"/>
                <a:gd name="T18" fmla="*/ 1719 w 4753"/>
                <a:gd name="T19" fmla="*/ 3982 h 4323"/>
                <a:gd name="T20" fmla="*/ 1493 w 4753"/>
                <a:gd name="T21" fmla="*/ 4227 h 4323"/>
                <a:gd name="T22" fmla="*/ 1360 w 4753"/>
                <a:gd name="T23" fmla="*/ 4251 h 4323"/>
                <a:gd name="T24" fmla="*/ 1106 w 4753"/>
                <a:gd name="T25" fmla="*/ 4077 h 4323"/>
                <a:gd name="T26" fmla="*/ 1151 w 4753"/>
                <a:gd name="T27" fmla="*/ 3227 h 4323"/>
                <a:gd name="T28" fmla="*/ 514 w 4753"/>
                <a:gd name="T29" fmla="*/ 3531 h 4323"/>
                <a:gd name="T30" fmla="*/ 121 w 4753"/>
                <a:gd name="T31" fmla="*/ 4323 h 4323"/>
                <a:gd name="T32" fmla="*/ 1393 w 4753"/>
                <a:gd name="T33" fmla="*/ 4034 h 4323"/>
                <a:gd name="T34" fmla="*/ 1432 w 4753"/>
                <a:gd name="T35" fmla="*/ 3329 h 4323"/>
                <a:gd name="T36" fmla="*/ 1286 w 4753"/>
                <a:gd name="T37" fmla="*/ 3947 h 4323"/>
                <a:gd name="T38" fmla="*/ 1441 w 4753"/>
                <a:gd name="T39" fmla="*/ 3115 h 4323"/>
                <a:gd name="T40" fmla="*/ 1305 w 4753"/>
                <a:gd name="T41" fmla="*/ 2919 h 4323"/>
                <a:gd name="T42" fmla="*/ 4647 w 4753"/>
                <a:gd name="T43" fmla="*/ 3982 h 4323"/>
                <a:gd name="T44" fmla="*/ 2918 w 4753"/>
                <a:gd name="T45" fmla="*/ 3876 h 4323"/>
                <a:gd name="T46" fmla="*/ 4540 w 4753"/>
                <a:gd name="T47" fmla="*/ 3769 h 4323"/>
                <a:gd name="T48" fmla="*/ 312 w 4753"/>
                <a:gd name="T49" fmla="*/ 698 h 4323"/>
                <a:gd name="T50" fmla="*/ 205 w 4753"/>
                <a:gd name="T51" fmla="*/ 3049 h 4323"/>
                <a:gd name="T52" fmla="*/ 99 w 4753"/>
                <a:gd name="T53" fmla="*/ 591 h 4323"/>
                <a:gd name="T54" fmla="*/ 4647 w 4753"/>
                <a:gd name="T55" fmla="*/ 485 h 4323"/>
                <a:gd name="T56" fmla="*/ 4753 w 4753"/>
                <a:gd name="T57" fmla="*/ 3876 h 4323"/>
                <a:gd name="T58" fmla="*/ 1921 w 4753"/>
                <a:gd name="T59" fmla="*/ 3477 h 4323"/>
                <a:gd name="T60" fmla="*/ 1815 w 4753"/>
                <a:gd name="T61" fmla="*/ 3356 h 4323"/>
                <a:gd name="T62" fmla="*/ 2028 w 4753"/>
                <a:gd name="T63" fmla="*/ 3356 h 4323"/>
                <a:gd name="T64" fmla="*/ 1921 w 4753"/>
                <a:gd name="T65" fmla="*/ 3477 h 4323"/>
                <a:gd name="T66" fmla="*/ 806 w 4753"/>
                <a:gd name="T67" fmla="*/ 1923 h 4323"/>
                <a:gd name="T68" fmla="*/ 1507 w 4753"/>
                <a:gd name="T69" fmla="*/ 1347 h 4323"/>
                <a:gd name="T70" fmla="*/ 1980 w 4753"/>
                <a:gd name="T71" fmla="*/ 1923 h 4323"/>
                <a:gd name="T72" fmla="*/ 1203 w 4753"/>
                <a:gd name="T73" fmla="*/ 1602 h 4323"/>
                <a:gd name="T74" fmla="*/ 1393 w 4753"/>
                <a:gd name="T75" fmla="*/ 2297 h 4323"/>
                <a:gd name="T76" fmla="*/ 1535 w 4753"/>
                <a:gd name="T77" fmla="*/ 1578 h 4323"/>
                <a:gd name="T78" fmla="*/ 1208 w 4753"/>
                <a:gd name="T79" fmla="*/ 1695 h 4323"/>
                <a:gd name="T80" fmla="*/ 4068 w 4753"/>
                <a:gd name="T81" fmla="*/ 1797 h 4323"/>
                <a:gd name="T82" fmla="*/ 3414 w 4753"/>
                <a:gd name="T83" fmla="*/ 1691 h 4323"/>
                <a:gd name="T84" fmla="*/ 4068 w 4753"/>
                <a:gd name="T85" fmla="*/ 1584 h 4323"/>
                <a:gd name="T86" fmla="*/ 4068 w 4753"/>
                <a:gd name="T87" fmla="*/ 1797 h 4323"/>
                <a:gd name="T88" fmla="*/ 2822 w 4753"/>
                <a:gd name="T89" fmla="*/ 1797 h 4323"/>
                <a:gd name="T90" fmla="*/ 2822 w 4753"/>
                <a:gd name="T91" fmla="*/ 1584 h 4323"/>
                <a:gd name="T92" fmla="*/ 3132 w 4753"/>
                <a:gd name="T93" fmla="*/ 1691 h 4323"/>
                <a:gd name="T94" fmla="*/ 4068 w 4753"/>
                <a:gd name="T95" fmla="*/ 1352 h 4323"/>
                <a:gd name="T96" fmla="*/ 2867 w 4753"/>
                <a:gd name="T97" fmla="*/ 1246 h 4323"/>
                <a:gd name="T98" fmla="*/ 4068 w 4753"/>
                <a:gd name="T99" fmla="*/ 1139 h 4323"/>
                <a:gd name="T100" fmla="*/ 4068 w 4753"/>
                <a:gd name="T101" fmla="*/ 1352 h 4323"/>
                <a:gd name="T102" fmla="*/ 1878 w 4753"/>
                <a:gd name="T103" fmla="*/ 214 h 4323"/>
                <a:gd name="T104" fmla="*/ 1878 w 4753"/>
                <a:gd name="T105" fmla="*/ 0 h 4323"/>
                <a:gd name="T106" fmla="*/ 3080 w 4753"/>
                <a:gd name="T107" fmla="*/ 107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53" h="4323">
                  <a:moveTo>
                    <a:pt x="121" y="4323"/>
                  </a:moveTo>
                  <a:cubicBezTo>
                    <a:pt x="107" y="4323"/>
                    <a:pt x="94" y="4320"/>
                    <a:pt x="81" y="4315"/>
                  </a:cubicBezTo>
                  <a:cubicBezTo>
                    <a:pt x="26" y="4293"/>
                    <a:pt x="0" y="4231"/>
                    <a:pt x="22" y="4176"/>
                  </a:cubicBezTo>
                  <a:lnTo>
                    <a:pt x="316" y="3451"/>
                  </a:lnTo>
                  <a:cubicBezTo>
                    <a:pt x="443" y="3139"/>
                    <a:pt x="667" y="2726"/>
                    <a:pt x="1161" y="2706"/>
                  </a:cubicBezTo>
                  <a:cubicBezTo>
                    <a:pt x="1165" y="2706"/>
                    <a:pt x="1169" y="2706"/>
                    <a:pt x="1173" y="2706"/>
                  </a:cubicBezTo>
                  <a:lnTo>
                    <a:pt x="1613" y="2706"/>
                  </a:lnTo>
                  <a:cubicBezTo>
                    <a:pt x="1618" y="2706"/>
                    <a:pt x="1622" y="2706"/>
                    <a:pt x="1626" y="2706"/>
                  </a:cubicBezTo>
                  <a:cubicBezTo>
                    <a:pt x="2119" y="2726"/>
                    <a:pt x="2344" y="3139"/>
                    <a:pt x="2470" y="3451"/>
                  </a:cubicBezTo>
                  <a:lnTo>
                    <a:pt x="2508" y="3544"/>
                  </a:lnTo>
                  <a:lnTo>
                    <a:pt x="3299" y="2813"/>
                  </a:lnTo>
                  <a:cubicBezTo>
                    <a:pt x="3342" y="2773"/>
                    <a:pt x="3410" y="2776"/>
                    <a:pt x="3450" y="2819"/>
                  </a:cubicBezTo>
                  <a:cubicBezTo>
                    <a:pt x="3490" y="2863"/>
                    <a:pt x="3487" y="2930"/>
                    <a:pt x="3444" y="2970"/>
                  </a:cubicBezTo>
                  <a:lnTo>
                    <a:pt x="2540" y="3806"/>
                  </a:lnTo>
                  <a:cubicBezTo>
                    <a:pt x="2514" y="3829"/>
                    <a:pt x="2478" y="3839"/>
                    <a:pt x="2444" y="3831"/>
                  </a:cubicBezTo>
                  <a:cubicBezTo>
                    <a:pt x="2410" y="3824"/>
                    <a:pt x="2382" y="3800"/>
                    <a:pt x="2369" y="3767"/>
                  </a:cubicBezTo>
                  <a:lnTo>
                    <a:pt x="2273" y="3531"/>
                  </a:lnTo>
                  <a:cubicBezTo>
                    <a:pt x="2120" y="3155"/>
                    <a:pt x="1945" y="2968"/>
                    <a:pt x="1698" y="2928"/>
                  </a:cubicBezTo>
                  <a:lnTo>
                    <a:pt x="1635" y="3227"/>
                  </a:lnTo>
                  <a:lnTo>
                    <a:pt x="1719" y="3982"/>
                  </a:lnTo>
                  <a:cubicBezTo>
                    <a:pt x="1723" y="4018"/>
                    <a:pt x="1709" y="4054"/>
                    <a:pt x="1680" y="4077"/>
                  </a:cubicBezTo>
                  <a:lnTo>
                    <a:pt x="1493" y="4227"/>
                  </a:lnTo>
                  <a:cubicBezTo>
                    <a:pt x="1474" y="4242"/>
                    <a:pt x="1451" y="4251"/>
                    <a:pt x="1426" y="4251"/>
                  </a:cubicBezTo>
                  <a:lnTo>
                    <a:pt x="1360" y="4251"/>
                  </a:lnTo>
                  <a:cubicBezTo>
                    <a:pt x="1336" y="4251"/>
                    <a:pt x="1312" y="4242"/>
                    <a:pt x="1293" y="4227"/>
                  </a:cubicBezTo>
                  <a:lnTo>
                    <a:pt x="1106" y="4077"/>
                  </a:lnTo>
                  <a:cubicBezTo>
                    <a:pt x="1078" y="4054"/>
                    <a:pt x="1063" y="4018"/>
                    <a:pt x="1067" y="3982"/>
                  </a:cubicBezTo>
                  <a:lnTo>
                    <a:pt x="1151" y="3227"/>
                  </a:lnTo>
                  <a:lnTo>
                    <a:pt x="1088" y="2928"/>
                  </a:lnTo>
                  <a:cubicBezTo>
                    <a:pt x="842" y="2968"/>
                    <a:pt x="666" y="3156"/>
                    <a:pt x="514" y="3531"/>
                  </a:cubicBezTo>
                  <a:lnTo>
                    <a:pt x="220" y="4256"/>
                  </a:lnTo>
                  <a:cubicBezTo>
                    <a:pt x="203" y="4298"/>
                    <a:pt x="163" y="4323"/>
                    <a:pt x="121" y="4323"/>
                  </a:cubicBezTo>
                  <a:close/>
                  <a:moveTo>
                    <a:pt x="1286" y="3947"/>
                  </a:moveTo>
                  <a:lnTo>
                    <a:pt x="1393" y="4034"/>
                  </a:lnTo>
                  <a:lnTo>
                    <a:pt x="1501" y="3947"/>
                  </a:lnTo>
                  <a:lnTo>
                    <a:pt x="1432" y="3329"/>
                  </a:lnTo>
                  <a:lnTo>
                    <a:pt x="1354" y="3329"/>
                  </a:lnTo>
                  <a:lnTo>
                    <a:pt x="1286" y="3947"/>
                  </a:lnTo>
                  <a:close/>
                  <a:moveTo>
                    <a:pt x="1346" y="3115"/>
                  </a:moveTo>
                  <a:lnTo>
                    <a:pt x="1441" y="3115"/>
                  </a:lnTo>
                  <a:lnTo>
                    <a:pt x="1482" y="2919"/>
                  </a:lnTo>
                  <a:lnTo>
                    <a:pt x="1305" y="2919"/>
                  </a:lnTo>
                  <a:lnTo>
                    <a:pt x="1346" y="3115"/>
                  </a:lnTo>
                  <a:close/>
                  <a:moveTo>
                    <a:pt x="4647" y="3982"/>
                  </a:moveTo>
                  <a:lnTo>
                    <a:pt x="3025" y="3982"/>
                  </a:lnTo>
                  <a:cubicBezTo>
                    <a:pt x="2966" y="3982"/>
                    <a:pt x="2918" y="3935"/>
                    <a:pt x="2918" y="3876"/>
                  </a:cubicBezTo>
                  <a:cubicBezTo>
                    <a:pt x="2918" y="3817"/>
                    <a:pt x="2966" y="3769"/>
                    <a:pt x="3025" y="3769"/>
                  </a:cubicBezTo>
                  <a:lnTo>
                    <a:pt x="4540" y="3769"/>
                  </a:lnTo>
                  <a:lnTo>
                    <a:pt x="4540" y="698"/>
                  </a:lnTo>
                  <a:lnTo>
                    <a:pt x="312" y="698"/>
                  </a:lnTo>
                  <a:lnTo>
                    <a:pt x="312" y="2942"/>
                  </a:lnTo>
                  <a:cubicBezTo>
                    <a:pt x="312" y="3001"/>
                    <a:pt x="264" y="3049"/>
                    <a:pt x="205" y="3049"/>
                  </a:cubicBezTo>
                  <a:cubicBezTo>
                    <a:pt x="146" y="3049"/>
                    <a:pt x="99" y="3001"/>
                    <a:pt x="99" y="2942"/>
                  </a:cubicBezTo>
                  <a:lnTo>
                    <a:pt x="99" y="591"/>
                  </a:lnTo>
                  <a:cubicBezTo>
                    <a:pt x="99" y="532"/>
                    <a:pt x="146" y="485"/>
                    <a:pt x="205" y="485"/>
                  </a:cubicBezTo>
                  <a:lnTo>
                    <a:pt x="4647" y="485"/>
                  </a:lnTo>
                  <a:cubicBezTo>
                    <a:pt x="4705" y="485"/>
                    <a:pt x="4753" y="532"/>
                    <a:pt x="4753" y="591"/>
                  </a:cubicBezTo>
                  <a:lnTo>
                    <a:pt x="4753" y="3876"/>
                  </a:lnTo>
                  <a:cubicBezTo>
                    <a:pt x="4753" y="3935"/>
                    <a:pt x="4705" y="3982"/>
                    <a:pt x="4647" y="3982"/>
                  </a:cubicBezTo>
                  <a:close/>
                  <a:moveTo>
                    <a:pt x="1921" y="3477"/>
                  </a:moveTo>
                  <a:cubicBezTo>
                    <a:pt x="1862" y="3477"/>
                    <a:pt x="1815" y="3430"/>
                    <a:pt x="1815" y="3371"/>
                  </a:cubicBezTo>
                  <a:lnTo>
                    <a:pt x="1815" y="3356"/>
                  </a:lnTo>
                  <a:cubicBezTo>
                    <a:pt x="1815" y="3297"/>
                    <a:pt x="1862" y="3250"/>
                    <a:pt x="1921" y="3250"/>
                  </a:cubicBezTo>
                  <a:cubicBezTo>
                    <a:pt x="1980" y="3250"/>
                    <a:pt x="2028" y="3297"/>
                    <a:pt x="2028" y="3356"/>
                  </a:cubicBezTo>
                  <a:lnTo>
                    <a:pt x="2028" y="3371"/>
                  </a:lnTo>
                  <a:cubicBezTo>
                    <a:pt x="2028" y="3430"/>
                    <a:pt x="1980" y="3477"/>
                    <a:pt x="1921" y="3477"/>
                  </a:cubicBezTo>
                  <a:close/>
                  <a:moveTo>
                    <a:pt x="1393" y="2510"/>
                  </a:moveTo>
                  <a:cubicBezTo>
                    <a:pt x="1070" y="2510"/>
                    <a:pt x="806" y="2247"/>
                    <a:pt x="806" y="1923"/>
                  </a:cubicBezTo>
                  <a:cubicBezTo>
                    <a:pt x="806" y="1600"/>
                    <a:pt x="1070" y="1336"/>
                    <a:pt x="1393" y="1336"/>
                  </a:cubicBezTo>
                  <a:cubicBezTo>
                    <a:pt x="1432" y="1336"/>
                    <a:pt x="1470" y="1340"/>
                    <a:pt x="1507" y="1347"/>
                  </a:cubicBezTo>
                  <a:cubicBezTo>
                    <a:pt x="1509" y="1348"/>
                    <a:pt x="1511" y="1348"/>
                    <a:pt x="1513" y="1349"/>
                  </a:cubicBezTo>
                  <a:cubicBezTo>
                    <a:pt x="1780" y="1404"/>
                    <a:pt x="1980" y="1641"/>
                    <a:pt x="1980" y="1923"/>
                  </a:cubicBezTo>
                  <a:cubicBezTo>
                    <a:pt x="1980" y="2247"/>
                    <a:pt x="1717" y="2510"/>
                    <a:pt x="1393" y="2510"/>
                  </a:cubicBezTo>
                  <a:close/>
                  <a:moveTo>
                    <a:pt x="1203" y="1602"/>
                  </a:moveTo>
                  <a:cubicBezTo>
                    <a:pt x="1093" y="1667"/>
                    <a:pt x="1020" y="1787"/>
                    <a:pt x="1020" y="1923"/>
                  </a:cubicBezTo>
                  <a:cubicBezTo>
                    <a:pt x="1020" y="2129"/>
                    <a:pt x="1187" y="2297"/>
                    <a:pt x="1393" y="2297"/>
                  </a:cubicBezTo>
                  <a:cubicBezTo>
                    <a:pt x="1599" y="2297"/>
                    <a:pt x="1767" y="2129"/>
                    <a:pt x="1767" y="1923"/>
                  </a:cubicBezTo>
                  <a:cubicBezTo>
                    <a:pt x="1767" y="1767"/>
                    <a:pt x="1671" y="1634"/>
                    <a:pt x="1535" y="1578"/>
                  </a:cubicBezTo>
                  <a:cubicBezTo>
                    <a:pt x="1486" y="1642"/>
                    <a:pt x="1425" y="1696"/>
                    <a:pt x="1354" y="1736"/>
                  </a:cubicBezTo>
                  <a:cubicBezTo>
                    <a:pt x="1302" y="1764"/>
                    <a:pt x="1237" y="1746"/>
                    <a:pt x="1208" y="1695"/>
                  </a:cubicBezTo>
                  <a:cubicBezTo>
                    <a:pt x="1192" y="1665"/>
                    <a:pt x="1191" y="1631"/>
                    <a:pt x="1203" y="1602"/>
                  </a:cubicBezTo>
                  <a:close/>
                  <a:moveTo>
                    <a:pt x="4068" y="1797"/>
                  </a:moveTo>
                  <a:lnTo>
                    <a:pt x="3521" y="1797"/>
                  </a:lnTo>
                  <a:cubicBezTo>
                    <a:pt x="3462" y="1797"/>
                    <a:pt x="3414" y="1749"/>
                    <a:pt x="3414" y="1691"/>
                  </a:cubicBezTo>
                  <a:cubicBezTo>
                    <a:pt x="3414" y="1632"/>
                    <a:pt x="3462" y="1584"/>
                    <a:pt x="3521" y="1584"/>
                  </a:cubicBezTo>
                  <a:lnTo>
                    <a:pt x="4068" y="1584"/>
                  </a:lnTo>
                  <a:cubicBezTo>
                    <a:pt x="4127" y="1584"/>
                    <a:pt x="4175" y="1632"/>
                    <a:pt x="4175" y="1691"/>
                  </a:cubicBezTo>
                  <a:cubicBezTo>
                    <a:pt x="4175" y="1749"/>
                    <a:pt x="4127" y="1797"/>
                    <a:pt x="4068" y="1797"/>
                  </a:cubicBezTo>
                  <a:close/>
                  <a:moveTo>
                    <a:pt x="3025" y="1797"/>
                  </a:moveTo>
                  <a:lnTo>
                    <a:pt x="2822" y="1797"/>
                  </a:lnTo>
                  <a:cubicBezTo>
                    <a:pt x="2763" y="1797"/>
                    <a:pt x="2715" y="1749"/>
                    <a:pt x="2715" y="1691"/>
                  </a:cubicBezTo>
                  <a:cubicBezTo>
                    <a:pt x="2715" y="1632"/>
                    <a:pt x="2763" y="1584"/>
                    <a:pt x="2822" y="1584"/>
                  </a:cubicBezTo>
                  <a:lnTo>
                    <a:pt x="3025" y="1584"/>
                  </a:lnTo>
                  <a:cubicBezTo>
                    <a:pt x="3084" y="1584"/>
                    <a:pt x="3132" y="1632"/>
                    <a:pt x="3132" y="1691"/>
                  </a:cubicBezTo>
                  <a:cubicBezTo>
                    <a:pt x="3132" y="1749"/>
                    <a:pt x="3084" y="1797"/>
                    <a:pt x="3025" y="1797"/>
                  </a:cubicBezTo>
                  <a:close/>
                  <a:moveTo>
                    <a:pt x="4068" y="1352"/>
                  </a:moveTo>
                  <a:lnTo>
                    <a:pt x="2973" y="1352"/>
                  </a:lnTo>
                  <a:cubicBezTo>
                    <a:pt x="2914" y="1352"/>
                    <a:pt x="2867" y="1304"/>
                    <a:pt x="2867" y="1246"/>
                  </a:cubicBezTo>
                  <a:cubicBezTo>
                    <a:pt x="2867" y="1187"/>
                    <a:pt x="2914" y="1139"/>
                    <a:pt x="2973" y="1139"/>
                  </a:cubicBezTo>
                  <a:lnTo>
                    <a:pt x="4068" y="1139"/>
                  </a:lnTo>
                  <a:cubicBezTo>
                    <a:pt x="4127" y="1139"/>
                    <a:pt x="4175" y="1187"/>
                    <a:pt x="4175" y="1246"/>
                  </a:cubicBezTo>
                  <a:cubicBezTo>
                    <a:pt x="4175" y="1304"/>
                    <a:pt x="4127" y="1352"/>
                    <a:pt x="4068" y="1352"/>
                  </a:cubicBezTo>
                  <a:close/>
                  <a:moveTo>
                    <a:pt x="2973" y="214"/>
                  </a:moveTo>
                  <a:lnTo>
                    <a:pt x="1878" y="214"/>
                  </a:lnTo>
                  <a:cubicBezTo>
                    <a:pt x="1819" y="214"/>
                    <a:pt x="1772" y="166"/>
                    <a:pt x="1772" y="107"/>
                  </a:cubicBezTo>
                  <a:cubicBezTo>
                    <a:pt x="1772" y="48"/>
                    <a:pt x="1819" y="0"/>
                    <a:pt x="1878" y="0"/>
                  </a:cubicBezTo>
                  <a:lnTo>
                    <a:pt x="2973" y="0"/>
                  </a:lnTo>
                  <a:cubicBezTo>
                    <a:pt x="3032" y="0"/>
                    <a:pt x="3080" y="48"/>
                    <a:pt x="3080" y="107"/>
                  </a:cubicBezTo>
                  <a:cubicBezTo>
                    <a:pt x="3080" y="166"/>
                    <a:pt x="3032" y="214"/>
                    <a:pt x="2973" y="214"/>
                  </a:cubicBezTo>
                  <a:close/>
                </a:path>
              </a:pathLst>
            </a:custGeom>
            <a:solidFill>
              <a:schemeClr val="bg1"/>
            </a:solidFill>
            <a:ln>
              <a:noFill/>
            </a:ln>
          </p:spPr>
          <p:txBody>
            <a:bodyPr/>
            <a:lstStyle/>
            <a:p>
              <a:endParaRPr lang="zh-CN" altLang="en-US">
                <a:cs typeface="+mn-ea"/>
                <a:sym typeface="+mn-lt"/>
              </a:endParaRPr>
            </a:p>
          </p:txBody>
        </p:sp>
        <p:sp>
          <p:nvSpPr>
            <p:cNvPr id="30" name="文本框 29">
              <a:extLst>
                <a:ext uri="{FF2B5EF4-FFF2-40B4-BE49-F238E27FC236}">
                  <a16:creationId xmlns:a16="http://schemas.microsoft.com/office/drawing/2014/main" id="{FD419E99-70ED-4F5F-A065-9918F05F9161}"/>
                </a:ext>
              </a:extLst>
            </p:cNvPr>
            <p:cNvSpPr txBox="1"/>
            <p:nvPr/>
          </p:nvSpPr>
          <p:spPr>
            <a:xfrm>
              <a:off x="4796987" y="5447008"/>
              <a:ext cx="1857450" cy="369332"/>
            </a:xfrm>
            <a:prstGeom prst="rect">
              <a:avLst/>
            </a:prstGeom>
            <a:noFill/>
          </p:spPr>
          <p:txBody>
            <a:bodyPr wrap="square" rtlCol="0">
              <a:spAutoFit/>
            </a:bodyPr>
            <a:lstStyle/>
            <a:p>
              <a:r>
                <a:rPr lang="zh-CN" altLang="en-US" dirty="0">
                  <a:solidFill>
                    <a:schemeClr val="bg1"/>
                  </a:solidFill>
                  <a:cs typeface="+mn-ea"/>
                  <a:sym typeface="+mn-lt"/>
                </a:rPr>
                <a:t>指导老师：</a:t>
              </a:r>
              <a:r>
                <a:rPr lang="en-US" altLang="zh-CN" dirty="0">
                  <a:solidFill>
                    <a:schemeClr val="bg1"/>
                  </a:solidFill>
                  <a:cs typeface="+mn-ea"/>
                  <a:sym typeface="+mn-lt"/>
                </a:rPr>
                <a:t>XXX</a:t>
              </a:r>
              <a:endParaRPr lang="zh-CN" altLang="en-US" dirty="0">
                <a:solidFill>
                  <a:schemeClr val="bg1"/>
                </a:solidFill>
                <a:cs typeface="+mn-ea"/>
                <a:sym typeface="+mn-lt"/>
              </a:endParaRPr>
            </a:p>
          </p:txBody>
        </p:sp>
      </p:grpSp>
      <p:sp>
        <p:nvSpPr>
          <p:cNvPr id="19" name="文本框 18">
            <a:extLst>
              <a:ext uri="{FF2B5EF4-FFF2-40B4-BE49-F238E27FC236}">
                <a16:creationId xmlns:a16="http://schemas.microsoft.com/office/drawing/2014/main" id="{6CB29A2D-031E-4358-8795-9E292B6F3367}"/>
              </a:ext>
            </a:extLst>
          </p:cNvPr>
          <p:cNvSpPr txBox="1"/>
          <p:nvPr/>
        </p:nvSpPr>
        <p:spPr>
          <a:xfrm>
            <a:off x="2296160" y="3486611"/>
            <a:ext cx="7599680" cy="253916"/>
          </a:xfrm>
          <a:prstGeom prst="rect">
            <a:avLst/>
          </a:prstGeom>
          <a:noFill/>
        </p:spPr>
        <p:txBody>
          <a:bodyPr wrap="square" rtlCol="0">
            <a:spAutoFit/>
          </a:bodyPr>
          <a:lstStyle/>
          <a:p>
            <a:pPr algn="dist"/>
            <a:r>
              <a:rPr lang="en-US" altLang="zh-CN" sz="1050" dirty="0">
                <a:solidFill>
                  <a:schemeClr val="bg1"/>
                </a:solidFill>
                <a:sym typeface="Wingdings" panose="05000000000000000000" pitchFamily="2" charset="2"/>
              </a:rPr>
              <a:t>Thank you for listening to</a:t>
            </a:r>
            <a:endParaRPr lang="zh-CN" altLang="en-US" sz="1050" dirty="0">
              <a:solidFill>
                <a:schemeClr val="bg1"/>
              </a:solidFill>
              <a:sym typeface="Wingdings" panose="05000000000000000000" pitchFamily="2" charset="2"/>
            </a:endParaRPr>
          </a:p>
        </p:txBody>
      </p:sp>
      <p:sp>
        <p:nvSpPr>
          <p:cNvPr id="43" name="任意多边形: 形状 42">
            <a:extLst>
              <a:ext uri="{FF2B5EF4-FFF2-40B4-BE49-F238E27FC236}">
                <a16:creationId xmlns:a16="http://schemas.microsoft.com/office/drawing/2014/main" id="{C980D28B-D665-4420-9868-BD39D7FE4C52}"/>
              </a:ext>
            </a:extLst>
          </p:cNvPr>
          <p:cNvSpPr/>
          <p:nvPr/>
        </p:nvSpPr>
        <p:spPr>
          <a:xfrm rot="246287">
            <a:off x="7553087" y="57910"/>
            <a:ext cx="4712293" cy="2626258"/>
          </a:xfrm>
          <a:custGeom>
            <a:avLst/>
            <a:gdLst>
              <a:gd name="connsiteX0" fmla="*/ 0 w 4712293"/>
              <a:gd name="connsiteY0" fmla="*/ 107653 h 2626258"/>
              <a:gd name="connsiteX1" fmla="*/ 1500082 w 4712293"/>
              <a:gd name="connsiteY1" fmla="*/ 0 h 2626258"/>
              <a:gd name="connsiteX2" fmla="*/ 1526651 w 4712293"/>
              <a:gd name="connsiteY2" fmla="*/ 71368 h 2626258"/>
              <a:gd name="connsiteX3" fmla="*/ 3191005 w 4712293"/>
              <a:gd name="connsiteY3" fmla="*/ 1155960 h 2626258"/>
              <a:gd name="connsiteX4" fmla="*/ 4584835 w 4712293"/>
              <a:gd name="connsiteY4" fmla="*/ 509726 h 2626258"/>
              <a:gd name="connsiteX5" fmla="*/ 4586931 w 4712293"/>
              <a:gd name="connsiteY5" fmla="*/ 506970 h 2626258"/>
              <a:gd name="connsiteX6" fmla="*/ 4712293 w 4712293"/>
              <a:gd name="connsiteY6" fmla="*/ 2253813 h 2626258"/>
              <a:gd name="connsiteX7" fmla="*/ 4466405 w 4712293"/>
              <a:gd name="connsiteY7" fmla="*/ 2371162 h 2626258"/>
              <a:gd name="connsiteX8" fmla="*/ 3191005 w 4712293"/>
              <a:gd name="connsiteY8" fmla="*/ 2626258 h 2626258"/>
              <a:gd name="connsiteX9" fmla="*/ 61714 w 4712293"/>
              <a:gd name="connsiteY9" fmla="*/ 345435 h 262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2293" h="2626258">
                <a:moveTo>
                  <a:pt x="0" y="107653"/>
                </a:moveTo>
                <a:lnTo>
                  <a:pt x="1500082" y="0"/>
                </a:lnTo>
                <a:lnTo>
                  <a:pt x="1526651" y="71368"/>
                </a:lnTo>
                <a:cubicBezTo>
                  <a:pt x="1800862" y="708737"/>
                  <a:pt x="2442810" y="1155960"/>
                  <a:pt x="3191005" y="1155960"/>
                </a:cubicBezTo>
                <a:cubicBezTo>
                  <a:pt x="3752151" y="1155960"/>
                  <a:pt x="4253533" y="904397"/>
                  <a:pt x="4584835" y="509726"/>
                </a:cubicBezTo>
                <a:lnTo>
                  <a:pt x="4586931" y="506970"/>
                </a:lnTo>
                <a:lnTo>
                  <a:pt x="4712293" y="2253813"/>
                </a:lnTo>
                <a:lnTo>
                  <a:pt x="4466405" y="2371162"/>
                </a:lnTo>
                <a:cubicBezTo>
                  <a:pt x="4074398" y="2535425"/>
                  <a:pt x="3643408" y="2626258"/>
                  <a:pt x="3191005" y="2626258"/>
                </a:cubicBezTo>
                <a:cubicBezTo>
                  <a:pt x="1720692" y="2626258"/>
                  <a:pt x="476569" y="1666829"/>
                  <a:pt x="61714" y="345435"/>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39" name="任意多边形: 形状 38">
            <a:extLst>
              <a:ext uri="{FF2B5EF4-FFF2-40B4-BE49-F238E27FC236}">
                <a16:creationId xmlns:a16="http://schemas.microsoft.com/office/drawing/2014/main" id="{1166E9D5-805A-4D4E-BF4A-6D237CCF4757}"/>
              </a:ext>
            </a:extLst>
          </p:cNvPr>
          <p:cNvSpPr/>
          <p:nvPr/>
        </p:nvSpPr>
        <p:spPr>
          <a:xfrm rot="8748610">
            <a:off x="644445" y="4307628"/>
            <a:ext cx="2472119" cy="3370375"/>
          </a:xfrm>
          <a:custGeom>
            <a:avLst/>
            <a:gdLst>
              <a:gd name="connsiteX0" fmla="*/ 1006087 w 2472119"/>
              <a:gd name="connsiteY0" fmla="*/ 2984280 h 3370375"/>
              <a:gd name="connsiteX1" fmla="*/ 0 w 2472119"/>
              <a:gd name="connsiteY1" fmla="*/ 1109660 h 3370375"/>
              <a:gd name="connsiteX2" fmla="*/ 275418 w 2472119"/>
              <a:gd name="connsiteY2" fmla="*/ 32069 h 3370375"/>
              <a:gd name="connsiteX3" fmla="*/ 295083 w 2472119"/>
              <a:gd name="connsiteY3" fmla="*/ 0 h 3370375"/>
              <a:gd name="connsiteX4" fmla="*/ 418081 w 2472119"/>
              <a:gd name="connsiteY4" fmla="*/ 83557 h 3370375"/>
              <a:gd name="connsiteX5" fmla="*/ 406180 w 2472119"/>
              <a:gd name="connsiteY5" fmla="*/ 102953 h 3370375"/>
              <a:gd name="connsiteX6" fmla="*/ 148710 w 2472119"/>
              <a:gd name="connsiteY6" fmla="*/ 1109660 h 3370375"/>
              <a:gd name="connsiteX7" fmla="*/ 2281943 w 2472119"/>
              <a:gd name="connsiteY7" fmla="*/ 3221665 h 3370375"/>
              <a:gd name="connsiteX8" fmla="*/ 2472119 w 2472119"/>
              <a:gd name="connsiteY8" fmla="*/ 3212157 h 3370375"/>
              <a:gd name="connsiteX9" fmla="*/ 2367545 w 2472119"/>
              <a:gd name="connsiteY9" fmla="*/ 3366092 h 3370375"/>
              <a:gd name="connsiteX10" fmla="*/ 2281943 w 2472119"/>
              <a:gd name="connsiteY10" fmla="*/ 3370375 h 3370375"/>
              <a:gd name="connsiteX11" fmla="*/ 1006087 w 2472119"/>
              <a:gd name="connsiteY11" fmla="*/ 2984280 h 337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2119" h="3370375">
                <a:moveTo>
                  <a:pt x="1006087" y="2984280"/>
                </a:moveTo>
                <a:cubicBezTo>
                  <a:pt x="399086" y="2578013"/>
                  <a:pt x="0" y="1890008"/>
                  <a:pt x="0" y="1109660"/>
                </a:cubicBezTo>
                <a:cubicBezTo>
                  <a:pt x="0" y="719485"/>
                  <a:pt x="99771" y="352397"/>
                  <a:pt x="275418" y="32069"/>
                </a:cubicBezTo>
                <a:lnTo>
                  <a:pt x="295083" y="0"/>
                </a:lnTo>
                <a:lnTo>
                  <a:pt x="418081" y="83557"/>
                </a:lnTo>
                <a:lnTo>
                  <a:pt x="406180" y="102953"/>
                </a:lnTo>
                <a:cubicBezTo>
                  <a:pt x="241979" y="402210"/>
                  <a:pt x="148710" y="745151"/>
                  <a:pt x="148710" y="1109660"/>
                </a:cubicBezTo>
                <a:cubicBezTo>
                  <a:pt x="148710" y="2276088"/>
                  <a:pt x="1103791" y="3221665"/>
                  <a:pt x="2281943" y="3221665"/>
                </a:cubicBezTo>
                <a:lnTo>
                  <a:pt x="2472119" y="3212157"/>
                </a:lnTo>
                <a:lnTo>
                  <a:pt x="2367545" y="3366092"/>
                </a:lnTo>
                <a:lnTo>
                  <a:pt x="2281943" y="3370375"/>
                </a:lnTo>
                <a:cubicBezTo>
                  <a:pt x="1809337" y="3370375"/>
                  <a:pt x="1370288" y="3228040"/>
                  <a:pt x="1006087" y="2984280"/>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41" name="任意多边形: 形状 40">
            <a:extLst>
              <a:ext uri="{FF2B5EF4-FFF2-40B4-BE49-F238E27FC236}">
                <a16:creationId xmlns:a16="http://schemas.microsoft.com/office/drawing/2014/main" id="{A4B94DAF-383C-44AF-B2C0-C7EE52435950}"/>
              </a:ext>
            </a:extLst>
          </p:cNvPr>
          <p:cNvSpPr/>
          <p:nvPr/>
        </p:nvSpPr>
        <p:spPr>
          <a:xfrm rot="9454676">
            <a:off x="662174" y="5933399"/>
            <a:ext cx="2347203" cy="1424152"/>
          </a:xfrm>
          <a:custGeom>
            <a:avLst/>
            <a:gdLst>
              <a:gd name="connsiteX0" fmla="*/ 816914 w 2347203"/>
              <a:gd name="connsiteY0" fmla="*/ 1320018 h 1424152"/>
              <a:gd name="connsiteX1" fmla="*/ 0 w 2347203"/>
              <a:gd name="connsiteY1" fmla="*/ 99045 h 1424152"/>
              <a:gd name="connsiteX2" fmla="*/ 5048 w 2347203"/>
              <a:gd name="connsiteY2" fmla="*/ 0 h 1424152"/>
              <a:gd name="connsiteX3" fmla="*/ 90421 w 2347203"/>
              <a:gd name="connsiteY3" fmla="*/ 35227 h 1424152"/>
              <a:gd name="connsiteX4" fmla="*/ 87166 w 2347203"/>
              <a:gd name="connsiteY4" fmla="*/ 99045 h 1424152"/>
              <a:gd name="connsiteX5" fmla="*/ 1337549 w 2347203"/>
              <a:gd name="connsiteY5" fmla="*/ 1336986 h 1424152"/>
              <a:gd name="connsiteX6" fmla="*/ 2221703 w 2347203"/>
              <a:gd name="connsiteY6" fmla="*/ 974401 h 1424152"/>
              <a:gd name="connsiteX7" fmla="*/ 2261493 w 2347203"/>
              <a:gd name="connsiteY7" fmla="*/ 931057 h 1424152"/>
              <a:gd name="connsiteX8" fmla="*/ 2347203 w 2347203"/>
              <a:gd name="connsiteY8" fmla="*/ 966422 h 1424152"/>
              <a:gd name="connsiteX9" fmla="*/ 2283339 w 2347203"/>
              <a:gd name="connsiteY9" fmla="*/ 1036037 h 1424152"/>
              <a:gd name="connsiteX10" fmla="*/ 1337549 w 2347203"/>
              <a:gd name="connsiteY10" fmla="*/ 1424152 h 1424152"/>
              <a:gd name="connsiteX11" fmla="*/ 816914 w 2347203"/>
              <a:gd name="connsiteY11" fmla="*/ 1320018 h 142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7203" h="1424152">
                <a:moveTo>
                  <a:pt x="816914" y="1320018"/>
                </a:moveTo>
                <a:cubicBezTo>
                  <a:pt x="336848" y="1118856"/>
                  <a:pt x="0" y="647922"/>
                  <a:pt x="0" y="99045"/>
                </a:cubicBezTo>
                <a:lnTo>
                  <a:pt x="5048" y="0"/>
                </a:lnTo>
                <a:lnTo>
                  <a:pt x="90421" y="35227"/>
                </a:lnTo>
                <a:lnTo>
                  <a:pt x="87166" y="99045"/>
                </a:lnTo>
                <a:cubicBezTo>
                  <a:pt x="87166" y="782741"/>
                  <a:pt x="646982" y="1336986"/>
                  <a:pt x="1337549" y="1336986"/>
                </a:cubicBezTo>
                <a:cubicBezTo>
                  <a:pt x="1682832" y="1336986"/>
                  <a:pt x="1995428" y="1198424"/>
                  <a:pt x="2221703" y="974401"/>
                </a:cubicBezTo>
                <a:lnTo>
                  <a:pt x="2261493" y="931057"/>
                </a:lnTo>
                <a:lnTo>
                  <a:pt x="2347203" y="966422"/>
                </a:lnTo>
                <a:lnTo>
                  <a:pt x="2283339" y="1036037"/>
                </a:lnTo>
                <a:cubicBezTo>
                  <a:pt x="2041290" y="1275834"/>
                  <a:pt x="1706903" y="1424152"/>
                  <a:pt x="1337549" y="1424152"/>
                </a:cubicBezTo>
                <a:cubicBezTo>
                  <a:pt x="1152872" y="1424152"/>
                  <a:pt x="976936" y="1387073"/>
                  <a:pt x="816914" y="1320018"/>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cxnSp>
        <p:nvCxnSpPr>
          <p:cNvPr id="37" name="直接连接符 36">
            <a:extLst>
              <a:ext uri="{FF2B5EF4-FFF2-40B4-BE49-F238E27FC236}">
                <a16:creationId xmlns:a16="http://schemas.microsoft.com/office/drawing/2014/main" id="{1478B551-B5F4-4DFC-8737-4FF38AD975E4}"/>
              </a:ext>
            </a:extLst>
          </p:cNvPr>
          <p:cNvCxnSpPr/>
          <p:nvPr/>
        </p:nvCxnSpPr>
        <p:spPr>
          <a:xfrm flipV="1">
            <a:off x="4008059" y="3417851"/>
            <a:ext cx="3973307" cy="6932"/>
          </a:xfrm>
          <a:prstGeom prst="line">
            <a:avLst/>
          </a:prstGeom>
          <a:ln w="12700">
            <a:gradFill>
              <a:gsLst>
                <a:gs pos="0">
                  <a:schemeClr val="bg1">
                    <a:alpha val="0"/>
                  </a:schemeClr>
                </a:gs>
                <a:gs pos="65000">
                  <a:srgbClr val="FFFFFF"/>
                </a:gs>
                <a:gs pos="41000">
                  <a:srgbClr val="FFFFFF"/>
                </a:gs>
                <a:gs pos="97000">
                  <a:schemeClr val="bg1">
                    <a:alpha val="0"/>
                  </a:schemeClr>
                </a:gs>
              </a:gsLst>
              <a:lin ang="66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0472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9" name="任意多边形: 形状 58">
            <a:extLst>
              <a:ext uri="{FF2B5EF4-FFF2-40B4-BE49-F238E27FC236}">
                <a16:creationId xmlns:a16="http://schemas.microsoft.com/office/drawing/2014/main" id="{E171FA3F-8FFC-4A77-9315-97B0FEF39898}"/>
              </a:ext>
            </a:extLst>
          </p:cNvPr>
          <p:cNvSpPr/>
          <p:nvPr/>
        </p:nvSpPr>
        <p:spPr>
          <a:xfrm rot="246287">
            <a:off x="7553087" y="57910"/>
            <a:ext cx="4712293" cy="2626258"/>
          </a:xfrm>
          <a:custGeom>
            <a:avLst/>
            <a:gdLst>
              <a:gd name="connsiteX0" fmla="*/ 0 w 4712293"/>
              <a:gd name="connsiteY0" fmla="*/ 107653 h 2626258"/>
              <a:gd name="connsiteX1" fmla="*/ 1500082 w 4712293"/>
              <a:gd name="connsiteY1" fmla="*/ 0 h 2626258"/>
              <a:gd name="connsiteX2" fmla="*/ 1526651 w 4712293"/>
              <a:gd name="connsiteY2" fmla="*/ 71368 h 2626258"/>
              <a:gd name="connsiteX3" fmla="*/ 3191005 w 4712293"/>
              <a:gd name="connsiteY3" fmla="*/ 1155960 h 2626258"/>
              <a:gd name="connsiteX4" fmla="*/ 4584835 w 4712293"/>
              <a:gd name="connsiteY4" fmla="*/ 509726 h 2626258"/>
              <a:gd name="connsiteX5" fmla="*/ 4586931 w 4712293"/>
              <a:gd name="connsiteY5" fmla="*/ 506970 h 2626258"/>
              <a:gd name="connsiteX6" fmla="*/ 4712293 w 4712293"/>
              <a:gd name="connsiteY6" fmla="*/ 2253813 h 2626258"/>
              <a:gd name="connsiteX7" fmla="*/ 4466405 w 4712293"/>
              <a:gd name="connsiteY7" fmla="*/ 2371162 h 2626258"/>
              <a:gd name="connsiteX8" fmla="*/ 3191005 w 4712293"/>
              <a:gd name="connsiteY8" fmla="*/ 2626258 h 2626258"/>
              <a:gd name="connsiteX9" fmla="*/ 61714 w 4712293"/>
              <a:gd name="connsiteY9" fmla="*/ 345435 h 262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2293" h="2626258">
                <a:moveTo>
                  <a:pt x="0" y="107653"/>
                </a:moveTo>
                <a:lnTo>
                  <a:pt x="1500082" y="0"/>
                </a:lnTo>
                <a:lnTo>
                  <a:pt x="1526651" y="71368"/>
                </a:lnTo>
                <a:cubicBezTo>
                  <a:pt x="1800862" y="708737"/>
                  <a:pt x="2442810" y="1155960"/>
                  <a:pt x="3191005" y="1155960"/>
                </a:cubicBezTo>
                <a:cubicBezTo>
                  <a:pt x="3752151" y="1155960"/>
                  <a:pt x="4253533" y="904397"/>
                  <a:pt x="4584835" y="509726"/>
                </a:cubicBezTo>
                <a:lnTo>
                  <a:pt x="4586931" y="506970"/>
                </a:lnTo>
                <a:lnTo>
                  <a:pt x="4712293" y="2253813"/>
                </a:lnTo>
                <a:lnTo>
                  <a:pt x="4466405" y="2371162"/>
                </a:lnTo>
                <a:cubicBezTo>
                  <a:pt x="4074398" y="2535425"/>
                  <a:pt x="3643408" y="2626258"/>
                  <a:pt x="3191005" y="2626258"/>
                </a:cubicBezTo>
                <a:cubicBezTo>
                  <a:pt x="1720692" y="2626258"/>
                  <a:pt x="476569" y="1666829"/>
                  <a:pt x="61714" y="345435"/>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57" name="任意多边形: 形状 56">
            <a:extLst>
              <a:ext uri="{FF2B5EF4-FFF2-40B4-BE49-F238E27FC236}">
                <a16:creationId xmlns:a16="http://schemas.microsoft.com/office/drawing/2014/main" id="{B676CC71-7993-41B5-876F-5AE264DDD288}"/>
              </a:ext>
            </a:extLst>
          </p:cNvPr>
          <p:cNvSpPr/>
          <p:nvPr/>
        </p:nvSpPr>
        <p:spPr>
          <a:xfrm rot="8748610">
            <a:off x="644445" y="4307628"/>
            <a:ext cx="2472119" cy="3370375"/>
          </a:xfrm>
          <a:custGeom>
            <a:avLst/>
            <a:gdLst>
              <a:gd name="connsiteX0" fmla="*/ 1006087 w 2472119"/>
              <a:gd name="connsiteY0" fmla="*/ 2984280 h 3370375"/>
              <a:gd name="connsiteX1" fmla="*/ 0 w 2472119"/>
              <a:gd name="connsiteY1" fmla="*/ 1109660 h 3370375"/>
              <a:gd name="connsiteX2" fmla="*/ 275418 w 2472119"/>
              <a:gd name="connsiteY2" fmla="*/ 32069 h 3370375"/>
              <a:gd name="connsiteX3" fmla="*/ 295083 w 2472119"/>
              <a:gd name="connsiteY3" fmla="*/ 0 h 3370375"/>
              <a:gd name="connsiteX4" fmla="*/ 418081 w 2472119"/>
              <a:gd name="connsiteY4" fmla="*/ 83557 h 3370375"/>
              <a:gd name="connsiteX5" fmla="*/ 406180 w 2472119"/>
              <a:gd name="connsiteY5" fmla="*/ 102953 h 3370375"/>
              <a:gd name="connsiteX6" fmla="*/ 148710 w 2472119"/>
              <a:gd name="connsiteY6" fmla="*/ 1109660 h 3370375"/>
              <a:gd name="connsiteX7" fmla="*/ 2281943 w 2472119"/>
              <a:gd name="connsiteY7" fmla="*/ 3221665 h 3370375"/>
              <a:gd name="connsiteX8" fmla="*/ 2472119 w 2472119"/>
              <a:gd name="connsiteY8" fmla="*/ 3212157 h 3370375"/>
              <a:gd name="connsiteX9" fmla="*/ 2367545 w 2472119"/>
              <a:gd name="connsiteY9" fmla="*/ 3366092 h 3370375"/>
              <a:gd name="connsiteX10" fmla="*/ 2281943 w 2472119"/>
              <a:gd name="connsiteY10" fmla="*/ 3370375 h 3370375"/>
              <a:gd name="connsiteX11" fmla="*/ 1006087 w 2472119"/>
              <a:gd name="connsiteY11" fmla="*/ 2984280 h 337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2119" h="3370375">
                <a:moveTo>
                  <a:pt x="1006087" y="2984280"/>
                </a:moveTo>
                <a:cubicBezTo>
                  <a:pt x="399086" y="2578013"/>
                  <a:pt x="0" y="1890008"/>
                  <a:pt x="0" y="1109660"/>
                </a:cubicBezTo>
                <a:cubicBezTo>
                  <a:pt x="0" y="719485"/>
                  <a:pt x="99771" y="352397"/>
                  <a:pt x="275418" y="32069"/>
                </a:cubicBezTo>
                <a:lnTo>
                  <a:pt x="295083" y="0"/>
                </a:lnTo>
                <a:lnTo>
                  <a:pt x="418081" y="83557"/>
                </a:lnTo>
                <a:lnTo>
                  <a:pt x="406180" y="102953"/>
                </a:lnTo>
                <a:cubicBezTo>
                  <a:pt x="241979" y="402210"/>
                  <a:pt x="148710" y="745151"/>
                  <a:pt x="148710" y="1109660"/>
                </a:cubicBezTo>
                <a:cubicBezTo>
                  <a:pt x="148710" y="2276088"/>
                  <a:pt x="1103791" y="3221665"/>
                  <a:pt x="2281943" y="3221665"/>
                </a:cubicBezTo>
                <a:lnTo>
                  <a:pt x="2472119" y="3212157"/>
                </a:lnTo>
                <a:lnTo>
                  <a:pt x="2367545" y="3366092"/>
                </a:lnTo>
                <a:lnTo>
                  <a:pt x="2281943" y="3370375"/>
                </a:lnTo>
                <a:cubicBezTo>
                  <a:pt x="1809337" y="3370375"/>
                  <a:pt x="1370288" y="3228040"/>
                  <a:pt x="1006087" y="2984280"/>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58" name="任意多边形: 形状 57">
            <a:extLst>
              <a:ext uri="{FF2B5EF4-FFF2-40B4-BE49-F238E27FC236}">
                <a16:creationId xmlns:a16="http://schemas.microsoft.com/office/drawing/2014/main" id="{1034484A-882D-488F-A403-15291CC095C1}"/>
              </a:ext>
            </a:extLst>
          </p:cNvPr>
          <p:cNvSpPr/>
          <p:nvPr/>
        </p:nvSpPr>
        <p:spPr>
          <a:xfrm rot="9454676">
            <a:off x="662174" y="5933399"/>
            <a:ext cx="2347203" cy="1424152"/>
          </a:xfrm>
          <a:custGeom>
            <a:avLst/>
            <a:gdLst>
              <a:gd name="connsiteX0" fmla="*/ 816914 w 2347203"/>
              <a:gd name="connsiteY0" fmla="*/ 1320018 h 1424152"/>
              <a:gd name="connsiteX1" fmla="*/ 0 w 2347203"/>
              <a:gd name="connsiteY1" fmla="*/ 99045 h 1424152"/>
              <a:gd name="connsiteX2" fmla="*/ 5048 w 2347203"/>
              <a:gd name="connsiteY2" fmla="*/ 0 h 1424152"/>
              <a:gd name="connsiteX3" fmla="*/ 90421 w 2347203"/>
              <a:gd name="connsiteY3" fmla="*/ 35227 h 1424152"/>
              <a:gd name="connsiteX4" fmla="*/ 87166 w 2347203"/>
              <a:gd name="connsiteY4" fmla="*/ 99045 h 1424152"/>
              <a:gd name="connsiteX5" fmla="*/ 1337549 w 2347203"/>
              <a:gd name="connsiteY5" fmla="*/ 1336986 h 1424152"/>
              <a:gd name="connsiteX6" fmla="*/ 2221703 w 2347203"/>
              <a:gd name="connsiteY6" fmla="*/ 974401 h 1424152"/>
              <a:gd name="connsiteX7" fmla="*/ 2261493 w 2347203"/>
              <a:gd name="connsiteY7" fmla="*/ 931057 h 1424152"/>
              <a:gd name="connsiteX8" fmla="*/ 2347203 w 2347203"/>
              <a:gd name="connsiteY8" fmla="*/ 966422 h 1424152"/>
              <a:gd name="connsiteX9" fmla="*/ 2283339 w 2347203"/>
              <a:gd name="connsiteY9" fmla="*/ 1036037 h 1424152"/>
              <a:gd name="connsiteX10" fmla="*/ 1337549 w 2347203"/>
              <a:gd name="connsiteY10" fmla="*/ 1424152 h 1424152"/>
              <a:gd name="connsiteX11" fmla="*/ 816914 w 2347203"/>
              <a:gd name="connsiteY11" fmla="*/ 1320018 h 142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7203" h="1424152">
                <a:moveTo>
                  <a:pt x="816914" y="1320018"/>
                </a:moveTo>
                <a:cubicBezTo>
                  <a:pt x="336848" y="1118856"/>
                  <a:pt x="0" y="647922"/>
                  <a:pt x="0" y="99045"/>
                </a:cubicBezTo>
                <a:lnTo>
                  <a:pt x="5048" y="0"/>
                </a:lnTo>
                <a:lnTo>
                  <a:pt x="90421" y="35227"/>
                </a:lnTo>
                <a:lnTo>
                  <a:pt x="87166" y="99045"/>
                </a:lnTo>
                <a:cubicBezTo>
                  <a:pt x="87166" y="782741"/>
                  <a:pt x="646982" y="1336986"/>
                  <a:pt x="1337549" y="1336986"/>
                </a:cubicBezTo>
                <a:cubicBezTo>
                  <a:pt x="1682832" y="1336986"/>
                  <a:pt x="1995428" y="1198424"/>
                  <a:pt x="2221703" y="974401"/>
                </a:cubicBezTo>
                <a:lnTo>
                  <a:pt x="2261493" y="931057"/>
                </a:lnTo>
                <a:lnTo>
                  <a:pt x="2347203" y="966422"/>
                </a:lnTo>
                <a:lnTo>
                  <a:pt x="2283339" y="1036037"/>
                </a:lnTo>
                <a:cubicBezTo>
                  <a:pt x="2041290" y="1275834"/>
                  <a:pt x="1706903" y="1424152"/>
                  <a:pt x="1337549" y="1424152"/>
                </a:cubicBezTo>
                <a:cubicBezTo>
                  <a:pt x="1152872" y="1424152"/>
                  <a:pt x="976936" y="1387073"/>
                  <a:pt x="816914" y="1320018"/>
                </a:cubicBezTo>
                <a:close/>
              </a:path>
            </a:pathLst>
          </a:custGeom>
          <a:gradFill>
            <a:gsLst>
              <a:gs pos="100000">
                <a:schemeClr val="bg1">
                  <a:alpha val="81000"/>
                </a:schemeClr>
              </a:gs>
              <a:gs pos="63000">
                <a:srgbClr val="D9DCE1">
                  <a:alpha val="78000"/>
                </a:srgbClr>
              </a:gs>
              <a:gs pos="0">
                <a:schemeClr val="tx2">
                  <a:lumMod val="60000"/>
                  <a:lumOff val="40000"/>
                  <a:alpha val="0"/>
                </a:schemeClr>
              </a:gs>
            </a:gsLst>
            <a:lin ang="16200000" scaled="1"/>
          </a:gradFill>
          <a:ln>
            <a:noFill/>
          </a:ln>
          <a:effectLst>
            <a:outerShdw blurRad="190500" dist="508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15" name="iconfont-1191-801550">
            <a:extLst>
              <a:ext uri="{FF2B5EF4-FFF2-40B4-BE49-F238E27FC236}">
                <a16:creationId xmlns:a16="http://schemas.microsoft.com/office/drawing/2014/main" id="{54CCD141-0E89-4B32-BDEC-657BB1F337F6}"/>
              </a:ext>
            </a:extLst>
          </p:cNvPr>
          <p:cNvSpPr>
            <a:spLocks noChangeAspect="1"/>
          </p:cNvSpPr>
          <p:nvPr/>
        </p:nvSpPr>
        <p:spPr bwMode="auto">
          <a:xfrm>
            <a:off x="935735" y="1662587"/>
            <a:ext cx="436103" cy="420564"/>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txBody>
          <a:bodyPr/>
          <a:lstStyle/>
          <a:p>
            <a:endParaRPr lang="zh-CN" altLang="en-US">
              <a:cs typeface="+mn-ea"/>
              <a:sym typeface="+mn-lt"/>
            </a:endParaRPr>
          </a:p>
        </p:txBody>
      </p:sp>
      <p:sp>
        <p:nvSpPr>
          <p:cNvPr id="13" name="iconfont-1187-868307">
            <a:extLst>
              <a:ext uri="{FF2B5EF4-FFF2-40B4-BE49-F238E27FC236}">
                <a16:creationId xmlns:a16="http://schemas.microsoft.com/office/drawing/2014/main" id="{852346A1-00CE-4995-9259-71C08C212D23}"/>
              </a:ext>
            </a:extLst>
          </p:cNvPr>
          <p:cNvSpPr>
            <a:spLocks noChangeAspect="1"/>
          </p:cNvSpPr>
          <p:nvPr/>
        </p:nvSpPr>
        <p:spPr bwMode="auto">
          <a:xfrm>
            <a:off x="2334259" y="1665763"/>
            <a:ext cx="436103" cy="426915"/>
          </a:xfrm>
          <a:custGeom>
            <a:avLst/>
            <a:gdLst>
              <a:gd name="T0" fmla="*/ 2895 w 12754"/>
              <a:gd name="T1" fmla="*/ 3482 h 12486"/>
              <a:gd name="T2" fmla="*/ 6377 w 12754"/>
              <a:gd name="T3" fmla="*/ 0 h 12486"/>
              <a:gd name="T4" fmla="*/ 9859 w 12754"/>
              <a:gd name="T5" fmla="*/ 3482 h 12486"/>
              <a:gd name="T6" fmla="*/ 6377 w 12754"/>
              <a:gd name="T7" fmla="*/ 6963 h 12486"/>
              <a:gd name="T8" fmla="*/ 2895 w 12754"/>
              <a:gd name="T9" fmla="*/ 3482 h 12486"/>
              <a:gd name="T10" fmla="*/ 0 w 12754"/>
              <a:gd name="T11" fmla="*/ 12468 h 12486"/>
              <a:gd name="T12" fmla="*/ 3586 w 12754"/>
              <a:gd name="T13" fmla="*/ 7045 h 12486"/>
              <a:gd name="T14" fmla="*/ 6377 w 12754"/>
              <a:gd name="T15" fmla="*/ 8014 h 12486"/>
              <a:gd name="T16" fmla="*/ 9182 w 12754"/>
              <a:gd name="T17" fmla="*/ 7036 h 12486"/>
              <a:gd name="T18" fmla="*/ 12754 w 12754"/>
              <a:gd name="T19" fmla="*/ 12468 h 12486"/>
              <a:gd name="T20" fmla="*/ 0 w 12754"/>
              <a:gd name="T21" fmla="*/ 12468 h 12486"/>
              <a:gd name="T22" fmla="*/ 0 w 12754"/>
              <a:gd name="T23" fmla="*/ 12468 h 12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54" h="12486">
                <a:moveTo>
                  <a:pt x="2895" y="3482"/>
                </a:moveTo>
                <a:cubicBezTo>
                  <a:pt x="2895" y="1562"/>
                  <a:pt x="4457" y="0"/>
                  <a:pt x="6377" y="0"/>
                </a:cubicBezTo>
                <a:cubicBezTo>
                  <a:pt x="8297" y="0"/>
                  <a:pt x="9859" y="1562"/>
                  <a:pt x="9859" y="3482"/>
                </a:cubicBezTo>
                <a:cubicBezTo>
                  <a:pt x="9859" y="5402"/>
                  <a:pt x="8297" y="6963"/>
                  <a:pt x="6377" y="6963"/>
                </a:cubicBezTo>
                <a:cubicBezTo>
                  <a:pt x="4457" y="6963"/>
                  <a:pt x="2895" y="5402"/>
                  <a:pt x="2895" y="3482"/>
                </a:cubicBezTo>
                <a:close/>
                <a:moveTo>
                  <a:pt x="0" y="12468"/>
                </a:moveTo>
                <a:cubicBezTo>
                  <a:pt x="75" y="11626"/>
                  <a:pt x="479" y="8643"/>
                  <a:pt x="3586" y="7045"/>
                </a:cubicBezTo>
                <a:cubicBezTo>
                  <a:pt x="4356" y="7650"/>
                  <a:pt x="5324" y="8014"/>
                  <a:pt x="6377" y="8014"/>
                </a:cubicBezTo>
                <a:cubicBezTo>
                  <a:pt x="7436" y="8014"/>
                  <a:pt x="8409" y="7647"/>
                  <a:pt x="9182" y="7036"/>
                </a:cubicBezTo>
                <a:cubicBezTo>
                  <a:pt x="12302" y="8627"/>
                  <a:pt x="12678" y="11589"/>
                  <a:pt x="12754" y="12468"/>
                </a:cubicBezTo>
                <a:cubicBezTo>
                  <a:pt x="12736" y="12486"/>
                  <a:pt x="18" y="12470"/>
                  <a:pt x="0" y="12468"/>
                </a:cubicBezTo>
                <a:close/>
                <a:moveTo>
                  <a:pt x="0" y="12468"/>
                </a:moveTo>
                <a:close/>
              </a:path>
            </a:pathLst>
          </a:custGeom>
          <a:solidFill>
            <a:schemeClr val="bg1"/>
          </a:solidFill>
          <a:ln>
            <a:noFill/>
          </a:ln>
        </p:spPr>
        <p:txBody>
          <a:bodyPr/>
          <a:lstStyle/>
          <a:p>
            <a:endParaRPr lang="zh-CN" altLang="en-US">
              <a:cs typeface="+mn-ea"/>
              <a:sym typeface="+mn-lt"/>
            </a:endParaRPr>
          </a:p>
        </p:txBody>
      </p:sp>
      <p:sp>
        <p:nvSpPr>
          <p:cNvPr id="14" name="iconfont-1187-867825">
            <a:extLst>
              <a:ext uri="{FF2B5EF4-FFF2-40B4-BE49-F238E27FC236}">
                <a16:creationId xmlns:a16="http://schemas.microsoft.com/office/drawing/2014/main" id="{017B6644-F308-4B21-B316-407FF56867A0}"/>
              </a:ext>
            </a:extLst>
          </p:cNvPr>
          <p:cNvSpPr>
            <a:spLocks noChangeAspect="1"/>
          </p:cNvSpPr>
          <p:nvPr/>
        </p:nvSpPr>
        <p:spPr bwMode="auto">
          <a:xfrm>
            <a:off x="3754046" y="1646088"/>
            <a:ext cx="436103" cy="355282"/>
          </a:xfrm>
          <a:custGeom>
            <a:avLst/>
            <a:gdLst>
              <a:gd name="T0" fmla="*/ 8666 w 12803"/>
              <a:gd name="T1" fmla="*/ 3155 h 10430"/>
              <a:gd name="T2" fmla="*/ 9103 w 12803"/>
              <a:gd name="T3" fmla="*/ 3183 h 10430"/>
              <a:gd name="T4" fmla="*/ 4531 w 12803"/>
              <a:gd name="T5" fmla="*/ 0 h 10430"/>
              <a:gd name="T6" fmla="*/ 0 w 12803"/>
              <a:gd name="T7" fmla="*/ 3854 h 10430"/>
              <a:gd name="T8" fmla="*/ 1813 w 12803"/>
              <a:gd name="T9" fmla="*/ 6914 h 10430"/>
              <a:gd name="T10" fmla="*/ 1360 w 12803"/>
              <a:gd name="T11" fmla="*/ 8276 h 10430"/>
              <a:gd name="T12" fmla="*/ 2945 w 12803"/>
              <a:gd name="T13" fmla="*/ 7483 h 10430"/>
              <a:gd name="T14" fmla="*/ 4531 w 12803"/>
              <a:gd name="T15" fmla="*/ 7709 h 10430"/>
              <a:gd name="T16" fmla="*/ 4954 w 12803"/>
              <a:gd name="T17" fmla="*/ 7692 h 10430"/>
              <a:gd name="T18" fmla="*/ 4814 w 12803"/>
              <a:gd name="T19" fmla="*/ 6742 h 10430"/>
              <a:gd name="T20" fmla="*/ 8666 w 12803"/>
              <a:gd name="T21" fmla="*/ 3155 h 10430"/>
              <a:gd name="T22" fmla="*/ 6230 w 12803"/>
              <a:gd name="T23" fmla="*/ 1927 h 10430"/>
              <a:gd name="T24" fmla="*/ 6797 w 12803"/>
              <a:gd name="T25" fmla="*/ 2493 h 10430"/>
              <a:gd name="T26" fmla="*/ 6230 w 12803"/>
              <a:gd name="T27" fmla="*/ 3059 h 10430"/>
              <a:gd name="T28" fmla="*/ 5551 w 12803"/>
              <a:gd name="T29" fmla="*/ 2493 h 10430"/>
              <a:gd name="T30" fmla="*/ 6230 w 12803"/>
              <a:gd name="T31" fmla="*/ 1927 h 10430"/>
              <a:gd name="T32" fmla="*/ 3059 w 12803"/>
              <a:gd name="T33" fmla="*/ 3059 h 10430"/>
              <a:gd name="T34" fmla="*/ 2376 w 12803"/>
              <a:gd name="T35" fmla="*/ 2493 h 10430"/>
              <a:gd name="T36" fmla="*/ 3059 w 12803"/>
              <a:gd name="T37" fmla="*/ 1927 h 10430"/>
              <a:gd name="T38" fmla="*/ 3625 w 12803"/>
              <a:gd name="T39" fmla="*/ 2493 h 10430"/>
              <a:gd name="T40" fmla="*/ 3059 w 12803"/>
              <a:gd name="T41" fmla="*/ 3059 h 10430"/>
              <a:gd name="T42" fmla="*/ 3059 w 12803"/>
              <a:gd name="T43" fmla="*/ 3059 h 10430"/>
              <a:gd name="T44" fmla="*/ 12803 w 12803"/>
              <a:gd name="T45" fmla="*/ 6687 h 10430"/>
              <a:gd name="T46" fmla="*/ 8953 w 12803"/>
              <a:gd name="T47" fmla="*/ 3399 h 10430"/>
              <a:gd name="T48" fmla="*/ 5099 w 12803"/>
              <a:gd name="T49" fmla="*/ 6687 h 10430"/>
              <a:gd name="T50" fmla="*/ 8953 w 12803"/>
              <a:gd name="T51" fmla="*/ 9975 h 10430"/>
              <a:gd name="T52" fmla="*/ 10313 w 12803"/>
              <a:gd name="T53" fmla="*/ 9749 h 10430"/>
              <a:gd name="T54" fmla="*/ 11555 w 12803"/>
              <a:gd name="T55" fmla="*/ 10430 h 10430"/>
              <a:gd name="T56" fmla="*/ 11214 w 12803"/>
              <a:gd name="T57" fmla="*/ 9297 h 10430"/>
              <a:gd name="T58" fmla="*/ 12803 w 12803"/>
              <a:gd name="T59" fmla="*/ 6687 h 10430"/>
              <a:gd name="T60" fmla="*/ 7703 w 12803"/>
              <a:gd name="T61" fmla="*/ 6120 h 10430"/>
              <a:gd name="T62" fmla="*/ 7250 w 12803"/>
              <a:gd name="T63" fmla="*/ 5667 h 10430"/>
              <a:gd name="T64" fmla="*/ 7703 w 12803"/>
              <a:gd name="T65" fmla="*/ 5214 h 10430"/>
              <a:gd name="T66" fmla="*/ 8270 w 12803"/>
              <a:gd name="T67" fmla="*/ 5667 h 10430"/>
              <a:gd name="T68" fmla="*/ 7703 w 12803"/>
              <a:gd name="T69" fmla="*/ 6120 h 10430"/>
              <a:gd name="T70" fmla="*/ 10196 w 12803"/>
              <a:gd name="T71" fmla="*/ 6120 h 10430"/>
              <a:gd name="T72" fmla="*/ 9745 w 12803"/>
              <a:gd name="T73" fmla="*/ 5667 h 10430"/>
              <a:gd name="T74" fmla="*/ 10196 w 12803"/>
              <a:gd name="T75" fmla="*/ 5214 h 10430"/>
              <a:gd name="T76" fmla="*/ 10763 w 12803"/>
              <a:gd name="T77" fmla="*/ 5667 h 10430"/>
              <a:gd name="T78" fmla="*/ 10196 w 12803"/>
              <a:gd name="T79" fmla="*/ 6120 h 10430"/>
              <a:gd name="T80" fmla="*/ 10196 w 12803"/>
              <a:gd name="T81" fmla="*/ 6120 h 10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03" h="10430">
                <a:moveTo>
                  <a:pt x="8666" y="3155"/>
                </a:moveTo>
                <a:cubicBezTo>
                  <a:pt x="8813" y="3155"/>
                  <a:pt x="8958" y="3167"/>
                  <a:pt x="9103" y="3183"/>
                </a:cubicBezTo>
                <a:cubicBezTo>
                  <a:pt x="8711" y="1357"/>
                  <a:pt x="6760" y="0"/>
                  <a:pt x="4531" y="0"/>
                </a:cubicBezTo>
                <a:cubicBezTo>
                  <a:pt x="2040" y="0"/>
                  <a:pt x="0" y="1697"/>
                  <a:pt x="0" y="3854"/>
                </a:cubicBezTo>
                <a:cubicBezTo>
                  <a:pt x="0" y="5098"/>
                  <a:pt x="679" y="6120"/>
                  <a:pt x="1813" y="6914"/>
                </a:cubicBezTo>
                <a:lnTo>
                  <a:pt x="1360" y="8276"/>
                </a:lnTo>
                <a:lnTo>
                  <a:pt x="2945" y="7483"/>
                </a:lnTo>
                <a:cubicBezTo>
                  <a:pt x="3511" y="7594"/>
                  <a:pt x="3966" y="7709"/>
                  <a:pt x="4531" y="7709"/>
                </a:cubicBezTo>
                <a:cubicBezTo>
                  <a:pt x="4674" y="7709"/>
                  <a:pt x="4815" y="7703"/>
                  <a:pt x="4954" y="7692"/>
                </a:cubicBezTo>
                <a:cubicBezTo>
                  <a:pt x="4866" y="7389"/>
                  <a:pt x="4814" y="7072"/>
                  <a:pt x="4814" y="6742"/>
                </a:cubicBezTo>
                <a:cubicBezTo>
                  <a:pt x="4815" y="4762"/>
                  <a:pt x="6514" y="3155"/>
                  <a:pt x="8666" y="3155"/>
                </a:cubicBezTo>
                <a:close/>
                <a:moveTo>
                  <a:pt x="6230" y="1927"/>
                </a:moveTo>
                <a:cubicBezTo>
                  <a:pt x="6573" y="1927"/>
                  <a:pt x="6797" y="2152"/>
                  <a:pt x="6797" y="2493"/>
                </a:cubicBezTo>
                <a:cubicBezTo>
                  <a:pt x="6797" y="2832"/>
                  <a:pt x="6573" y="3059"/>
                  <a:pt x="6230" y="3059"/>
                </a:cubicBezTo>
                <a:cubicBezTo>
                  <a:pt x="5892" y="3059"/>
                  <a:pt x="5551" y="2832"/>
                  <a:pt x="5551" y="2493"/>
                </a:cubicBezTo>
                <a:cubicBezTo>
                  <a:pt x="5551" y="2151"/>
                  <a:pt x="5891" y="1927"/>
                  <a:pt x="6230" y="1927"/>
                </a:cubicBezTo>
                <a:close/>
                <a:moveTo>
                  <a:pt x="3059" y="3059"/>
                </a:moveTo>
                <a:cubicBezTo>
                  <a:pt x="2719" y="3059"/>
                  <a:pt x="2376" y="2832"/>
                  <a:pt x="2376" y="2493"/>
                </a:cubicBezTo>
                <a:cubicBezTo>
                  <a:pt x="2376" y="2152"/>
                  <a:pt x="2719" y="1927"/>
                  <a:pt x="3059" y="1927"/>
                </a:cubicBezTo>
                <a:cubicBezTo>
                  <a:pt x="3399" y="1927"/>
                  <a:pt x="3625" y="2151"/>
                  <a:pt x="3625" y="2493"/>
                </a:cubicBezTo>
                <a:cubicBezTo>
                  <a:pt x="3625" y="2832"/>
                  <a:pt x="3399" y="3059"/>
                  <a:pt x="3059" y="3059"/>
                </a:cubicBezTo>
                <a:close/>
                <a:moveTo>
                  <a:pt x="3059" y="3059"/>
                </a:moveTo>
                <a:close/>
                <a:moveTo>
                  <a:pt x="12803" y="6687"/>
                </a:moveTo>
                <a:cubicBezTo>
                  <a:pt x="12803" y="4876"/>
                  <a:pt x="10989" y="3399"/>
                  <a:pt x="8953" y="3399"/>
                </a:cubicBezTo>
                <a:cubicBezTo>
                  <a:pt x="6797" y="3399"/>
                  <a:pt x="5099" y="4877"/>
                  <a:pt x="5099" y="6687"/>
                </a:cubicBezTo>
                <a:cubicBezTo>
                  <a:pt x="5099" y="8504"/>
                  <a:pt x="6797" y="9975"/>
                  <a:pt x="8953" y="9975"/>
                </a:cubicBezTo>
                <a:cubicBezTo>
                  <a:pt x="9404" y="9975"/>
                  <a:pt x="9860" y="9862"/>
                  <a:pt x="10313" y="9749"/>
                </a:cubicBezTo>
                <a:lnTo>
                  <a:pt x="11555" y="10430"/>
                </a:lnTo>
                <a:lnTo>
                  <a:pt x="11214" y="9297"/>
                </a:lnTo>
                <a:cubicBezTo>
                  <a:pt x="12124" y="8614"/>
                  <a:pt x="12803" y="7709"/>
                  <a:pt x="12803" y="6687"/>
                </a:cubicBezTo>
                <a:close/>
                <a:moveTo>
                  <a:pt x="7703" y="6120"/>
                </a:moveTo>
                <a:cubicBezTo>
                  <a:pt x="7478" y="6120"/>
                  <a:pt x="7250" y="5896"/>
                  <a:pt x="7250" y="5667"/>
                </a:cubicBezTo>
                <a:cubicBezTo>
                  <a:pt x="7250" y="5441"/>
                  <a:pt x="7478" y="5214"/>
                  <a:pt x="7703" y="5214"/>
                </a:cubicBezTo>
                <a:cubicBezTo>
                  <a:pt x="8047" y="5214"/>
                  <a:pt x="8270" y="5441"/>
                  <a:pt x="8270" y="5667"/>
                </a:cubicBezTo>
                <a:cubicBezTo>
                  <a:pt x="8270" y="5896"/>
                  <a:pt x="8047" y="6120"/>
                  <a:pt x="7703" y="6120"/>
                </a:cubicBezTo>
                <a:close/>
                <a:moveTo>
                  <a:pt x="10196" y="6120"/>
                </a:moveTo>
                <a:cubicBezTo>
                  <a:pt x="9972" y="6120"/>
                  <a:pt x="9745" y="5896"/>
                  <a:pt x="9745" y="5667"/>
                </a:cubicBezTo>
                <a:cubicBezTo>
                  <a:pt x="9745" y="5441"/>
                  <a:pt x="9972" y="5214"/>
                  <a:pt x="10196" y="5214"/>
                </a:cubicBezTo>
                <a:cubicBezTo>
                  <a:pt x="10537" y="5214"/>
                  <a:pt x="10763" y="5441"/>
                  <a:pt x="10763" y="5667"/>
                </a:cubicBezTo>
                <a:cubicBezTo>
                  <a:pt x="10763" y="5896"/>
                  <a:pt x="10537" y="6120"/>
                  <a:pt x="10196" y="6120"/>
                </a:cubicBezTo>
                <a:close/>
                <a:moveTo>
                  <a:pt x="10196" y="6120"/>
                </a:moveTo>
                <a:close/>
              </a:path>
            </a:pathLst>
          </a:custGeom>
          <a:solidFill>
            <a:schemeClr val="bg1"/>
          </a:solidFill>
          <a:ln>
            <a:noFill/>
          </a:ln>
        </p:spPr>
        <p:txBody>
          <a:bodyPr/>
          <a:lstStyle/>
          <a:p>
            <a:endParaRPr lang="zh-CN" altLang="en-US">
              <a:cs typeface="+mn-ea"/>
              <a:sym typeface="+mn-lt"/>
            </a:endParaRPr>
          </a:p>
        </p:txBody>
      </p:sp>
      <p:sp>
        <p:nvSpPr>
          <p:cNvPr id="16" name="iconfont-1187-868319">
            <a:extLst>
              <a:ext uri="{FF2B5EF4-FFF2-40B4-BE49-F238E27FC236}">
                <a16:creationId xmlns:a16="http://schemas.microsoft.com/office/drawing/2014/main" id="{E549F634-78E2-4BD3-97D6-C1316C1D818F}"/>
              </a:ext>
            </a:extLst>
          </p:cNvPr>
          <p:cNvSpPr>
            <a:spLocks noChangeAspect="1"/>
          </p:cNvSpPr>
          <p:nvPr/>
        </p:nvSpPr>
        <p:spPr bwMode="auto">
          <a:xfrm>
            <a:off x="5131307" y="1670177"/>
            <a:ext cx="436103" cy="435743"/>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txBody>
          <a:bodyPr/>
          <a:lstStyle/>
          <a:p>
            <a:endParaRPr lang="zh-CN" altLang="en-US">
              <a:cs typeface="+mn-ea"/>
              <a:sym typeface="+mn-lt"/>
            </a:endParaRPr>
          </a:p>
        </p:txBody>
      </p:sp>
      <p:sp>
        <p:nvSpPr>
          <p:cNvPr id="17" name="iconfont-11899-5650878">
            <a:extLst>
              <a:ext uri="{FF2B5EF4-FFF2-40B4-BE49-F238E27FC236}">
                <a16:creationId xmlns:a16="http://schemas.microsoft.com/office/drawing/2014/main" id="{5FF9DE5F-4716-477F-8F7D-68397652EF16}"/>
              </a:ext>
            </a:extLst>
          </p:cNvPr>
          <p:cNvSpPr>
            <a:spLocks noChangeAspect="1"/>
          </p:cNvSpPr>
          <p:nvPr/>
        </p:nvSpPr>
        <p:spPr bwMode="auto">
          <a:xfrm>
            <a:off x="6529830" y="1670313"/>
            <a:ext cx="436103" cy="436014"/>
          </a:xfrm>
          <a:custGeom>
            <a:avLst/>
            <a:gdLst>
              <a:gd name="T0" fmla="*/ 6176 w 10375"/>
              <a:gd name="T1" fmla="*/ 2754 h 10375"/>
              <a:gd name="T2" fmla="*/ 2741 w 10375"/>
              <a:gd name="T3" fmla="*/ 6188 h 10375"/>
              <a:gd name="T4" fmla="*/ 2741 w 10375"/>
              <a:gd name="T5" fmla="*/ 6549 h 10375"/>
              <a:gd name="T6" fmla="*/ 3826 w 10375"/>
              <a:gd name="T7" fmla="*/ 7634 h 10375"/>
              <a:gd name="T8" fmla="*/ 4188 w 10375"/>
              <a:gd name="T9" fmla="*/ 7634 h 10375"/>
              <a:gd name="T10" fmla="*/ 7623 w 10375"/>
              <a:gd name="T11" fmla="*/ 4199 h 10375"/>
              <a:gd name="T12" fmla="*/ 7623 w 10375"/>
              <a:gd name="T13" fmla="*/ 3838 h 10375"/>
              <a:gd name="T14" fmla="*/ 6538 w 10375"/>
              <a:gd name="T15" fmla="*/ 2754 h 10375"/>
              <a:gd name="T16" fmla="*/ 6176 w 10375"/>
              <a:gd name="T17" fmla="*/ 2754 h 10375"/>
              <a:gd name="T18" fmla="*/ 7441 w 10375"/>
              <a:gd name="T19" fmla="*/ 1850 h 10375"/>
              <a:gd name="T20" fmla="*/ 8526 w 10375"/>
              <a:gd name="T21" fmla="*/ 2935 h 10375"/>
              <a:gd name="T22" fmla="*/ 8526 w 10375"/>
              <a:gd name="T23" fmla="*/ 3296 h 10375"/>
              <a:gd name="T24" fmla="*/ 8165 w 10375"/>
              <a:gd name="T25" fmla="*/ 3658 h 10375"/>
              <a:gd name="T26" fmla="*/ 7804 w 10375"/>
              <a:gd name="T27" fmla="*/ 3658 h 10375"/>
              <a:gd name="T28" fmla="*/ 6719 w 10375"/>
              <a:gd name="T29" fmla="*/ 2573 h 10375"/>
              <a:gd name="T30" fmla="*/ 6719 w 10375"/>
              <a:gd name="T31" fmla="*/ 2211 h 10375"/>
              <a:gd name="T32" fmla="*/ 7080 w 10375"/>
              <a:gd name="T33" fmla="*/ 1850 h 10375"/>
              <a:gd name="T34" fmla="*/ 7441 w 10375"/>
              <a:gd name="T35" fmla="*/ 1850 h 10375"/>
              <a:gd name="T36" fmla="*/ 2583 w 10375"/>
              <a:gd name="T37" fmla="*/ 6639 h 10375"/>
              <a:gd name="T38" fmla="*/ 3738 w 10375"/>
              <a:gd name="T39" fmla="*/ 7794 h 10375"/>
              <a:gd name="T40" fmla="*/ 3688 w 10375"/>
              <a:gd name="T41" fmla="*/ 8005 h 10375"/>
              <a:gd name="T42" fmla="*/ 1943 w 10375"/>
              <a:gd name="T43" fmla="*/ 8595 h 10375"/>
              <a:gd name="T44" fmla="*/ 1780 w 10375"/>
              <a:gd name="T45" fmla="*/ 8433 h 10375"/>
              <a:gd name="T46" fmla="*/ 2370 w 10375"/>
              <a:gd name="T47" fmla="*/ 6688 h 10375"/>
              <a:gd name="T48" fmla="*/ 2583 w 10375"/>
              <a:gd name="T49" fmla="*/ 6639 h 10375"/>
              <a:gd name="T50" fmla="*/ 10375 w 10375"/>
              <a:gd name="T51" fmla="*/ 10375 h 10375"/>
              <a:gd name="T52" fmla="*/ 0 w 10375"/>
              <a:gd name="T53" fmla="*/ 10375 h 10375"/>
              <a:gd name="T54" fmla="*/ 0 w 10375"/>
              <a:gd name="T55" fmla="*/ 0 h 10375"/>
              <a:gd name="T56" fmla="*/ 10375 w 10375"/>
              <a:gd name="T57" fmla="*/ 0 h 10375"/>
              <a:gd name="T58" fmla="*/ 10375 w 10375"/>
              <a:gd name="T59" fmla="*/ 10375 h 10375"/>
              <a:gd name="T60" fmla="*/ 9565 w 10375"/>
              <a:gd name="T61" fmla="*/ 812 h 10375"/>
              <a:gd name="T62" fmla="*/ 810 w 10375"/>
              <a:gd name="T63" fmla="*/ 812 h 10375"/>
              <a:gd name="T64" fmla="*/ 810 w 10375"/>
              <a:gd name="T65" fmla="*/ 9565 h 10375"/>
              <a:gd name="T66" fmla="*/ 9564 w 10375"/>
              <a:gd name="T67" fmla="*/ 9565 h 10375"/>
              <a:gd name="T68" fmla="*/ 9564 w 10375"/>
              <a:gd name="T69" fmla="*/ 812 h 10375"/>
              <a:gd name="T70" fmla="*/ 9565 w 10375"/>
              <a:gd name="T71" fmla="*/ 812 h 10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75" h="10375">
                <a:moveTo>
                  <a:pt x="6176" y="2754"/>
                </a:moveTo>
                <a:lnTo>
                  <a:pt x="2741" y="6188"/>
                </a:lnTo>
                <a:cubicBezTo>
                  <a:pt x="2641" y="6288"/>
                  <a:pt x="2641" y="6449"/>
                  <a:pt x="2741" y="6549"/>
                </a:cubicBezTo>
                <a:lnTo>
                  <a:pt x="3826" y="7634"/>
                </a:lnTo>
                <a:cubicBezTo>
                  <a:pt x="3926" y="7734"/>
                  <a:pt x="4088" y="7734"/>
                  <a:pt x="4188" y="7634"/>
                </a:cubicBezTo>
                <a:lnTo>
                  <a:pt x="7623" y="4199"/>
                </a:lnTo>
                <a:cubicBezTo>
                  <a:pt x="7723" y="4099"/>
                  <a:pt x="7723" y="3938"/>
                  <a:pt x="7623" y="3838"/>
                </a:cubicBezTo>
                <a:lnTo>
                  <a:pt x="6538" y="2754"/>
                </a:lnTo>
                <a:cubicBezTo>
                  <a:pt x="6438" y="2654"/>
                  <a:pt x="6276" y="2654"/>
                  <a:pt x="6176" y="2754"/>
                </a:cubicBezTo>
                <a:close/>
                <a:moveTo>
                  <a:pt x="7441" y="1850"/>
                </a:moveTo>
                <a:lnTo>
                  <a:pt x="8526" y="2935"/>
                </a:lnTo>
                <a:cubicBezTo>
                  <a:pt x="8626" y="3035"/>
                  <a:pt x="8626" y="3196"/>
                  <a:pt x="8526" y="3296"/>
                </a:cubicBezTo>
                <a:lnTo>
                  <a:pt x="8165" y="3658"/>
                </a:lnTo>
                <a:cubicBezTo>
                  <a:pt x="8065" y="3758"/>
                  <a:pt x="7904" y="3758"/>
                  <a:pt x="7804" y="3658"/>
                </a:cubicBezTo>
                <a:lnTo>
                  <a:pt x="6719" y="2573"/>
                </a:lnTo>
                <a:cubicBezTo>
                  <a:pt x="6619" y="2473"/>
                  <a:pt x="6619" y="2311"/>
                  <a:pt x="6719" y="2211"/>
                </a:cubicBezTo>
                <a:lnTo>
                  <a:pt x="7080" y="1850"/>
                </a:lnTo>
                <a:cubicBezTo>
                  <a:pt x="7180" y="1750"/>
                  <a:pt x="7341" y="1750"/>
                  <a:pt x="7441" y="1850"/>
                </a:cubicBezTo>
                <a:close/>
                <a:moveTo>
                  <a:pt x="2583" y="6639"/>
                </a:moveTo>
                <a:lnTo>
                  <a:pt x="3738" y="7794"/>
                </a:lnTo>
                <a:cubicBezTo>
                  <a:pt x="3805" y="7862"/>
                  <a:pt x="3778" y="7975"/>
                  <a:pt x="3688" y="8005"/>
                </a:cubicBezTo>
                <a:lnTo>
                  <a:pt x="1943" y="8595"/>
                </a:lnTo>
                <a:cubicBezTo>
                  <a:pt x="1843" y="8629"/>
                  <a:pt x="1746" y="8534"/>
                  <a:pt x="1780" y="8433"/>
                </a:cubicBezTo>
                <a:lnTo>
                  <a:pt x="2370" y="6688"/>
                </a:lnTo>
                <a:cubicBezTo>
                  <a:pt x="2401" y="6599"/>
                  <a:pt x="2515" y="6572"/>
                  <a:pt x="2583" y="6639"/>
                </a:cubicBezTo>
                <a:close/>
                <a:moveTo>
                  <a:pt x="10375" y="10375"/>
                </a:moveTo>
                <a:lnTo>
                  <a:pt x="0" y="10375"/>
                </a:lnTo>
                <a:lnTo>
                  <a:pt x="0" y="0"/>
                </a:lnTo>
                <a:lnTo>
                  <a:pt x="10375" y="0"/>
                </a:lnTo>
                <a:lnTo>
                  <a:pt x="10375" y="10375"/>
                </a:lnTo>
                <a:close/>
                <a:moveTo>
                  <a:pt x="9565" y="812"/>
                </a:moveTo>
                <a:lnTo>
                  <a:pt x="810" y="812"/>
                </a:lnTo>
                <a:lnTo>
                  <a:pt x="810" y="9565"/>
                </a:lnTo>
                <a:lnTo>
                  <a:pt x="9564" y="9565"/>
                </a:lnTo>
                <a:lnTo>
                  <a:pt x="9564" y="812"/>
                </a:lnTo>
                <a:lnTo>
                  <a:pt x="9565" y="812"/>
                </a:lnTo>
                <a:close/>
              </a:path>
            </a:pathLst>
          </a:custGeom>
          <a:solidFill>
            <a:schemeClr val="bg1"/>
          </a:solidFill>
          <a:ln>
            <a:noFill/>
          </a:ln>
        </p:spPr>
        <p:txBody>
          <a:bodyPr/>
          <a:lstStyle/>
          <a:p>
            <a:endParaRPr lang="zh-CN" altLang="en-US">
              <a:cs typeface="+mn-ea"/>
              <a:sym typeface="+mn-lt"/>
            </a:endParaRPr>
          </a:p>
        </p:txBody>
      </p:sp>
      <p:sp>
        <p:nvSpPr>
          <p:cNvPr id="18" name="iconfont-11899-5650918">
            <a:extLst>
              <a:ext uri="{FF2B5EF4-FFF2-40B4-BE49-F238E27FC236}">
                <a16:creationId xmlns:a16="http://schemas.microsoft.com/office/drawing/2014/main" id="{BF2AE77B-E052-4993-BFE1-F5884511FE0E}"/>
              </a:ext>
            </a:extLst>
          </p:cNvPr>
          <p:cNvSpPr>
            <a:spLocks noChangeAspect="1"/>
          </p:cNvSpPr>
          <p:nvPr/>
        </p:nvSpPr>
        <p:spPr bwMode="auto">
          <a:xfrm>
            <a:off x="7873851" y="1670359"/>
            <a:ext cx="436103" cy="581431"/>
          </a:xfrm>
          <a:custGeom>
            <a:avLst/>
            <a:gdLst>
              <a:gd name="T0" fmla="*/ 649 w 7781"/>
              <a:gd name="T1" fmla="*/ 0 h 10375"/>
              <a:gd name="T2" fmla="*/ 7132 w 7781"/>
              <a:gd name="T3" fmla="*/ 0 h 10375"/>
              <a:gd name="T4" fmla="*/ 7781 w 7781"/>
              <a:gd name="T5" fmla="*/ 649 h 10375"/>
              <a:gd name="T6" fmla="*/ 7781 w 7781"/>
              <a:gd name="T7" fmla="*/ 9726 h 10375"/>
              <a:gd name="T8" fmla="*/ 7132 w 7781"/>
              <a:gd name="T9" fmla="*/ 10375 h 10375"/>
              <a:gd name="T10" fmla="*/ 649 w 7781"/>
              <a:gd name="T11" fmla="*/ 10375 h 10375"/>
              <a:gd name="T12" fmla="*/ 0 w 7781"/>
              <a:gd name="T13" fmla="*/ 9726 h 10375"/>
              <a:gd name="T14" fmla="*/ 0 w 7781"/>
              <a:gd name="T15" fmla="*/ 649 h 10375"/>
              <a:gd name="T16" fmla="*/ 649 w 7781"/>
              <a:gd name="T17" fmla="*/ 0 h 10375"/>
              <a:gd name="T18" fmla="*/ 1297 w 7781"/>
              <a:gd name="T19" fmla="*/ 1296 h 10375"/>
              <a:gd name="T20" fmla="*/ 1297 w 7781"/>
              <a:gd name="T21" fmla="*/ 8429 h 10375"/>
              <a:gd name="T22" fmla="*/ 6485 w 7781"/>
              <a:gd name="T23" fmla="*/ 8429 h 10375"/>
              <a:gd name="T24" fmla="*/ 6485 w 7781"/>
              <a:gd name="T25" fmla="*/ 1296 h 10375"/>
              <a:gd name="T26" fmla="*/ 1297 w 7781"/>
              <a:gd name="T27" fmla="*/ 1296 h 10375"/>
              <a:gd name="T28" fmla="*/ 3891 w 7781"/>
              <a:gd name="T29" fmla="*/ 8915 h 10375"/>
              <a:gd name="T30" fmla="*/ 3405 w 7781"/>
              <a:gd name="T31" fmla="*/ 9401 h 10375"/>
              <a:gd name="T32" fmla="*/ 3891 w 7781"/>
              <a:gd name="T33" fmla="*/ 9888 h 10375"/>
              <a:gd name="T34" fmla="*/ 4377 w 7781"/>
              <a:gd name="T35" fmla="*/ 9401 h 10375"/>
              <a:gd name="T36" fmla="*/ 3891 w 7781"/>
              <a:gd name="T37" fmla="*/ 8915 h 10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81" h="10375">
                <a:moveTo>
                  <a:pt x="649" y="0"/>
                </a:moveTo>
                <a:lnTo>
                  <a:pt x="7132" y="0"/>
                </a:lnTo>
                <a:cubicBezTo>
                  <a:pt x="7490" y="0"/>
                  <a:pt x="7781" y="290"/>
                  <a:pt x="7781" y="649"/>
                </a:cubicBezTo>
                <a:lnTo>
                  <a:pt x="7781" y="9726"/>
                </a:lnTo>
                <a:cubicBezTo>
                  <a:pt x="7781" y="10084"/>
                  <a:pt x="7491" y="10375"/>
                  <a:pt x="7132" y="10375"/>
                </a:cubicBezTo>
                <a:lnTo>
                  <a:pt x="649" y="10375"/>
                </a:lnTo>
                <a:cubicBezTo>
                  <a:pt x="291" y="10375"/>
                  <a:pt x="0" y="10085"/>
                  <a:pt x="0" y="9726"/>
                </a:cubicBezTo>
                <a:lnTo>
                  <a:pt x="0" y="649"/>
                </a:lnTo>
                <a:cubicBezTo>
                  <a:pt x="1" y="290"/>
                  <a:pt x="291" y="0"/>
                  <a:pt x="649" y="0"/>
                </a:cubicBezTo>
                <a:close/>
                <a:moveTo>
                  <a:pt x="1297" y="1296"/>
                </a:moveTo>
                <a:lnTo>
                  <a:pt x="1297" y="8429"/>
                </a:lnTo>
                <a:lnTo>
                  <a:pt x="6485" y="8429"/>
                </a:lnTo>
                <a:lnTo>
                  <a:pt x="6485" y="1296"/>
                </a:lnTo>
                <a:lnTo>
                  <a:pt x="1297" y="1296"/>
                </a:lnTo>
                <a:close/>
                <a:moveTo>
                  <a:pt x="3891" y="8915"/>
                </a:moveTo>
                <a:cubicBezTo>
                  <a:pt x="3622" y="8915"/>
                  <a:pt x="3405" y="9133"/>
                  <a:pt x="3405" y="9401"/>
                </a:cubicBezTo>
                <a:cubicBezTo>
                  <a:pt x="3405" y="9670"/>
                  <a:pt x="3622" y="9888"/>
                  <a:pt x="3891" y="9888"/>
                </a:cubicBezTo>
                <a:cubicBezTo>
                  <a:pt x="4160" y="9888"/>
                  <a:pt x="4377" y="9670"/>
                  <a:pt x="4377" y="9401"/>
                </a:cubicBezTo>
                <a:cubicBezTo>
                  <a:pt x="4377" y="9133"/>
                  <a:pt x="4160" y="8915"/>
                  <a:pt x="3891" y="8915"/>
                </a:cubicBezTo>
                <a:close/>
              </a:path>
            </a:pathLst>
          </a:custGeom>
          <a:solidFill>
            <a:schemeClr val="bg1"/>
          </a:solidFill>
          <a:ln>
            <a:noFill/>
          </a:ln>
        </p:spPr>
        <p:txBody>
          <a:bodyPr/>
          <a:lstStyle/>
          <a:p>
            <a:endParaRPr lang="zh-CN" altLang="en-US">
              <a:cs typeface="+mn-ea"/>
              <a:sym typeface="+mn-lt"/>
            </a:endParaRPr>
          </a:p>
        </p:txBody>
      </p:sp>
      <p:sp>
        <p:nvSpPr>
          <p:cNvPr id="19" name="iconfont-1191-801510">
            <a:extLst>
              <a:ext uri="{FF2B5EF4-FFF2-40B4-BE49-F238E27FC236}">
                <a16:creationId xmlns:a16="http://schemas.microsoft.com/office/drawing/2014/main" id="{3CD7ED7A-C1C3-458D-88EE-A9DF5D0604F1}"/>
              </a:ext>
            </a:extLst>
          </p:cNvPr>
          <p:cNvSpPr>
            <a:spLocks noChangeAspect="1"/>
          </p:cNvSpPr>
          <p:nvPr/>
        </p:nvSpPr>
        <p:spPr bwMode="auto">
          <a:xfrm>
            <a:off x="9326879" y="1646088"/>
            <a:ext cx="436103" cy="387562"/>
          </a:xfrm>
          <a:custGeom>
            <a:avLst/>
            <a:gdLst>
              <a:gd name="T0" fmla="*/ 7727 w 8478"/>
              <a:gd name="T1" fmla="*/ 1215 h 7536"/>
              <a:gd name="T2" fmla="*/ 727 w 8478"/>
              <a:gd name="T3" fmla="*/ 1215 h 7536"/>
              <a:gd name="T4" fmla="*/ 0 w 8478"/>
              <a:gd name="T5" fmla="*/ 3124 h 7536"/>
              <a:gd name="T6" fmla="*/ 1054 w 8478"/>
              <a:gd name="T7" fmla="*/ 4169 h 7536"/>
              <a:gd name="T8" fmla="*/ 2119 w 8478"/>
              <a:gd name="T9" fmla="*/ 3124 h 7536"/>
              <a:gd name="T10" fmla="*/ 3173 w 8478"/>
              <a:gd name="T11" fmla="*/ 4169 h 7536"/>
              <a:gd name="T12" fmla="*/ 4239 w 8478"/>
              <a:gd name="T13" fmla="*/ 3124 h 7536"/>
              <a:gd name="T14" fmla="*/ 5293 w 8478"/>
              <a:gd name="T15" fmla="*/ 4169 h 7536"/>
              <a:gd name="T16" fmla="*/ 6346 w 8478"/>
              <a:gd name="T17" fmla="*/ 3124 h 7536"/>
              <a:gd name="T18" fmla="*/ 7412 w 8478"/>
              <a:gd name="T19" fmla="*/ 4169 h 7536"/>
              <a:gd name="T20" fmla="*/ 8478 w 8478"/>
              <a:gd name="T21" fmla="*/ 3124 h 7536"/>
              <a:gd name="T22" fmla="*/ 7727 w 8478"/>
              <a:gd name="T23" fmla="*/ 1215 h 7536"/>
              <a:gd name="T24" fmla="*/ 7146 w 8478"/>
              <a:gd name="T25" fmla="*/ 4497 h 7536"/>
              <a:gd name="T26" fmla="*/ 7146 w 8478"/>
              <a:gd name="T27" fmla="*/ 6928 h 7536"/>
              <a:gd name="T28" fmla="*/ 1332 w 8478"/>
              <a:gd name="T29" fmla="*/ 6928 h 7536"/>
              <a:gd name="T30" fmla="*/ 1332 w 8478"/>
              <a:gd name="T31" fmla="*/ 4497 h 7536"/>
              <a:gd name="T32" fmla="*/ 727 w 8478"/>
              <a:gd name="T33" fmla="*/ 4497 h 7536"/>
              <a:gd name="T34" fmla="*/ 727 w 8478"/>
              <a:gd name="T35" fmla="*/ 7050 h 7536"/>
              <a:gd name="T36" fmla="*/ 1187 w 8478"/>
              <a:gd name="T37" fmla="*/ 7536 h 7536"/>
              <a:gd name="T38" fmla="*/ 7279 w 8478"/>
              <a:gd name="T39" fmla="*/ 7536 h 7536"/>
              <a:gd name="T40" fmla="*/ 7739 w 8478"/>
              <a:gd name="T41" fmla="*/ 7050 h 7536"/>
              <a:gd name="T42" fmla="*/ 7739 w 8478"/>
              <a:gd name="T43" fmla="*/ 4497 h 7536"/>
              <a:gd name="T44" fmla="*/ 7146 w 8478"/>
              <a:gd name="T45" fmla="*/ 4497 h 7536"/>
              <a:gd name="T46" fmla="*/ 7727 w 8478"/>
              <a:gd name="T47" fmla="*/ 1203 h 7536"/>
              <a:gd name="T48" fmla="*/ 1211 w 8478"/>
              <a:gd name="T49" fmla="*/ 729 h 7536"/>
              <a:gd name="T50" fmla="*/ 7267 w 8478"/>
              <a:gd name="T51" fmla="*/ 729 h 7536"/>
              <a:gd name="T52" fmla="*/ 7630 w 8478"/>
              <a:gd name="T53" fmla="*/ 365 h 7536"/>
              <a:gd name="T54" fmla="*/ 7267 w 8478"/>
              <a:gd name="T55" fmla="*/ 0 h 7536"/>
              <a:gd name="T56" fmla="*/ 1211 w 8478"/>
              <a:gd name="T57" fmla="*/ 0 h 7536"/>
              <a:gd name="T58" fmla="*/ 848 w 8478"/>
              <a:gd name="T59" fmla="*/ 365 h 7536"/>
              <a:gd name="T60" fmla="*/ 1211 w 8478"/>
              <a:gd name="T61" fmla="*/ 729 h 7536"/>
              <a:gd name="T62" fmla="*/ 1211 w 8478"/>
              <a:gd name="T63" fmla="*/ 729 h 7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78" h="7536">
                <a:moveTo>
                  <a:pt x="7727" y="1215"/>
                </a:moveTo>
                <a:lnTo>
                  <a:pt x="727" y="1215"/>
                </a:lnTo>
                <a:lnTo>
                  <a:pt x="0" y="3124"/>
                </a:lnTo>
                <a:cubicBezTo>
                  <a:pt x="0" y="3695"/>
                  <a:pt x="472" y="4169"/>
                  <a:pt x="1054" y="4169"/>
                </a:cubicBezTo>
                <a:cubicBezTo>
                  <a:pt x="1635" y="4169"/>
                  <a:pt x="2119" y="3707"/>
                  <a:pt x="2119" y="3124"/>
                </a:cubicBezTo>
                <a:cubicBezTo>
                  <a:pt x="2119" y="3695"/>
                  <a:pt x="2592" y="4169"/>
                  <a:pt x="3173" y="4169"/>
                </a:cubicBezTo>
                <a:cubicBezTo>
                  <a:pt x="3755" y="4169"/>
                  <a:pt x="4239" y="3707"/>
                  <a:pt x="4239" y="3124"/>
                </a:cubicBezTo>
                <a:cubicBezTo>
                  <a:pt x="4239" y="3695"/>
                  <a:pt x="4711" y="4169"/>
                  <a:pt x="5293" y="4169"/>
                </a:cubicBezTo>
                <a:cubicBezTo>
                  <a:pt x="5874" y="4169"/>
                  <a:pt x="6346" y="3707"/>
                  <a:pt x="6346" y="3124"/>
                </a:cubicBezTo>
                <a:cubicBezTo>
                  <a:pt x="6346" y="3695"/>
                  <a:pt x="6819" y="4169"/>
                  <a:pt x="7412" y="4169"/>
                </a:cubicBezTo>
                <a:cubicBezTo>
                  <a:pt x="7994" y="4169"/>
                  <a:pt x="8478" y="3707"/>
                  <a:pt x="8478" y="3124"/>
                </a:cubicBezTo>
                <a:lnTo>
                  <a:pt x="7727" y="1215"/>
                </a:lnTo>
                <a:close/>
                <a:moveTo>
                  <a:pt x="7146" y="4497"/>
                </a:moveTo>
                <a:lnTo>
                  <a:pt x="7146" y="6928"/>
                </a:lnTo>
                <a:lnTo>
                  <a:pt x="1332" y="6928"/>
                </a:lnTo>
                <a:lnTo>
                  <a:pt x="1332" y="4497"/>
                </a:lnTo>
                <a:lnTo>
                  <a:pt x="727" y="4497"/>
                </a:lnTo>
                <a:lnTo>
                  <a:pt x="727" y="7050"/>
                </a:lnTo>
                <a:cubicBezTo>
                  <a:pt x="727" y="7269"/>
                  <a:pt x="969" y="7536"/>
                  <a:pt x="1187" y="7536"/>
                </a:cubicBezTo>
                <a:lnTo>
                  <a:pt x="7279" y="7536"/>
                </a:lnTo>
                <a:cubicBezTo>
                  <a:pt x="7497" y="7536"/>
                  <a:pt x="7739" y="7269"/>
                  <a:pt x="7739" y="7050"/>
                </a:cubicBezTo>
                <a:lnTo>
                  <a:pt x="7739" y="4497"/>
                </a:lnTo>
                <a:lnTo>
                  <a:pt x="7146" y="4497"/>
                </a:lnTo>
                <a:close/>
                <a:moveTo>
                  <a:pt x="7727" y="1203"/>
                </a:moveTo>
                <a:close/>
                <a:moveTo>
                  <a:pt x="1211" y="729"/>
                </a:moveTo>
                <a:lnTo>
                  <a:pt x="7267" y="729"/>
                </a:lnTo>
                <a:cubicBezTo>
                  <a:pt x="7473" y="729"/>
                  <a:pt x="7630" y="571"/>
                  <a:pt x="7630" y="365"/>
                </a:cubicBezTo>
                <a:cubicBezTo>
                  <a:pt x="7630" y="158"/>
                  <a:pt x="7473" y="0"/>
                  <a:pt x="7267" y="0"/>
                </a:cubicBezTo>
                <a:lnTo>
                  <a:pt x="1211" y="0"/>
                </a:lnTo>
                <a:cubicBezTo>
                  <a:pt x="1005" y="0"/>
                  <a:pt x="848" y="158"/>
                  <a:pt x="848" y="365"/>
                </a:cubicBezTo>
                <a:cubicBezTo>
                  <a:pt x="848" y="571"/>
                  <a:pt x="1005" y="729"/>
                  <a:pt x="1211" y="729"/>
                </a:cubicBezTo>
                <a:close/>
                <a:moveTo>
                  <a:pt x="1211" y="729"/>
                </a:moveTo>
                <a:close/>
              </a:path>
            </a:pathLst>
          </a:custGeom>
          <a:solidFill>
            <a:schemeClr val="bg1"/>
          </a:solidFill>
          <a:ln>
            <a:noFill/>
          </a:ln>
        </p:spPr>
        <p:txBody>
          <a:bodyPr/>
          <a:lstStyle/>
          <a:p>
            <a:endParaRPr lang="zh-CN" altLang="en-US">
              <a:cs typeface="+mn-ea"/>
              <a:sym typeface="+mn-lt"/>
            </a:endParaRPr>
          </a:p>
        </p:txBody>
      </p:sp>
      <p:sp>
        <p:nvSpPr>
          <p:cNvPr id="20" name="iconfont-11868-5667997">
            <a:extLst>
              <a:ext uri="{FF2B5EF4-FFF2-40B4-BE49-F238E27FC236}">
                <a16:creationId xmlns:a16="http://schemas.microsoft.com/office/drawing/2014/main" id="{16B756EF-A242-4FAD-905B-8F87A8308E3E}"/>
              </a:ext>
            </a:extLst>
          </p:cNvPr>
          <p:cNvSpPr>
            <a:spLocks noChangeAspect="1"/>
          </p:cNvSpPr>
          <p:nvPr/>
        </p:nvSpPr>
        <p:spPr bwMode="auto">
          <a:xfrm>
            <a:off x="10695666" y="1670357"/>
            <a:ext cx="436103" cy="504968"/>
          </a:xfrm>
          <a:custGeom>
            <a:avLst/>
            <a:gdLst>
              <a:gd name="T0" fmla="*/ 6017 w 11054"/>
              <a:gd name="T1" fmla="*/ 11184 h 12800"/>
              <a:gd name="T2" fmla="*/ 9438 w 11054"/>
              <a:gd name="T3" fmla="*/ 7763 h 12800"/>
              <a:gd name="T4" fmla="*/ 8436 w 11054"/>
              <a:gd name="T5" fmla="*/ 12800 h 12800"/>
              <a:gd name="T6" fmla="*/ 7092 w 11054"/>
              <a:gd name="T7" fmla="*/ 9625 h 12800"/>
              <a:gd name="T8" fmla="*/ 8993 w 11054"/>
              <a:gd name="T9" fmla="*/ 11526 h 12800"/>
              <a:gd name="T10" fmla="*/ 8436 w 11054"/>
              <a:gd name="T11" fmla="*/ 8727 h 12800"/>
              <a:gd name="T12" fmla="*/ 8436 w 11054"/>
              <a:gd name="T13" fmla="*/ 10473 h 12800"/>
              <a:gd name="T14" fmla="*/ 8145 w 11054"/>
              <a:gd name="T15" fmla="*/ 9309 h 12800"/>
              <a:gd name="T16" fmla="*/ 8727 w 11054"/>
              <a:gd name="T17" fmla="*/ 9309 h 12800"/>
              <a:gd name="T18" fmla="*/ 9018 w 11054"/>
              <a:gd name="T19" fmla="*/ 9891 h 12800"/>
              <a:gd name="T20" fmla="*/ 9018 w 11054"/>
              <a:gd name="T21" fmla="*/ 10473 h 12800"/>
              <a:gd name="T22" fmla="*/ 6691 w 11054"/>
              <a:gd name="T23" fmla="*/ 7564 h 12800"/>
              <a:gd name="T24" fmla="*/ 5236 w 11054"/>
              <a:gd name="T25" fmla="*/ 7855 h 12800"/>
              <a:gd name="T26" fmla="*/ 4945 w 11054"/>
              <a:gd name="T27" fmla="*/ 9309 h 12800"/>
              <a:gd name="T28" fmla="*/ 4654 w 11054"/>
              <a:gd name="T29" fmla="*/ 7855 h 12800"/>
              <a:gd name="T30" fmla="*/ 3200 w 11054"/>
              <a:gd name="T31" fmla="*/ 7564 h 12800"/>
              <a:gd name="T32" fmla="*/ 4654 w 11054"/>
              <a:gd name="T33" fmla="*/ 7273 h 12800"/>
              <a:gd name="T34" fmla="*/ 3491 w 11054"/>
              <a:gd name="T35" fmla="*/ 6691 h 12800"/>
              <a:gd name="T36" fmla="*/ 3491 w 11054"/>
              <a:gd name="T37" fmla="*/ 6109 h 12800"/>
              <a:gd name="T38" fmla="*/ 3283 w 11054"/>
              <a:gd name="T39" fmla="*/ 5127 h 12800"/>
              <a:gd name="T40" fmla="*/ 3677 w 11054"/>
              <a:gd name="T41" fmla="*/ 4730 h 12800"/>
              <a:gd name="T42" fmla="*/ 5089 w 11054"/>
              <a:gd name="T43" fmla="*/ 5861 h 12800"/>
              <a:gd name="T44" fmla="*/ 6605 w 11054"/>
              <a:gd name="T45" fmla="*/ 4741 h 12800"/>
              <a:gd name="T46" fmla="*/ 5632 w 11054"/>
              <a:gd name="T47" fmla="*/ 6109 h 12800"/>
              <a:gd name="T48" fmla="*/ 6691 w 11054"/>
              <a:gd name="T49" fmla="*/ 6400 h 12800"/>
              <a:gd name="T50" fmla="*/ 5236 w 11054"/>
              <a:gd name="T51" fmla="*/ 6691 h 12800"/>
              <a:gd name="T52" fmla="*/ 6400 w 11054"/>
              <a:gd name="T53" fmla="*/ 7273 h 12800"/>
              <a:gd name="T54" fmla="*/ 8727 w 11054"/>
              <a:gd name="T55" fmla="*/ 6400 h 12800"/>
              <a:gd name="T56" fmla="*/ 8145 w 11054"/>
              <a:gd name="T57" fmla="*/ 2327 h 12800"/>
              <a:gd name="T58" fmla="*/ 6691 w 11054"/>
              <a:gd name="T59" fmla="*/ 3491 h 12800"/>
              <a:gd name="T60" fmla="*/ 2036 w 11054"/>
              <a:gd name="T61" fmla="*/ 2327 h 12800"/>
              <a:gd name="T62" fmla="*/ 1163 w 11054"/>
              <a:gd name="T63" fmla="*/ 2909 h 12800"/>
              <a:gd name="T64" fmla="*/ 1745 w 11054"/>
              <a:gd name="T65" fmla="*/ 11636 h 12800"/>
              <a:gd name="T66" fmla="*/ 5236 w 11054"/>
              <a:gd name="T67" fmla="*/ 12218 h 12800"/>
              <a:gd name="T68" fmla="*/ 1163 w 11054"/>
              <a:gd name="T69" fmla="*/ 12800 h 12800"/>
              <a:gd name="T70" fmla="*/ 0 w 11054"/>
              <a:gd name="T71" fmla="*/ 2327 h 12800"/>
              <a:gd name="T72" fmla="*/ 2036 w 11054"/>
              <a:gd name="T73" fmla="*/ 1164 h 12800"/>
              <a:gd name="T74" fmla="*/ 6691 w 11054"/>
              <a:gd name="T75" fmla="*/ 0 h 12800"/>
              <a:gd name="T76" fmla="*/ 8727 w 11054"/>
              <a:gd name="T77" fmla="*/ 1164 h 12800"/>
              <a:gd name="T78" fmla="*/ 9891 w 11054"/>
              <a:gd name="T79" fmla="*/ 6400 h 12800"/>
              <a:gd name="T80" fmla="*/ 6691 w 11054"/>
              <a:gd name="T81" fmla="*/ 1455 h 12800"/>
              <a:gd name="T82" fmla="*/ 3491 w 11054"/>
              <a:gd name="T83" fmla="*/ 1164 h 12800"/>
              <a:gd name="T84" fmla="*/ 3200 w 11054"/>
              <a:gd name="T85" fmla="*/ 2036 h 12800"/>
              <a:gd name="T86" fmla="*/ 6400 w 11054"/>
              <a:gd name="T87" fmla="*/ 2327 h 12800"/>
              <a:gd name="T88" fmla="*/ 6691 w 11054"/>
              <a:gd name="T89" fmla="*/ 1455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54" h="12800">
                <a:moveTo>
                  <a:pt x="8436" y="12800"/>
                </a:moveTo>
                <a:cubicBezTo>
                  <a:pt x="7377" y="12800"/>
                  <a:pt x="6422" y="12162"/>
                  <a:pt x="6017" y="11184"/>
                </a:cubicBezTo>
                <a:cubicBezTo>
                  <a:pt x="5612" y="10205"/>
                  <a:pt x="5836" y="9079"/>
                  <a:pt x="6585" y="8331"/>
                </a:cubicBezTo>
                <a:cubicBezTo>
                  <a:pt x="7334" y="7582"/>
                  <a:pt x="8460" y="7358"/>
                  <a:pt x="9438" y="7763"/>
                </a:cubicBezTo>
                <a:cubicBezTo>
                  <a:pt x="10416" y="8168"/>
                  <a:pt x="11054" y="9123"/>
                  <a:pt x="11054" y="10182"/>
                </a:cubicBezTo>
                <a:cubicBezTo>
                  <a:pt x="11054" y="11628"/>
                  <a:pt x="9882" y="12800"/>
                  <a:pt x="8436" y="12800"/>
                </a:cubicBezTo>
                <a:close/>
                <a:moveTo>
                  <a:pt x="8436" y="8727"/>
                </a:moveTo>
                <a:cubicBezTo>
                  <a:pt x="7848" y="8727"/>
                  <a:pt x="7317" y="9082"/>
                  <a:pt x="7092" y="9625"/>
                </a:cubicBezTo>
                <a:cubicBezTo>
                  <a:pt x="6867" y="10169"/>
                  <a:pt x="6992" y="10794"/>
                  <a:pt x="7408" y="11210"/>
                </a:cubicBezTo>
                <a:cubicBezTo>
                  <a:pt x="7824" y="11626"/>
                  <a:pt x="8449" y="11751"/>
                  <a:pt x="8993" y="11526"/>
                </a:cubicBezTo>
                <a:cubicBezTo>
                  <a:pt x="9536" y="11301"/>
                  <a:pt x="9891" y="10770"/>
                  <a:pt x="9891" y="10182"/>
                </a:cubicBezTo>
                <a:cubicBezTo>
                  <a:pt x="9891" y="9378"/>
                  <a:pt x="9239" y="8727"/>
                  <a:pt x="8436" y="8727"/>
                </a:cubicBezTo>
                <a:close/>
                <a:moveTo>
                  <a:pt x="9018" y="10473"/>
                </a:moveTo>
                <a:lnTo>
                  <a:pt x="8436" y="10473"/>
                </a:lnTo>
                <a:cubicBezTo>
                  <a:pt x="8275" y="10473"/>
                  <a:pt x="8145" y="10342"/>
                  <a:pt x="8145" y="10182"/>
                </a:cubicBezTo>
                <a:lnTo>
                  <a:pt x="8145" y="9309"/>
                </a:lnTo>
                <a:cubicBezTo>
                  <a:pt x="8145" y="9148"/>
                  <a:pt x="8275" y="9018"/>
                  <a:pt x="8436" y="9018"/>
                </a:cubicBezTo>
                <a:cubicBezTo>
                  <a:pt x="8597" y="9018"/>
                  <a:pt x="8727" y="9148"/>
                  <a:pt x="8727" y="9309"/>
                </a:cubicBezTo>
                <a:lnTo>
                  <a:pt x="8727" y="9891"/>
                </a:lnTo>
                <a:lnTo>
                  <a:pt x="9018" y="9891"/>
                </a:lnTo>
                <a:cubicBezTo>
                  <a:pt x="9179" y="9891"/>
                  <a:pt x="9309" y="10021"/>
                  <a:pt x="9309" y="10182"/>
                </a:cubicBezTo>
                <a:cubicBezTo>
                  <a:pt x="9309" y="10342"/>
                  <a:pt x="9179" y="10473"/>
                  <a:pt x="9018" y="10473"/>
                </a:cubicBezTo>
                <a:close/>
                <a:moveTo>
                  <a:pt x="6400" y="7273"/>
                </a:moveTo>
                <a:cubicBezTo>
                  <a:pt x="6560" y="7273"/>
                  <a:pt x="6691" y="7403"/>
                  <a:pt x="6691" y="7564"/>
                </a:cubicBezTo>
                <a:cubicBezTo>
                  <a:pt x="6691" y="7724"/>
                  <a:pt x="6560" y="7855"/>
                  <a:pt x="6400" y="7855"/>
                </a:cubicBezTo>
                <a:lnTo>
                  <a:pt x="5236" y="7855"/>
                </a:lnTo>
                <a:lnTo>
                  <a:pt x="5236" y="9018"/>
                </a:lnTo>
                <a:cubicBezTo>
                  <a:pt x="5236" y="9179"/>
                  <a:pt x="5106" y="9309"/>
                  <a:pt x="4945" y="9309"/>
                </a:cubicBezTo>
                <a:cubicBezTo>
                  <a:pt x="4785" y="9309"/>
                  <a:pt x="4654" y="9179"/>
                  <a:pt x="4654" y="9018"/>
                </a:cubicBezTo>
                <a:lnTo>
                  <a:pt x="4654" y="7855"/>
                </a:lnTo>
                <a:lnTo>
                  <a:pt x="3491" y="7855"/>
                </a:lnTo>
                <a:cubicBezTo>
                  <a:pt x="3330" y="7855"/>
                  <a:pt x="3200" y="7724"/>
                  <a:pt x="3200" y="7564"/>
                </a:cubicBezTo>
                <a:cubicBezTo>
                  <a:pt x="3200" y="7403"/>
                  <a:pt x="3330" y="7273"/>
                  <a:pt x="3491" y="7273"/>
                </a:cubicBezTo>
                <a:lnTo>
                  <a:pt x="4654" y="7273"/>
                </a:lnTo>
                <a:lnTo>
                  <a:pt x="4654" y="6691"/>
                </a:lnTo>
                <a:lnTo>
                  <a:pt x="3491" y="6691"/>
                </a:lnTo>
                <a:cubicBezTo>
                  <a:pt x="3330" y="6691"/>
                  <a:pt x="3200" y="6561"/>
                  <a:pt x="3200" y="6400"/>
                </a:cubicBezTo>
                <a:cubicBezTo>
                  <a:pt x="3200" y="6239"/>
                  <a:pt x="3330" y="6109"/>
                  <a:pt x="3491" y="6109"/>
                </a:cubicBezTo>
                <a:lnTo>
                  <a:pt x="4260" y="6109"/>
                </a:lnTo>
                <a:lnTo>
                  <a:pt x="3283" y="5127"/>
                </a:lnTo>
                <a:cubicBezTo>
                  <a:pt x="3174" y="5017"/>
                  <a:pt x="3174" y="4840"/>
                  <a:pt x="3283" y="4730"/>
                </a:cubicBezTo>
                <a:cubicBezTo>
                  <a:pt x="3391" y="4620"/>
                  <a:pt x="3569" y="4620"/>
                  <a:pt x="3677" y="4730"/>
                </a:cubicBezTo>
                <a:lnTo>
                  <a:pt x="4803" y="5861"/>
                </a:lnTo>
                <a:cubicBezTo>
                  <a:pt x="4890" y="5803"/>
                  <a:pt x="5003" y="5803"/>
                  <a:pt x="5089" y="5861"/>
                </a:cubicBezTo>
                <a:lnTo>
                  <a:pt x="6213" y="4738"/>
                </a:lnTo>
                <a:cubicBezTo>
                  <a:pt x="6323" y="4631"/>
                  <a:pt x="6497" y="4633"/>
                  <a:pt x="6605" y="4741"/>
                </a:cubicBezTo>
                <a:cubicBezTo>
                  <a:pt x="6713" y="4849"/>
                  <a:pt x="6714" y="5023"/>
                  <a:pt x="6608" y="5133"/>
                </a:cubicBezTo>
                <a:lnTo>
                  <a:pt x="5632" y="6109"/>
                </a:lnTo>
                <a:lnTo>
                  <a:pt x="6400" y="6109"/>
                </a:lnTo>
                <a:cubicBezTo>
                  <a:pt x="6560" y="6109"/>
                  <a:pt x="6691" y="6239"/>
                  <a:pt x="6691" y="6400"/>
                </a:cubicBezTo>
                <a:cubicBezTo>
                  <a:pt x="6691" y="6561"/>
                  <a:pt x="6560" y="6691"/>
                  <a:pt x="6400" y="6691"/>
                </a:cubicBezTo>
                <a:lnTo>
                  <a:pt x="5236" y="6691"/>
                </a:lnTo>
                <a:lnTo>
                  <a:pt x="5236" y="7273"/>
                </a:lnTo>
                <a:lnTo>
                  <a:pt x="6400" y="7273"/>
                </a:lnTo>
                <a:close/>
                <a:moveTo>
                  <a:pt x="9309" y="6982"/>
                </a:moveTo>
                <a:cubicBezTo>
                  <a:pt x="8987" y="6982"/>
                  <a:pt x="8727" y="6721"/>
                  <a:pt x="8727" y="6400"/>
                </a:cubicBezTo>
                <a:lnTo>
                  <a:pt x="8727" y="2909"/>
                </a:lnTo>
                <a:cubicBezTo>
                  <a:pt x="8727" y="2588"/>
                  <a:pt x="8467" y="2327"/>
                  <a:pt x="8145" y="2327"/>
                </a:cubicBezTo>
                <a:lnTo>
                  <a:pt x="7854" y="2327"/>
                </a:lnTo>
                <a:cubicBezTo>
                  <a:pt x="7854" y="2970"/>
                  <a:pt x="7333" y="3491"/>
                  <a:pt x="6691" y="3491"/>
                </a:cubicBezTo>
                <a:lnTo>
                  <a:pt x="3200" y="3491"/>
                </a:lnTo>
                <a:cubicBezTo>
                  <a:pt x="2557" y="3491"/>
                  <a:pt x="2036" y="2970"/>
                  <a:pt x="2036" y="2327"/>
                </a:cubicBezTo>
                <a:lnTo>
                  <a:pt x="1745" y="2327"/>
                </a:lnTo>
                <a:cubicBezTo>
                  <a:pt x="1424" y="2327"/>
                  <a:pt x="1163" y="2588"/>
                  <a:pt x="1163" y="2909"/>
                </a:cubicBezTo>
                <a:lnTo>
                  <a:pt x="1163" y="11055"/>
                </a:lnTo>
                <a:cubicBezTo>
                  <a:pt x="1163" y="11376"/>
                  <a:pt x="1424" y="11636"/>
                  <a:pt x="1745" y="11636"/>
                </a:cubicBezTo>
                <a:lnTo>
                  <a:pt x="4654" y="11636"/>
                </a:lnTo>
                <a:cubicBezTo>
                  <a:pt x="4976" y="11636"/>
                  <a:pt x="5236" y="11897"/>
                  <a:pt x="5236" y="12218"/>
                </a:cubicBezTo>
                <a:cubicBezTo>
                  <a:pt x="5236" y="12539"/>
                  <a:pt x="4976" y="12800"/>
                  <a:pt x="4654" y="12800"/>
                </a:cubicBezTo>
                <a:lnTo>
                  <a:pt x="1163" y="12800"/>
                </a:lnTo>
                <a:cubicBezTo>
                  <a:pt x="521" y="12800"/>
                  <a:pt x="0" y="12279"/>
                  <a:pt x="0" y="11636"/>
                </a:cubicBezTo>
                <a:lnTo>
                  <a:pt x="0" y="2327"/>
                </a:lnTo>
                <a:cubicBezTo>
                  <a:pt x="0" y="1685"/>
                  <a:pt x="521" y="1164"/>
                  <a:pt x="1163" y="1164"/>
                </a:cubicBezTo>
                <a:lnTo>
                  <a:pt x="2036" y="1164"/>
                </a:lnTo>
                <a:cubicBezTo>
                  <a:pt x="2036" y="521"/>
                  <a:pt x="2557" y="0"/>
                  <a:pt x="3200" y="0"/>
                </a:cubicBezTo>
                <a:lnTo>
                  <a:pt x="6691" y="0"/>
                </a:lnTo>
                <a:cubicBezTo>
                  <a:pt x="7333" y="0"/>
                  <a:pt x="7854" y="521"/>
                  <a:pt x="7854" y="1164"/>
                </a:cubicBezTo>
                <a:lnTo>
                  <a:pt x="8727" y="1164"/>
                </a:lnTo>
                <a:cubicBezTo>
                  <a:pt x="9370" y="1164"/>
                  <a:pt x="9891" y="1685"/>
                  <a:pt x="9891" y="2327"/>
                </a:cubicBezTo>
                <a:lnTo>
                  <a:pt x="9891" y="6400"/>
                </a:lnTo>
                <a:cubicBezTo>
                  <a:pt x="9891" y="6721"/>
                  <a:pt x="9630" y="6982"/>
                  <a:pt x="9309" y="6982"/>
                </a:cubicBezTo>
                <a:close/>
                <a:moveTo>
                  <a:pt x="6691" y="1455"/>
                </a:moveTo>
                <a:cubicBezTo>
                  <a:pt x="6691" y="1294"/>
                  <a:pt x="6560" y="1164"/>
                  <a:pt x="6400" y="1164"/>
                </a:cubicBezTo>
                <a:lnTo>
                  <a:pt x="3491" y="1164"/>
                </a:lnTo>
                <a:cubicBezTo>
                  <a:pt x="3330" y="1164"/>
                  <a:pt x="3200" y="1294"/>
                  <a:pt x="3200" y="1455"/>
                </a:cubicBezTo>
                <a:lnTo>
                  <a:pt x="3200" y="2036"/>
                </a:lnTo>
                <a:cubicBezTo>
                  <a:pt x="3200" y="2197"/>
                  <a:pt x="3330" y="2327"/>
                  <a:pt x="3491" y="2327"/>
                </a:cubicBezTo>
                <a:lnTo>
                  <a:pt x="6400" y="2327"/>
                </a:lnTo>
                <a:cubicBezTo>
                  <a:pt x="6560" y="2327"/>
                  <a:pt x="6691" y="2197"/>
                  <a:pt x="6691" y="2036"/>
                </a:cubicBezTo>
                <a:lnTo>
                  <a:pt x="6691" y="1455"/>
                </a:lnTo>
                <a:close/>
              </a:path>
            </a:pathLst>
          </a:custGeom>
          <a:solidFill>
            <a:schemeClr val="bg1"/>
          </a:solidFill>
          <a:ln>
            <a:noFill/>
          </a:ln>
        </p:spPr>
        <p:txBody>
          <a:bodyPr/>
          <a:lstStyle/>
          <a:p>
            <a:endParaRPr lang="zh-CN" altLang="en-US">
              <a:cs typeface="+mn-ea"/>
              <a:sym typeface="+mn-lt"/>
            </a:endParaRPr>
          </a:p>
        </p:txBody>
      </p:sp>
      <p:sp>
        <p:nvSpPr>
          <p:cNvPr id="21" name="iconfont-10123-4910608">
            <a:extLst>
              <a:ext uri="{FF2B5EF4-FFF2-40B4-BE49-F238E27FC236}">
                <a16:creationId xmlns:a16="http://schemas.microsoft.com/office/drawing/2014/main" id="{19FEA0F9-8467-4DFC-B72B-95DA45145C2F}"/>
              </a:ext>
            </a:extLst>
          </p:cNvPr>
          <p:cNvSpPr>
            <a:spLocks noChangeAspect="1"/>
          </p:cNvSpPr>
          <p:nvPr/>
        </p:nvSpPr>
        <p:spPr bwMode="auto">
          <a:xfrm>
            <a:off x="935735" y="2478785"/>
            <a:ext cx="436103" cy="279498"/>
          </a:xfrm>
          <a:custGeom>
            <a:avLst/>
            <a:gdLst>
              <a:gd name="T0" fmla="*/ 5676 w 9811"/>
              <a:gd name="T1" fmla="*/ 3089 h 6286"/>
              <a:gd name="T2" fmla="*/ 5187 w 9811"/>
              <a:gd name="T3" fmla="*/ 645 h 6286"/>
              <a:gd name="T4" fmla="*/ 4512 w 9811"/>
              <a:gd name="T5" fmla="*/ 2326 h 6286"/>
              <a:gd name="T6" fmla="*/ 6270 w 9811"/>
              <a:gd name="T7" fmla="*/ 2678 h 6286"/>
              <a:gd name="T8" fmla="*/ 8273 w 9811"/>
              <a:gd name="T9" fmla="*/ 1196 h 6286"/>
              <a:gd name="T10" fmla="*/ 5854 w 9811"/>
              <a:gd name="T11" fmla="*/ 596 h 6286"/>
              <a:gd name="T12" fmla="*/ 6270 w 9811"/>
              <a:gd name="T13" fmla="*/ 2678 h 6286"/>
              <a:gd name="T14" fmla="*/ 3097 w 9811"/>
              <a:gd name="T15" fmla="*/ 4048 h 6286"/>
              <a:gd name="T16" fmla="*/ 2411 w 9811"/>
              <a:gd name="T17" fmla="*/ 4048 h 6286"/>
              <a:gd name="T18" fmla="*/ 4629 w 9811"/>
              <a:gd name="T19" fmla="*/ 4058 h 6286"/>
              <a:gd name="T20" fmla="*/ 4818 w 9811"/>
              <a:gd name="T21" fmla="*/ 3704 h 6286"/>
              <a:gd name="T22" fmla="*/ 4999 w 9811"/>
              <a:gd name="T23" fmla="*/ 4111 h 6286"/>
              <a:gd name="T24" fmla="*/ 5789 w 9811"/>
              <a:gd name="T25" fmla="*/ 4837 h 6286"/>
              <a:gd name="T26" fmla="*/ 7160 w 9811"/>
              <a:gd name="T27" fmla="*/ 3979 h 6286"/>
              <a:gd name="T28" fmla="*/ 7573 w 9811"/>
              <a:gd name="T29" fmla="*/ 5343 h 6286"/>
              <a:gd name="T30" fmla="*/ 5844 w 9811"/>
              <a:gd name="T31" fmla="*/ 5769 h 6286"/>
              <a:gd name="T32" fmla="*/ 5851 w 9811"/>
              <a:gd name="T33" fmla="*/ 5184 h 6286"/>
              <a:gd name="T34" fmla="*/ 5879 w 9811"/>
              <a:gd name="T35" fmla="*/ 3531 h 6286"/>
              <a:gd name="T36" fmla="*/ 4649 w 9811"/>
              <a:gd name="T37" fmla="*/ 3532 h 6286"/>
              <a:gd name="T38" fmla="*/ 5879 w 9811"/>
              <a:gd name="T39" fmla="*/ 3531 h 6286"/>
              <a:gd name="T40" fmla="*/ 6781 w 9811"/>
              <a:gd name="T41" fmla="*/ 3325 h 6286"/>
              <a:gd name="T42" fmla="*/ 7332 w 9811"/>
              <a:gd name="T43" fmla="*/ 3325 h 6286"/>
              <a:gd name="T44" fmla="*/ 6868 w 9811"/>
              <a:gd name="T45" fmla="*/ 3541 h 6286"/>
              <a:gd name="T46" fmla="*/ 8296 w 9811"/>
              <a:gd name="T47" fmla="*/ 3187 h 6286"/>
              <a:gd name="T48" fmla="*/ 9811 w 9811"/>
              <a:gd name="T49" fmla="*/ 4323 h 6286"/>
              <a:gd name="T50" fmla="*/ 9384 w 9811"/>
              <a:gd name="T51" fmla="*/ 5253 h 6286"/>
              <a:gd name="T52" fmla="*/ 8090 w 9811"/>
              <a:gd name="T53" fmla="*/ 5171 h 6286"/>
              <a:gd name="T54" fmla="*/ 8027 w 9811"/>
              <a:gd name="T55" fmla="*/ 4321 h 6286"/>
              <a:gd name="T56" fmla="*/ 1515 w 9811"/>
              <a:gd name="T57" fmla="*/ 4220 h 6286"/>
              <a:gd name="T58" fmla="*/ 2617 w 9811"/>
              <a:gd name="T59" fmla="*/ 5735 h 6286"/>
              <a:gd name="T60" fmla="*/ 2575 w 9811"/>
              <a:gd name="T61" fmla="*/ 4633 h 6286"/>
              <a:gd name="T62" fmla="*/ 2755 w 9811"/>
              <a:gd name="T63" fmla="*/ 4220 h 6286"/>
              <a:gd name="T64" fmla="*/ 2935 w 9811"/>
              <a:gd name="T65" fmla="*/ 4633 h 6286"/>
              <a:gd name="T66" fmla="*/ 2893 w 9811"/>
              <a:gd name="T67" fmla="*/ 5735 h 6286"/>
              <a:gd name="T68" fmla="*/ 3995 w 9811"/>
              <a:gd name="T69" fmla="*/ 4220 h 6286"/>
              <a:gd name="T70" fmla="*/ 5510 w 9811"/>
              <a:gd name="T71" fmla="*/ 5356 h 6286"/>
              <a:gd name="T72" fmla="*/ 5083 w 9811"/>
              <a:gd name="T73" fmla="*/ 6286 h 6286"/>
              <a:gd name="T74" fmla="*/ 0 w 9811"/>
              <a:gd name="T75" fmla="*/ 5859 h 6286"/>
              <a:gd name="T76" fmla="*/ 414 w 9811"/>
              <a:gd name="T77" fmla="*/ 4495 h 6286"/>
              <a:gd name="T78" fmla="*/ 1378 w 9811"/>
              <a:gd name="T79" fmla="*/ 2498 h 6286"/>
              <a:gd name="T80" fmla="*/ 4132 w 9811"/>
              <a:gd name="T81" fmla="*/ 2498 h 6286"/>
              <a:gd name="T82" fmla="*/ 1378 w 9811"/>
              <a:gd name="T83" fmla="*/ 2498 h 6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811" h="6286">
                <a:moveTo>
                  <a:pt x="4204" y="3195"/>
                </a:moveTo>
                <a:cubicBezTo>
                  <a:pt x="4674" y="3447"/>
                  <a:pt x="5247" y="3406"/>
                  <a:pt x="5676" y="3089"/>
                </a:cubicBezTo>
                <a:cubicBezTo>
                  <a:pt x="6105" y="2771"/>
                  <a:pt x="6311" y="2235"/>
                  <a:pt x="6207" y="1712"/>
                </a:cubicBezTo>
                <a:cubicBezTo>
                  <a:pt x="6102" y="1189"/>
                  <a:pt x="5705" y="773"/>
                  <a:pt x="5187" y="645"/>
                </a:cubicBezTo>
                <a:cubicBezTo>
                  <a:pt x="4670" y="517"/>
                  <a:pt x="4124" y="699"/>
                  <a:pt x="3788" y="1113"/>
                </a:cubicBezTo>
                <a:cubicBezTo>
                  <a:pt x="4234" y="1353"/>
                  <a:pt x="4513" y="1819"/>
                  <a:pt x="4512" y="2326"/>
                </a:cubicBezTo>
                <a:cubicBezTo>
                  <a:pt x="4513" y="2643"/>
                  <a:pt x="4404" y="2949"/>
                  <a:pt x="4204" y="3195"/>
                </a:cubicBezTo>
                <a:close/>
                <a:moveTo>
                  <a:pt x="6270" y="2678"/>
                </a:moveTo>
                <a:cubicBezTo>
                  <a:pt x="6740" y="2931"/>
                  <a:pt x="7313" y="2890"/>
                  <a:pt x="7742" y="2572"/>
                </a:cubicBezTo>
                <a:cubicBezTo>
                  <a:pt x="8171" y="2255"/>
                  <a:pt x="8378" y="1719"/>
                  <a:pt x="8273" y="1196"/>
                </a:cubicBezTo>
                <a:cubicBezTo>
                  <a:pt x="8169" y="672"/>
                  <a:pt x="7771" y="257"/>
                  <a:pt x="7254" y="129"/>
                </a:cubicBezTo>
                <a:cubicBezTo>
                  <a:pt x="6736" y="0"/>
                  <a:pt x="6191" y="183"/>
                  <a:pt x="5854" y="596"/>
                </a:cubicBezTo>
                <a:cubicBezTo>
                  <a:pt x="6300" y="837"/>
                  <a:pt x="6579" y="1303"/>
                  <a:pt x="6578" y="1810"/>
                </a:cubicBezTo>
                <a:cubicBezTo>
                  <a:pt x="6579" y="2126"/>
                  <a:pt x="6470" y="2433"/>
                  <a:pt x="6270" y="2678"/>
                </a:cubicBezTo>
                <a:close/>
                <a:moveTo>
                  <a:pt x="3641" y="4048"/>
                </a:moveTo>
                <a:lnTo>
                  <a:pt x="3097" y="4048"/>
                </a:lnTo>
                <a:cubicBezTo>
                  <a:pt x="3047" y="4048"/>
                  <a:pt x="2819" y="4049"/>
                  <a:pt x="2411" y="4048"/>
                </a:cubicBezTo>
                <a:lnTo>
                  <a:pt x="2411" y="4048"/>
                </a:lnTo>
                <a:lnTo>
                  <a:pt x="3641" y="4048"/>
                </a:lnTo>
                <a:close/>
                <a:moveTo>
                  <a:pt x="4629" y="4058"/>
                </a:moveTo>
                <a:cubicBezTo>
                  <a:pt x="4602" y="3967"/>
                  <a:pt x="4518" y="3891"/>
                  <a:pt x="4543" y="3841"/>
                </a:cubicBezTo>
                <a:cubicBezTo>
                  <a:pt x="4612" y="3704"/>
                  <a:pt x="4716" y="3704"/>
                  <a:pt x="4818" y="3704"/>
                </a:cubicBezTo>
                <a:cubicBezTo>
                  <a:pt x="4922" y="3703"/>
                  <a:pt x="5025" y="3703"/>
                  <a:pt x="5094" y="3841"/>
                </a:cubicBezTo>
                <a:cubicBezTo>
                  <a:pt x="5123" y="3900"/>
                  <a:pt x="5001" y="3995"/>
                  <a:pt x="4999" y="4111"/>
                </a:cubicBezTo>
                <a:cubicBezTo>
                  <a:pt x="4891" y="4085"/>
                  <a:pt x="4768" y="4068"/>
                  <a:pt x="4629" y="4058"/>
                </a:cubicBezTo>
                <a:close/>
                <a:moveTo>
                  <a:pt x="5789" y="4837"/>
                </a:moveTo>
                <a:cubicBezTo>
                  <a:pt x="5888" y="4566"/>
                  <a:pt x="5977" y="4188"/>
                  <a:pt x="6058" y="3704"/>
                </a:cubicBezTo>
                <a:cubicBezTo>
                  <a:pt x="6609" y="3704"/>
                  <a:pt x="6976" y="3795"/>
                  <a:pt x="7160" y="3979"/>
                </a:cubicBezTo>
                <a:cubicBezTo>
                  <a:pt x="7435" y="4254"/>
                  <a:pt x="7573" y="4530"/>
                  <a:pt x="7573" y="4840"/>
                </a:cubicBezTo>
                <a:lnTo>
                  <a:pt x="7573" y="5343"/>
                </a:lnTo>
                <a:cubicBezTo>
                  <a:pt x="7573" y="5578"/>
                  <a:pt x="7382" y="5769"/>
                  <a:pt x="7146" y="5769"/>
                </a:cubicBezTo>
                <a:lnTo>
                  <a:pt x="5844" y="5769"/>
                </a:lnTo>
                <a:cubicBezTo>
                  <a:pt x="5849" y="5742"/>
                  <a:pt x="5851" y="5715"/>
                  <a:pt x="5851" y="5687"/>
                </a:cubicBezTo>
                <a:lnTo>
                  <a:pt x="5851" y="5184"/>
                </a:lnTo>
                <a:cubicBezTo>
                  <a:pt x="5851" y="5064"/>
                  <a:pt x="5831" y="4949"/>
                  <a:pt x="5789" y="4837"/>
                </a:cubicBezTo>
                <a:close/>
                <a:moveTo>
                  <a:pt x="5879" y="3531"/>
                </a:moveTo>
                <a:cubicBezTo>
                  <a:pt x="5560" y="3531"/>
                  <a:pt x="5379" y="3531"/>
                  <a:pt x="5335" y="3532"/>
                </a:cubicBezTo>
                <a:cubicBezTo>
                  <a:pt x="5285" y="3532"/>
                  <a:pt x="5057" y="3532"/>
                  <a:pt x="4649" y="3532"/>
                </a:cubicBezTo>
                <a:cubicBezTo>
                  <a:pt x="4649" y="3532"/>
                  <a:pt x="4649" y="3532"/>
                  <a:pt x="4649" y="3531"/>
                </a:cubicBezTo>
                <a:lnTo>
                  <a:pt x="5879" y="3531"/>
                </a:lnTo>
                <a:close/>
                <a:moveTo>
                  <a:pt x="6868" y="3541"/>
                </a:moveTo>
                <a:cubicBezTo>
                  <a:pt x="6840" y="3450"/>
                  <a:pt x="6757" y="3374"/>
                  <a:pt x="6781" y="3325"/>
                </a:cubicBezTo>
                <a:cubicBezTo>
                  <a:pt x="6850" y="3188"/>
                  <a:pt x="6954" y="3188"/>
                  <a:pt x="7057" y="3187"/>
                </a:cubicBezTo>
                <a:cubicBezTo>
                  <a:pt x="7160" y="3186"/>
                  <a:pt x="7263" y="3186"/>
                  <a:pt x="7332" y="3325"/>
                </a:cubicBezTo>
                <a:cubicBezTo>
                  <a:pt x="7361" y="3384"/>
                  <a:pt x="7239" y="3479"/>
                  <a:pt x="7237" y="3594"/>
                </a:cubicBezTo>
                <a:cubicBezTo>
                  <a:pt x="7129" y="3569"/>
                  <a:pt x="7006" y="3551"/>
                  <a:pt x="6868" y="3541"/>
                </a:cubicBezTo>
                <a:close/>
                <a:moveTo>
                  <a:pt x="8027" y="4321"/>
                </a:moveTo>
                <a:cubicBezTo>
                  <a:pt x="8126" y="4049"/>
                  <a:pt x="8215" y="3671"/>
                  <a:pt x="8296" y="3187"/>
                </a:cubicBezTo>
                <a:cubicBezTo>
                  <a:pt x="8847" y="3187"/>
                  <a:pt x="9214" y="3279"/>
                  <a:pt x="9398" y="3462"/>
                </a:cubicBezTo>
                <a:cubicBezTo>
                  <a:pt x="9673" y="3738"/>
                  <a:pt x="9811" y="4013"/>
                  <a:pt x="9811" y="4323"/>
                </a:cubicBezTo>
                <a:lnTo>
                  <a:pt x="9811" y="4826"/>
                </a:lnTo>
                <a:cubicBezTo>
                  <a:pt x="9811" y="5062"/>
                  <a:pt x="9620" y="5253"/>
                  <a:pt x="9384" y="5253"/>
                </a:cubicBezTo>
                <a:lnTo>
                  <a:pt x="8082" y="5253"/>
                </a:lnTo>
                <a:cubicBezTo>
                  <a:pt x="8087" y="5226"/>
                  <a:pt x="8090" y="5198"/>
                  <a:pt x="8090" y="5171"/>
                </a:cubicBezTo>
                <a:lnTo>
                  <a:pt x="8090" y="4668"/>
                </a:lnTo>
                <a:cubicBezTo>
                  <a:pt x="8090" y="4548"/>
                  <a:pt x="8069" y="4433"/>
                  <a:pt x="8027" y="4321"/>
                </a:cubicBezTo>
                <a:close/>
                <a:moveTo>
                  <a:pt x="414" y="4495"/>
                </a:moveTo>
                <a:cubicBezTo>
                  <a:pt x="597" y="4312"/>
                  <a:pt x="964" y="4220"/>
                  <a:pt x="1515" y="4220"/>
                </a:cubicBezTo>
                <a:cubicBezTo>
                  <a:pt x="1699" y="5322"/>
                  <a:pt x="1929" y="5873"/>
                  <a:pt x="2204" y="5873"/>
                </a:cubicBezTo>
                <a:cubicBezTo>
                  <a:pt x="2617" y="5873"/>
                  <a:pt x="2617" y="5873"/>
                  <a:pt x="2617" y="5735"/>
                </a:cubicBezTo>
                <a:cubicBezTo>
                  <a:pt x="2617" y="5694"/>
                  <a:pt x="2457" y="5512"/>
                  <a:pt x="2474" y="5460"/>
                </a:cubicBezTo>
                <a:cubicBezTo>
                  <a:pt x="2554" y="5225"/>
                  <a:pt x="2570" y="4886"/>
                  <a:pt x="2575" y="4633"/>
                </a:cubicBezTo>
                <a:cubicBezTo>
                  <a:pt x="2577" y="4516"/>
                  <a:pt x="2450" y="4417"/>
                  <a:pt x="2479" y="4358"/>
                </a:cubicBezTo>
                <a:cubicBezTo>
                  <a:pt x="2548" y="4221"/>
                  <a:pt x="2652" y="4221"/>
                  <a:pt x="2755" y="4220"/>
                </a:cubicBezTo>
                <a:cubicBezTo>
                  <a:pt x="2859" y="4219"/>
                  <a:pt x="2961" y="4219"/>
                  <a:pt x="3031" y="4358"/>
                </a:cubicBezTo>
                <a:cubicBezTo>
                  <a:pt x="3060" y="4417"/>
                  <a:pt x="2933" y="4515"/>
                  <a:pt x="2935" y="4633"/>
                </a:cubicBezTo>
                <a:cubicBezTo>
                  <a:pt x="2940" y="4886"/>
                  <a:pt x="2956" y="5225"/>
                  <a:pt x="3036" y="5459"/>
                </a:cubicBezTo>
                <a:cubicBezTo>
                  <a:pt x="3053" y="5511"/>
                  <a:pt x="2893" y="5694"/>
                  <a:pt x="2893" y="5735"/>
                </a:cubicBezTo>
                <a:cubicBezTo>
                  <a:pt x="2893" y="5873"/>
                  <a:pt x="2893" y="5873"/>
                  <a:pt x="3306" y="5873"/>
                </a:cubicBezTo>
                <a:cubicBezTo>
                  <a:pt x="3581" y="5873"/>
                  <a:pt x="3811" y="5322"/>
                  <a:pt x="3995" y="4220"/>
                </a:cubicBezTo>
                <a:cubicBezTo>
                  <a:pt x="4545" y="4220"/>
                  <a:pt x="4913" y="4312"/>
                  <a:pt x="5096" y="4495"/>
                </a:cubicBezTo>
                <a:cubicBezTo>
                  <a:pt x="5372" y="4771"/>
                  <a:pt x="5510" y="5046"/>
                  <a:pt x="5510" y="5356"/>
                </a:cubicBezTo>
                <a:lnTo>
                  <a:pt x="5510" y="5859"/>
                </a:lnTo>
                <a:cubicBezTo>
                  <a:pt x="5510" y="6095"/>
                  <a:pt x="5319" y="6286"/>
                  <a:pt x="5083" y="6286"/>
                </a:cubicBezTo>
                <a:lnTo>
                  <a:pt x="427" y="6286"/>
                </a:lnTo>
                <a:cubicBezTo>
                  <a:pt x="191" y="6286"/>
                  <a:pt x="0" y="6095"/>
                  <a:pt x="0" y="5859"/>
                </a:cubicBezTo>
                <a:lnTo>
                  <a:pt x="0" y="5356"/>
                </a:lnTo>
                <a:cubicBezTo>
                  <a:pt x="0" y="5046"/>
                  <a:pt x="138" y="4771"/>
                  <a:pt x="414" y="4495"/>
                </a:cubicBezTo>
                <a:close/>
                <a:moveTo>
                  <a:pt x="2755" y="2498"/>
                </a:moveTo>
                <a:close/>
                <a:moveTo>
                  <a:pt x="1378" y="2498"/>
                </a:moveTo>
                <a:cubicBezTo>
                  <a:pt x="1378" y="3259"/>
                  <a:pt x="1994" y="3876"/>
                  <a:pt x="2755" y="3876"/>
                </a:cubicBezTo>
                <a:cubicBezTo>
                  <a:pt x="3516" y="3876"/>
                  <a:pt x="4132" y="3259"/>
                  <a:pt x="4132" y="2498"/>
                </a:cubicBezTo>
                <a:cubicBezTo>
                  <a:pt x="4132" y="1738"/>
                  <a:pt x="3516" y="1121"/>
                  <a:pt x="2755" y="1121"/>
                </a:cubicBezTo>
                <a:cubicBezTo>
                  <a:pt x="1994" y="1121"/>
                  <a:pt x="1378" y="1738"/>
                  <a:pt x="1378" y="2498"/>
                </a:cubicBezTo>
                <a:close/>
              </a:path>
            </a:pathLst>
          </a:custGeom>
          <a:solidFill>
            <a:schemeClr val="bg1"/>
          </a:solidFill>
          <a:ln>
            <a:noFill/>
          </a:ln>
        </p:spPr>
        <p:txBody>
          <a:bodyPr/>
          <a:lstStyle/>
          <a:p>
            <a:endParaRPr lang="zh-CN" altLang="en-US">
              <a:cs typeface="+mn-ea"/>
              <a:sym typeface="+mn-lt"/>
            </a:endParaRPr>
          </a:p>
        </p:txBody>
      </p:sp>
      <p:sp>
        <p:nvSpPr>
          <p:cNvPr id="22" name="crowd-of-users_33887">
            <a:extLst>
              <a:ext uri="{FF2B5EF4-FFF2-40B4-BE49-F238E27FC236}">
                <a16:creationId xmlns:a16="http://schemas.microsoft.com/office/drawing/2014/main" id="{31A0C819-B7AD-4D6A-9E37-45451703B2A6}"/>
              </a:ext>
            </a:extLst>
          </p:cNvPr>
          <p:cNvSpPr>
            <a:spLocks noChangeAspect="1"/>
          </p:cNvSpPr>
          <p:nvPr/>
        </p:nvSpPr>
        <p:spPr bwMode="auto">
          <a:xfrm>
            <a:off x="2334259" y="2505772"/>
            <a:ext cx="436103" cy="333471"/>
          </a:xfrm>
          <a:custGeom>
            <a:avLst/>
            <a:gdLst>
              <a:gd name="connsiteX0" fmla="*/ 279380 w 602133"/>
              <a:gd name="connsiteY0" fmla="*/ 303917 h 460429"/>
              <a:gd name="connsiteX1" fmla="*/ 329638 w 602133"/>
              <a:gd name="connsiteY1" fmla="*/ 303917 h 460429"/>
              <a:gd name="connsiteX2" fmla="*/ 405716 w 602133"/>
              <a:gd name="connsiteY2" fmla="*/ 379871 h 460429"/>
              <a:gd name="connsiteX3" fmla="*/ 405716 w 602133"/>
              <a:gd name="connsiteY3" fmla="*/ 441555 h 460429"/>
              <a:gd name="connsiteX4" fmla="*/ 405255 w 602133"/>
              <a:gd name="connsiteY4" fmla="*/ 441555 h 460429"/>
              <a:gd name="connsiteX5" fmla="*/ 401566 w 602133"/>
              <a:gd name="connsiteY5" fmla="*/ 443857 h 460429"/>
              <a:gd name="connsiteX6" fmla="*/ 311195 w 602133"/>
              <a:gd name="connsiteY6" fmla="*/ 460429 h 460429"/>
              <a:gd name="connsiteX7" fmla="*/ 207452 w 602133"/>
              <a:gd name="connsiteY7" fmla="*/ 443857 h 460429"/>
              <a:gd name="connsiteX8" fmla="*/ 203302 w 602133"/>
              <a:gd name="connsiteY8" fmla="*/ 442476 h 460429"/>
              <a:gd name="connsiteX9" fmla="*/ 203302 w 602133"/>
              <a:gd name="connsiteY9" fmla="*/ 441555 h 460429"/>
              <a:gd name="connsiteX10" fmla="*/ 203302 w 602133"/>
              <a:gd name="connsiteY10" fmla="*/ 379871 h 460429"/>
              <a:gd name="connsiteX11" fmla="*/ 279380 w 602133"/>
              <a:gd name="connsiteY11" fmla="*/ 303917 h 460429"/>
              <a:gd name="connsiteX12" fmla="*/ 378044 w 602133"/>
              <a:gd name="connsiteY12" fmla="*/ 242690 h 460429"/>
              <a:gd name="connsiteX13" fmla="*/ 428312 w 602133"/>
              <a:gd name="connsiteY13" fmla="*/ 242690 h 460429"/>
              <a:gd name="connsiteX14" fmla="*/ 504406 w 602133"/>
              <a:gd name="connsiteY14" fmla="*/ 318644 h 460429"/>
              <a:gd name="connsiteX15" fmla="*/ 504406 w 602133"/>
              <a:gd name="connsiteY15" fmla="*/ 380329 h 460429"/>
              <a:gd name="connsiteX16" fmla="*/ 503945 w 602133"/>
              <a:gd name="connsiteY16" fmla="*/ 380329 h 460429"/>
              <a:gd name="connsiteX17" fmla="*/ 499794 w 602133"/>
              <a:gd name="connsiteY17" fmla="*/ 382630 h 460429"/>
              <a:gd name="connsiteX18" fmla="*/ 420011 w 602133"/>
              <a:gd name="connsiteY18" fmla="*/ 399202 h 460429"/>
              <a:gd name="connsiteX19" fmla="*/ 420011 w 602133"/>
              <a:gd name="connsiteY19" fmla="*/ 380329 h 460429"/>
              <a:gd name="connsiteX20" fmla="*/ 355446 w 602133"/>
              <a:gd name="connsiteY20" fmla="*/ 293787 h 460429"/>
              <a:gd name="connsiteX21" fmla="*/ 378044 w 602133"/>
              <a:gd name="connsiteY21" fmla="*/ 242690 h 460429"/>
              <a:gd name="connsiteX22" fmla="*/ 175210 w 602133"/>
              <a:gd name="connsiteY22" fmla="*/ 242690 h 460429"/>
              <a:gd name="connsiteX23" fmla="*/ 225454 w 602133"/>
              <a:gd name="connsiteY23" fmla="*/ 242690 h 460429"/>
              <a:gd name="connsiteX24" fmla="*/ 230986 w 602133"/>
              <a:gd name="connsiteY24" fmla="*/ 243150 h 460429"/>
              <a:gd name="connsiteX25" fmla="*/ 253573 w 602133"/>
              <a:gd name="connsiteY25" fmla="*/ 293792 h 460429"/>
              <a:gd name="connsiteX26" fmla="*/ 189038 w 602133"/>
              <a:gd name="connsiteY26" fmla="*/ 380343 h 460429"/>
              <a:gd name="connsiteX27" fmla="*/ 189038 w 602133"/>
              <a:gd name="connsiteY27" fmla="*/ 398758 h 460429"/>
              <a:gd name="connsiteX28" fmla="*/ 103300 w 602133"/>
              <a:gd name="connsiteY28" fmla="*/ 382645 h 460429"/>
              <a:gd name="connsiteX29" fmla="*/ 99151 w 602133"/>
              <a:gd name="connsiteY29" fmla="*/ 381264 h 460429"/>
              <a:gd name="connsiteX30" fmla="*/ 98690 w 602133"/>
              <a:gd name="connsiteY30" fmla="*/ 380343 h 460429"/>
              <a:gd name="connsiteX31" fmla="*/ 98690 w 602133"/>
              <a:gd name="connsiteY31" fmla="*/ 318652 h 460429"/>
              <a:gd name="connsiteX32" fmla="*/ 175210 w 602133"/>
              <a:gd name="connsiteY32" fmla="*/ 242690 h 460429"/>
              <a:gd name="connsiteX33" fmla="*/ 76056 w 602133"/>
              <a:gd name="connsiteY33" fmla="*/ 185090 h 460429"/>
              <a:gd name="connsiteX34" fmla="*/ 126300 w 602133"/>
              <a:gd name="connsiteY34" fmla="*/ 185090 h 460429"/>
              <a:gd name="connsiteX35" fmla="*/ 148886 w 602133"/>
              <a:gd name="connsiteY35" fmla="*/ 235732 h 460429"/>
              <a:gd name="connsiteX36" fmla="*/ 84353 w 602133"/>
              <a:gd name="connsiteY36" fmla="*/ 322283 h 460429"/>
              <a:gd name="connsiteX37" fmla="*/ 84353 w 602133"/>
              <a:gd name="connsiteY37" fmla="*/ 341158 h 460429"/>
              <a:gd name="connsiteX38" fmla="*/ 4609 w 602133"/>
              <a:gd name="connsiteY38" fmla="*/ 324584 h 460429"/>
              <a:gd name="connsiteX39" fmla="*/ 461 w 602133"/>
              <a:gd name="connsiteY39" fmla="*/ 322743 h 460429"/>
              <a:gd name="connsiteX40" fmla="*/ 0 w 602133"/>
              <a:gd name="connsiteY40" fmla="*/ 322743 h 460429"/>
              <a:gd name="connsiteX41" fmla="*/ 0 w 602133"/>
              <a:gd name="connsiteY41" fmla="*/ 261052 h 460429"/>
              <a:gd name="connsiteX42" fmla="*/ 76056 w 602133"/>
              <a:gd name="connsiteY42" fmla="*/ 185090 h 460429"/>
              <a:gd name="connsiteX43" fmla="*/ 476280 w 602133"/>
              <a:gd name="connsiteY43" fmla="*/ 183239 h 460429"/>
              <a:gd name="connsiteX44" fmla="*/ 526068 w 602133"/>
              <a:gd name="connsiteY44" fmla="*/ 183239 h 460429"/>
              <a:gd name="connsiteX45" fmla="*/ 602133 w 602133"/>
              <a:gd name="connsiteY45" fmla="*/ 259201 h 460429"/>
              <a:gd name="connsiteX46" fmla="*/ 602133 w 602133"/>
              <a:gd name="connsiteY46" fmla="*/ 320432 h 460429"/>
              <a:gd name="connsiteX47" fmla="*/ 601672 w 602133"/>
              <a:gd name="connsiteY47" fmla="*/ 320432 h 460429"/>
              <a:gd name="connsiteX48" fmla="*/ 597984 w 602133"/>
              <a:gd name="connsiteY48" fmla="*/ 322733 h 460429"/>
              <a:gd name="connsiteX49" fmla="*/ 518231 w 602133"/>
              <a:gd name="connsiteY49" fmla="*/ 339307 h 460429"/>
              <a:gd name="connsiteX50" fmla="*/ 518231 w 602133"/>
              <a:gd name="connsiteY50" fmla="*/ 320432 h 460429"/>
              <a:gd name="connsiteX51" fmla="*/ 453691 w 602133"/>
              <a:gd name="connsiteY51" fmla="*/ 233881 h 460429"/>
              <a:gd name="connsiteX52" fmla="*/ 476280 w 602133"/>
              <a:gd name="connsiteY52" fmla="*/ 183239 h 460429"/>
              <a:gd name="connsiteX53" fmla="*/ 304510 w 602133"/>
              <a:gd name="connsiteY53" fmla="*/ 181462 h 460429"/>
              <a:gd name="connsiteX54" fmla="*/ 363739 w 602133"/>
              <a:gd name="connsiteY54" fmla="*/ 240839 h 460429"/>
              <a:gd name="connsiteX55" fmla="*/ 304510 w 602133"/>
              <a:gd name="connsiteY55" fmla="*/ 300216 h 460429"/>
              <a:gd name="connsiteX56" fmla="*/ 245281 w 602133"/>
              <a:gd name="connsiteY56" fmla="*/ 240839 h 460429"/>
              <a:gd name="connsiteX57" fmla="*/ 304510 w 602133"/>
              <a:gd name="connsiteY57" fmla="*/ 181462 h 460429"/>
              <a:gd name="connsiteX58" fmla="*/ 274338 w 602133"/>
              <a:gd name="connsiteY58" fmla="*/ 133116 h 460429"/>
              <a:gd name="connsiteX59" fmla="*/ 328757 w 602133"/>
              <a:gd name="connsiteY59" fmla="*/ 133116 h 460429"/>
              <a:gd name="connsiteX60" fmla="*/ 345821 w 602133"/>
              <a:gd name="connsiteY60" fmla="*/ 134957 h 460429"/>
              <a:gd name="connsiteX61" fmla="*/ 332447 w 602133"/>
              <a:gd name="connsiteY61" fmla="*/ 172703 h 460429"/>
              <a:gd name="connsiteX62" fmla="*/ 304776 w 602133"/>
              <a:gd name="connsiteY62" fmla="*/ 166719 h 460429"/>
              <a:gd name="connsiteX63" fmla="*/ 270648 w 602133"/>
              <a:gd name="connsiteY63" fmla="*/ 175465 h 460429"/>
              <a:gd name="connsiteX64" fmla="*/ 257274 w 602133"/>
              <a:gd name="connsiteY64" fmla="*/ 134957 h 460429"/>
              <a:gd name="connsiteX65" fmla="*/ 274338 w 602133"/>
              <a:gd name="connsiteY65" fmla="*/ 133116 h 460429"/>
              <a:gd name="connsiteX66" fmla="*/ 402940 w 602133"/>
              <a:gd name="connsiteY66" fmla="*/ 120160 h 460429"/>
              <a:gd name="connsiteX67" fmla="*/ 462427 w 602133"/>
              <a:gd name="connsiteY67" fmla="*/ 179582 h 460429"/>
              <a:gd name="connsiteX68" fmla="*/ 402940 w 602133"/>
              <a:gd name="connsiteY68" fmla="*/ 238543 h 460429"/>
              <a:gd name="connsiteX69" fmla="*/ 377577 w 602133"/>
              <a:gd name="connsiteY69" fmla="*/ 233015 h 460429"/>
              <a:gd name="connsiteX70" fmla="*/ 343452 w 602133"/>
              <a:gd name="connsiteY70" fmla="*/ 178661 h 460429"/>
              <a:gd name="connsiteX71" fmla="*/ 402940 w 602133"/>
              <a:gd name="connsiteY71" fmla="*/ 120160 h 460429"/>
              <a:gd name="connsiteX72" fmla="*/ 200081 w 602133"/>
              <a:gd name="connsiteY72" fmla="*/ 120160 h 460429"/>
              <a:gd name="connsiteX73" fmla="*/ 259569 w 602133"/>
              <a:gd name="connsiteY73" fmla="*/ 179582 h 460429"/>
              <a:gd name="connsiteX74" fmla="*/ 259569 w 602133"/>
              <a:gd name="connsiteY74" fmla="*/ 182806 h 460429"/>
              <a:gd name="connsiteX75" fmla="*/ 231900 w 602133"/>
              <a:gd name="connsiteY75" fmla="*/ 229791 h 460429"/>
              <a:gd name="connsiteX76" fmla="*/ 200081 w 602133"/>
              <a:gd name="connsiteY76" fmla="*/ 238543 h 460429"/>
              <a:gd name="connsiteX77" fmla="*/ 140594 w 602133"/>
              <a:gd name="connsiteY77" fmla="*/ 179582 h 460429"/>
              <a:gd name="connsiteX78" fmla="*/ 200081 w 602133"/>
              <a:gd name="connsiteY78" fmla="*/ 120160 h 460429"/>
              <a:gd name="connsiteX79" fmla="*/ 101428 w 602133"/>
              <a:gd name="connsiteY79" fmla="*/ 62190 h 460429"/>
              <a:gd name="connsiteX80" fmla="*/ 160879 w 602133"/>
              <a:gd name="connsiteY80" fmla="*/ 120646 h 460429"/>
              <a:gd name="connsiteX81" fmla="*/ 126315 w 602133"/>
              <a:gd name="connsiteY81" fmla="*/ 175421 h 460429"/>
              <a:gd name="connsiteX82" fmla="*/ 101428 w 602133"/>
              <a:gd name="connsiteY82" fmla="*/ 180944 h 460429"/>
              <a:gd name="connsiteX83" fmla="*/ 41978 w 602133"/>
              <a:gd name="connsiteY83" fmla="*/ 121567 h 460429"/>
              <a:gd name="connsiteX84" fmla="*/ 101428 w 602133"/>
              <a:gd name="connsiteY84" fmla="*/ 62190 h 460429"/>
              <a:gd name="connsiteX85" fmla="*/ 500695 w 602133"/>
              <a:gd name="connsiteY85" fmla="*/ 60339 h 460429"/>
              <a:gd name="connsiteX86" fmla="*/ 560154 w 602133"/>
              <a:gd name="connsiteY86" fmla="*/ 119716 h 460429"/>
              <a:gd name="connsiteX87" fmla="*/ 500695 w 602133"/>
              <a:gd name="connsiteY87" fmla="*/ 179093 h 460429"/>
              <a:gd name="connsiteX88" fmla="*/ 475805 w 602133"/>
              <a:gd name="connsiteY88" fmla="*/ 173570 h 460429"/>
              <a:gd name="connsiteX89" fmla="*/ 441697 w 602133"/>
              <a:gd name="connsiteY89" fmla="*/ 118795 h 460429"/>
              <a:gd name="connsiteX90" fmla="*/ 500695 w 602133"/>
              <a:gd name="connsiteY90" fmla="*/ 60339 h 460429"/>
              <a:gd name="connsiteX91" fmla="*/ 413085 w 602133"/>
              <a:gd name="connsiteY91" fmla="*/ 16140 h 460429"/>
              <a:gd name="connsiteX92" fmla="*/ 468869 w 602133"/>
              <a:gd name="connsiteY92" fmla="*/ 55274 h 460429"/>
              <a:gd name="connsiteX93" fmla="*/ 429221 w 602133"/>
              <a:gd name="connsiteY93" fmla="*/ 112824 h 460429"/>
              <a:gd name="connsiteX94" fmla="*/ 402020 w 602133"/>
              <a:gd name="connsiteY94" fmla="*/ 107760 h 460429"/>
              <a:gd name="connsiteX95" fmla="*/ 370670 w 602133"/>
              <a:gd name="connsiteY95" fmla="*/ 115126 h 460429"/>
              <a:gd name="connsiteX96" fmla="*/ 363294 w 602133"/>
              <a:gd name="connsiteY96" fmla="*/ 105918 h 460429"/>
              <a:gd name="connsiteX97" fmla="*/ 376664 w 602133"/>
              <a:gd name="connsiteY97" fmla="*/ 63561 h 460429"/>
              <a:gd name="connsiteX98" fmla="*/ 370670 w 602133"/>
              <a:gd name="connsiteY98" fmla="*/ 34556 h 460429"/>
              <a:gd name="connsiteX99" fmla="*/ 413085 w 602133"/>
              <a:gd name="connsiteY99" fmla="*/ 16140 h 460429"/>
              <a:gd name="connsiteX100" fmla="*/ 192697 w 602133"/>
              <a:gd name="connsiteY100" fmla="*/ 16140 h 460429"/>
              <a:gd name="connsiteX101" fmla="*/ 231875 w 602133"/>
              <a:gd name="connsiteY101" fmla="*/ 31337 h 460429"/>
              <a:gd name="connsiteX102" fmla="*/ 224501 w 602133"/>
              <a:gd name="connsiteY102" fmla="*/ 63573 h 460429"/>
              <a:gd name="connsiteX103" fmla="*/ 240172 w 602133"/>
              <a:gd name="connsiteY103" fmla="*/ 109165 h 460429"/>
              <a:gd name="connsiteX104" fmla="*/ 233719 w 602133"/>
              <a:gd name="connsiteY104" fmla="*/ 116533 h 460429"/>
              <a:gd name="connsiteX105" fmla="*/ 199150 w 602133"/>
              <a:gd name="connsiteY105" fmla="*/ 107783 h 460429"/>
              <a:gd name="connsiteX106" fmla="*/ 171034 w 602133"/>
              <a:gd name="connsiteY106" fmla="*/ 114230 h 460429"/>
              <a:gd name="connsiteX107" fmla="*/ 136004 w 602133"/>
              <a:gd name="connsiteY107" fmla="*/ 59429 h 460429"/>
              <a:gd name="connsiteX108" fmla="*/ 192697 w 602133"/>
              <a:gd name="connsiteY108" fmla="*/ 16140 h 460429"/>
              <a:gd name="connsiteX109" fmla="*/ 301511 w 602133"/>
              <a:gd name="connsiteY109" fmla="*/ 0 h 460429"/>
              <a:gd name="connsiteX110" fmla="*/ 366033 w 602133"/>
              <a:gd name="connsiteY110" fmla="*/ 64485 h 460429"/>
              <a:gd name="connsiteX111" fmla="*/ 301511 w 602133"/>
              <a:gd name="connsiteY111" fmla="*/ 128970 h 460429"/>
              <a:gd name="connsiteX112" fmla="*/ 236989 w 602133"/>
              <a:gd name="connsiteY112" fmla="*/ 64485 h 460429"/>
              <a:gd name="connsiteX113" fmla="*/ 301511 w 602133"/>
              <a:gd name="connsiteY113" fmla="*/ 0 h 4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2133" h="460429">
                <a:moveTo>
                  <a:pt x="279380" y="303917"/>
                </a:moveTo>
                <a:lnTo>
                  <a:pt x="329638" y="303917"/>
                </a:lnTo>
                <a:cubicBezTo>
                  <a:pt x="371596" y="303917"/>
                  <a:pt x="405716" y="337981"/>
                  <a:pt x="405716" y="379871"/>
                </a:cubicBezTo>
                <a:lnTo>
                  <a:pt x="405716" y="441555"/>
                </a:lnTo>
                <a:lnTo>
                  <a:pt x="405255" y="441555"/>
                </a:lnTo>
                <a:lnTo>
                  <a:pt x="401566" y="443857"/>
                </a:lnTo>
                <a:cubicBezTo>
                  <a:pt x="399261" y="444778"/>
                  <a:pt x="366985" y="460429"/>
                  <a:pt x="311195" y="460429"/>
                </a:cubicBezTo>
                <a:cubicBezTo>
                  <a:pt x="282608" y="460429"/>
                  <a:pt x="247566" y="456286"/>
                  <a:pt x="207452" y="443857"/>
                </a:cubicBezTo>
                <a:lnTo>
                  <a:pt x="203302" y="442476"/>
                </a:lnTo>
                <a:lnTo>
                  <a:pt x="203302" y="441555"/>
                </a:lnTo>
                <a:lnTo>
                  <a:pt x="203302" y="379871"/>
                </a:lnTo>
                <a:cubicBezTo>
                  <a:pt x="203302" y="337981"/>
                  <a:pt x="237422" y="303917"/>
                  <a:pt x="279380" y="303917"/>
                </a:cubicBezTo>
                <a:close/>
                <a:moveTo>
                  <a:pt x="378044" y="242690"/>
                </a:moveTo>
                <a:lnTo>
                  <a:pt x="428312" y="242690"/>
                </a:lnTo>
                <a:cubicBezTo>
                  <a:pt x="470279" y="242690"/>
                  <a:pt x="504406" y="276754"/>
                  <a:pt x="504406" y="318644"/>
                </a:cubicBezTo>
                <a:lnTo>
                  <a:pt x="504406" y="380329"/>
                </a:lnTo>
                <a:lnTo>
                  <a:pt x="503945" y="380329"/>
                </a:lnTo>
                <a:lnTo>
                  <a:pt x="499794" y="382630"/>
                </a:lnTo>
                <a:cubicBezTo>
                  <a:pt x="497950" y="383551"/>
                  <a:pt x="469357" y="397361"/>
                  <a:pt x="420011" y="399202"/>
                </a:cubicBezTo>
                <a:lnTo>
                  <a:pt x="420011" y="380329"/>
                </a:lnTo>
                <a:cubicBezTo>
                  <a:pt x="420011" y="339359"/>
                  <a:pt x="392801" y="304834"/>
                  <a:pt x="355446" y="293787"/>
                </a:cubicBezTo>
                <a:cubicBezTo>
                  <a:pt x="368820" y="280897"/>
                  <a:pt x="377583" y="262944"/>
                  <a:pt x="378044" y="242690"/>
                </a:cubicBezTo>
                <a:close/>
                <a:moveTo>
                  <a:pt x="175210" y="242690"/>
                </a:moveTo>
                <a:lnTo>
                  <a:pt x="225454" y="242690"/>
                </a:lnTo>
                <a:cubicBezTo>
                  <a:pt x="227298" y="242690"/>
                  <a:pt x="229142" y="243150"/>
                  <a:pt x="230986" y="243150"/>
                </a:cubicBezTo>
                <a:cubicBezTo>
                  <a:pt x="231447" y="262947"/>
                  <a:pt x="240205" y="280901"/>
                  <a:pt x="253573" y="293792"/>
                </a:cubicBezTo>
                <a:cubicBezTo>
                  <a:pt x="216235" y="304841"/>
                  <a:pt x="189038" y="339369"/>
                  <a:pt x="189038" y="380343"/>
                </a:cubicBezTo>
                <a:lnTo>
                  <a:pt x="189038" y="398758"/>
                </a:lnTo>
                <a:cubicBezTo>
                  <a:pt x="164146" y="397377"/>
                  <a:pt x="135567" y="392773"/>
                  <a:pt x="103300" y="382645"/>
                </a:cubicBezTo>
                <a:lnTo>
                  <a:pt x="99151" y="381264"/>
                </a:lnTo>
                <a:lnTo>
                  <a:pt x="98690" y="380343"/>
                </a:lnTo>
                <a:lnTo>
                  <a:pt x="98690" y="318652"/>
                </a:lnTo>
                <a:cubicBezTo>
                  <a:pt x="98690" y="276758"/>
                  <a:pt x="133262" y="242690"/>
                  <a:pt x="175210" y="242690"/>
                </a:cubicBezTo>
                <a:close/>
                <a:moveTo>
                  <a:pt x="76056" y="185090"/>
                </a:moveTo>
                <a:lnTo>
                  <a:pt x="126300" y="185090"/>
                </a:lnTo>
                <a:cubicBezTo>
                  <a:pt x="126760" y="204886"/>
                  <a:pt x="135058" y="222841"/>
                  <a:pt x="148886" y="235732"/>
                </a:cubicBezTo>
                <a:cubicBezTo>
                  <a:pt x="111549" y="246781"/>
                  <a:pt x="84353" y="281309"/>
                  <a:pt x="84353" y="322283"/>
                </a:cubicBezTo>
                <a:lnTo>
                  <a:pt x="84353" y="341158"/>
                </a:lnTo>
                <a:cubicBezTo>
                  <a:pt x="34571" y="339316"/>
                  <a:pt x="6453" y="325505"/>
                  <a:pt x="4609" y="324584"/>
                </a:cubicBezTo>
                <a:lnTo>
                  <a:pt x="461" y="322743"/>
                </a:lnTo>
                <a:lnTo>
                  <a:pt x="0" y="322743"/>
                </a:lnTo>
                <a:lnTo>
                  <a:pt x="0" y="261052"/>
                </a:lnTo>
                <a:cubicBezTo>
                  <a:pt x="0" y="219158"/>
                  <a:pt x="34110" y="185090"/>
                  <a:pt x="76056" y="185090"/>
                </a:cubicBezTo>
                <a:close/>
                <a:moveTo>
                  <a:pt x="476280" y="183239"/>
                </a:moveTo>
                <a:lnTo>
                  <a:pt x="526068" y="183239"/>
                </a:lnTo>
                <a:cubicBezTo>
                  <a:pt x="568019" y="183239"/>
                  <a:pt x="602133" y="217307"/>
                  <a:pt x="602133" y="259201"/>
                </a:cubicBezTo>
                <a:lnTo>
                  <a:pt x="602133" y="320432"/>
                </a:lnTo>
                <a:lnTo>
                  <a:pt x="601672" y="320432"/>
                </a:lnTo>
                <a:lnTo>
                  <a:pt x="597984" y="322733"/>
                </a:lnTo>
                <a:cubicBezTo>
                  <a:pt x="596140" y="323654"/>
                  <a:pt x="567558" y="337465"/>
                  <a:pt x="518231" y="339307"/>
                </a:cubicBezTo>
                <a:lnTo>
                  <a:pt x="518231" y="320432"/>
                </a:lnTo>
                <a:cubicBezTo>
                  <a:pt x="518231" y="279458"/>
                  <a:pt x="490571" y="244930"/>
                  <a:pt x="453691" y="233881"/>
                </a:cubicBezTo>
                <a:cubicBezTo>
                  <a:pt x="467060" y="220990"/>
                  <a:pt x="475358" y="203035"/>
                  <a:pt x="476280" y="183239"/>
                </a:cubicBezTo>
                <a:close/>
                <a:moveTo>
                  <a:pt x="304510" y="181462"/>
                </a:moveTo>
                <a:cubicBezTo>
                  <a:pt x="337221" y="181462"/>
                  <a:pt x="363739" y="208046"/>
                  <a:pt x="363739" y="240839"/>
                </a:cubicBezTo>
                <a:cubicBezTo>
                  <a:pt x="363739" y="273632"/>
                  <a:pt x="337221" y="300216"/>
                  <a:pt x="304510" y="300216"/>
                </a:cubicBezTo>
                <a:cubicBezTo>
                  <a:pt x="271799" y="300216"/>
                  <a:pt x="245281" y="273632"/>
                  <a:pt x="245281" y="240839"/>
                </a:cubicBezTo>
                <a:cubicBezTo>
                  <a:pt x="245281" y="208046"/>
                  <a:pt x="271799" y="181462"/>
                  <a:pt x="304510" y="181462"/>
                </a:cubicBezTo>
                <a:close/>
                <a:moveTo>
                  <a:pt x="274338" y="133116"/>
                </a:moveTo>
                <a:lnTo>
                  <a:pt x="328757" y="133116"/>
                </a:lnTo>
                <a:cubicBezTo>
                  <a:pt x="334753" y="133116"/>
                  <a:pt x="340287" y="134037"/>
                  <a:pt x="345821" y="134957"/>
                </a:cubicBezTo>
                <a:cubicBezTo>
                  <a:pt x="337981" y="145545"/>
                  <a:pt x="333369" y="158894"/>
                  <a:pt x="332447" y="172703"/>
                </a:cubicBezTo>
                <a:cubicBezTo>
                  <a:pt x="324145" y="169021"/>
                  <a:pt x="314461" y="166719"/>
                  <a:pt x="304776" y="166719"/>
                </a:cubicBezTo>
                <a:cubicBezTo>
                  <a:pt x="292324" y="166719"/>
                  <a:pt x="280794" y="169941"/>
                  <a:pt x="270648" y="175465"/>
                </a:cubicBezTo>
                <a:cubicBezTo>
                  <a:pt x="270648" y="160275"/>
                  <a:pt x="265575" y="146465"/>
                  <a:pt x="257274" y="134957"/>
                </a:cubicBezTo>
                <a:cubicBezTo>
                  <a:pt x="262808" y="134037"/>
                  <a:pt x="268342" y="133116"/>
                  <a:pt x="274338" y="133116"/>
                </a:cubicBezTo>
                <a:close/>
                <a:moveTo>
                  <a:pt x="402940" y="120160"/>
                </a:moveTo>
                <a:cubicBezTo>
                  <a:pt x="435681" y="120160"/>
                  <a:pt x="462427" y="146416"/>
                  <a:pt x="462427" y="179582"/>
                </a:cubicBezTo>
                <a:cubicBezTo>
                  <a:pt x="462427" y="212287"/>
                  <a:pt x="435681" y="238543"/>
                  <a:pt x="402940" y="238543"/>
                </a:cubicBezTo>
                <a:cubicBezTo>
                  <a:pt x="393717" y="238543"/>
                  <a:pt x="385416" y="236700"/>
                  <a:pt x="377577" y="233015"/>
                </a:cubicBezTo>
                <a:cubicBezTo>
                  <a:pt x="375271" y="209984"/>
                  <a:pt x="362359" y="190176"/>
                  <a:pt x="343452" y="178661"/>
                </a:cubicBezTo>
                <a:cubicBezTo>
                  <a:pt x="343913" y="145956"/>
                  <a:pt x="370198" y="120160"/>
                  <a:pt x="402940" y="120160"/>
                </a:cubicBezTo>
                <a:close/>
                <a:moveTo>
                  <a:pt x="200081" y="120160"/>
                </a:moveTo>
                <a:cubicBezTo>
                  <a:pt x="232823" y="120160"/>
                  <a:pt x="259569" y="146416"/>
                  <a:pt x="259569" y="179582"/>
                </a:cubicBezTo>
                <a:cubicBezTo>
                  <a:pt x="259569" y="180503"/>
                  <a:pt x="259569" y="181424"/>
                  <a:pt x="259569" y="182806"/>
                </a:cubicBezTo>
                <a:cubicBezTo>
                  <a:pt x="244812" y="193861"/>
                  <a:pt x="234667" y="210444"/>
                  <a:pt x="231900" y="229791"/>
                </a:cubicBezTo>
                <a:cubicBezTo>
                  <a:pt x="222677" y="235319"/>
                  <a:pt x="212071" y="238543"/>
                  <a:pt x="200081" y="238543"/>
                </a:cubicBezTo>
                <a:cubicBezTo>
                  <a:pt x="167340" y="238543"/>
                  <a:pt x="140594" y="212287"/>
                  <a:pt x="140594" y="179582"/>
                </a:cubicBezTo>
                <a:cubicBezTo>
                  <a:pt x="140594" y="146416"/>
                  <a:pt x="167340" y="120160"/>
                  <a:pt x="200081" y="120160"/>
                </a:cubicBezTo>
                <a:close/>
                <a:moveTo>
                  <a:pt x="101428" y="62190"/>
                </a:moveTo>
                <a:cubicBezTo>
                  <a:pt x="133688" y="62190"/>
                  <a:pt x="160418" y="88426"/>
                  <a:pt x="160879" y="120646"/>
                </a:cubicBezTo>
                <a:cubicBezTo>
                  <a:pt x="141984" y="132154"/>
                  <a:pt x="128619" y="152406"/>
                  <a:pt x="126315" y="175421"/>
                </a:cubicBezTo>
                <a:cubicBezTo>
                  <a:pt x="118941" y="178643"/>
                  <a:pt x="110185" y="180944"/>
                  <a:pt x="101428" y="180944"/>
                </a:cubicBezTo>
                <a:cubicBezTo>
                  <a:pt x="68708" y="180944"/>
                  <a:pt x="41978" y="154247"/>
                  <a:pt x="41978" y="121567"/>
                </a:cubicBezTo>
                <a:cubicBezTo>
                  <a:pt x="41978" y="88887"/>
                  <a:pt x="68708" y="62190"/>
                  <a:pt x="101428" y="62190"/>
                </a:cubicBezTo>
                <a:close/>
                <a:moveTo>
                  <a:pt x="500695" y="60339"/>
                </a:moveTo>
                <a:cubicBezTo>
                  <a:pt x="533882" y="60339"/>
                  <a:pt x="560154" y="87036"/>
                  <a:pt x="560154" y="119716"/>
                </a:cubicBezTo>
                <a:cubicBezTo>
                  <a:pt x="560154" y="152396"/>
                  <a:pt x="533882" y="179093"/>
                  <a:pt x="500695" y="179093"/>
                </a:cubicBezTo>
                <a:cubicBezTo>
                  <a:pt x="491938" y="179093"/>
                  <a:pt x="483180" y="176792"/>
                  <a:pt x="475805" y="173570"/>
                </a:cubicBezTo>
                <a:cubicBezTo>
                  <a:pt x="473501" y="150095"/>
                  <a:pt x="460134" y="130303"/>
                  <a:pt x="441697" y="118795"/>
                </a:cubicBezTo>
                <a:cubicBezTo>
                  <a:pt x="442158" y="86575"/>
                  <a:pt x="468431" y="60339"/>
                  <a:pt x="500695" y="60339"/>
                </a:cubicBezTo>
                <a:close/>
                <a:moveTo>
                  <a:pt x="413085" y="16140"/>
                </a:moveTo>
                <a:cubicBezTo>
                  <a:pt x="438441" y="16140"/>
                  <a:pt x="460571" y="31794"/>
                  <a:pt x="468869" y="55274"/>
                </a:cubicBezTo>
                <a:cubicBezTo>
                  <a:pt x="446279" y="66324"/>
                  <a:pt x="431526" y="87962"/>
                  <a:pt x="429221" y="112824"/>
                </a:cubicBezTo>
                <a:cubicBezTo>
                  <a:pt x="422766" y="110522"/>
                  <a:pt x="412624" y="107760"/>
                  <a:pt x="402020" y="107760"/>
                </a:cubicBezTo>
                <a:cubicBezTo>
                  <a:pt x="390956" y="107760"/>
                  <a:pt x="380352" y="110062"/>
                  <a:pt x="370670" y="115126"/>
                </a:cubicBezTo>
                <a:cubicBezTo>
                  <a:pt x="367904" y="112364"/>
                  <a:pt x="365599" y="109141"/>
                  <a:pt x="363294" y="105918"/>
                </a:cubicBezTo>
                <a:cubicBezTo>
                  <a:pt x="372054" y="93487"/>
                  <a:pt x="376664" y="78754"/>
                  <a:pt x="376664" y="63561"/>
                </a:cubicBezTo>
                <a:cubicBezTo>
                  <a:pt x="376664" y="53432"/>
                  <a:pt x="374359" y="43764"/>
                  <a:pt x="370670" y="34556"/>
                </a:cubicBezTo>
                <a:cubicBezTo>
                  <a:pt x="381735" y="22586"/>
                  <a:pt x="396949" y="16140"/>
                  <a:pt x="413085" y="16140"/>
                </a:cubicBezTo>
                <a:close/>
                <a:moveTo>
                  <a:pt x="192697" y="16140"/>
                </a:moveTo>
                <a:cubicBezTo>
                  <a:pt x="207447" y="16140"/>
                  <a:pt x="221274" y="21206"/>
                  <a:pt x="231875" y="31337"/>
                </a:cubicBezTo>
                <a:cubicBezTo>
                  <a:pt x="227266" y="41008"/>
                  <a:pt x="224501" y="52060"/>
                  <a:pt x="224501" y="63573"/>
                </a:cubicBezTo>
                <a:cubicBezTo>
                  <a:pt x="224501" y="80152"/>
                  <a:pt x="230032" y="96270"/>
                  <a:pt x="240172" y="109165"/>
                </a:cubicBezTo>
                <a:cubicBezTo>
                  <a:pt x="238328" y="111928"/>
                  <a:pt x="236024" y="114230"/>
                  <a:pt x="233719" y="116533"/>
                </a:cubicBezTo>
                <a:cubicBezTo>
                  <a:pt x="223118" y="111007"/>
                  <a:pt x="211134" y="107783"/>
                  <a:pt x="199150" y="107783"/>
                </a:cubicBezTo>
                <a:cubicBezTo>
                  <a:pt x="189010" y="107783"/>
                  <a:pt x="177948" y="111467"/>
                  <a:pt x="171034" y="114230"/>
                </a:cubicBezTo>
                <a:cubicBezTo>
                  <a:pt x="168729" y="91204"/>
                  <a:pt x="155824" y="70942"/>
                  <a:pt x="136004" y="59429"/>
                </a:cubicBezTo>
                <a:cubicBezTo>
                  <a:pt x="142457" y="34100"/>
                  <a:pt x="165964" y="16140"/>
                  <a:pt x="192697" y="16140"/>
                </a:cubicBezTo>
                <a:close/>
                <a:moveTo>
                  <a:pt x="301511" y="0"/>
                </a:moveTo>
                <a:cubicBezTo>
                  <a:pt x="337146" y="0"/>
                  <a:pt x="366033" y="28871"/>
                  <a:pt x="366033" y="64485"/>
                </a:cubicBezTo>
                <a:cubicBezTo>
                  <a:pt x="366033" y="100099"/>
                  <a:pt x="337146" y="128970"/>
                  <a:pt x="301511" y="128970"/>
                </a:cubicBezTo>
                <a:cubicBezTo>
                  <a:pt x="265876" y="128970"/>
                  <a:pt x="236989" y="100099"/>
                  <a:pt x="236989" y="64485"/>
                </a:cubicBezTo>
                <a:cubicBezTo>
                  <a:pt x="236989" y="28871"/>
                  <a:pt x="265876" y="0"/>
                  <a:pt x="301511" y="0"/>
                </a:cubicBezTo>
                <a:close/>
              </a:path>
            </a:pathLst>
          </a:custGeom>
          <a:solidFill>
            <a:schemeClr val="bg1"/>
          </a:solidFill>
          <a:ln>
            <a:noFill/>
          </a:ln>
        </p:spPr>
        <p:txBody>
          <a:bodyPr/>
          <a:lstStyle/>
          <a:p>
            <a:endParaRPr lang="zh-CN" altLang="en-US">
              <a:cs typeface="+mn-ea"/>
              <a:sym typeface="+mn-lt"/>
            </a:endParaRPr>
          </a:p>
        </p:txBody>
      </p:sp>
      <p:sp>
        <p:nvSpPr>
          <p:cNvPr id="23" name="iconfont-1018-792304">
            <a:extLst>
              <a:ext uri="{FF2B5EF4-FFF2-40B4-BE49-F238E27FC236}">
                <a16:creationId xmlns:a16="http://schemas.microsoft.com/office/drawing/2014/main" id="{3672E4F1-F202-4D2C-90F8-129064363DE9}"/>
              </a:ext>
            </a:extLst>
          </p:cNvPr>
          <p:cNvSpPr>
            <a:spLocks noChangeAspect="1"/>
          </p:cNvSpPr>
          <p:nvPr/>
        </p:nvSpPr>
        <p:spPr bwMode="auto">
          <a:xfrm>
            <a:off x="3754046" y="2573229"/>
            <a:ext cx="436103" cy="443297"/>
          </a:xfrm>
          <a:custGeom>
            <a:avLst/>
            <a:gdLst>
              <a:gd name="T0" fmla="*/ 12612 w 12630"/>
              <a:gd name="T1" fmla="*/ 10374 h 12836"/>
              <a:gd name="T2" fmla="*/ 12263 w 12630"/>
              <a:gd name="T3" fmla="*/ 11171 h 12836"/>
              <a:gd name="T4" fmla="*/ 11130 w 12630"/>
              <a:gd name="T5" fmla="*/ 12360 h 12836"/>
              <a:gd name="T6" fmla="*/ 9103 w 12630"/>
              <a:gd name="T7" fmla="*/ 12598 h 12836"/>
              <a:gd name="T8" fmla="*/ 4517 w 12630"/>
              <a:gd name="T9" fmla="*/ 9522 h 12836"/>
              <a:gd name="T10" fmla="*/ 1064 w 12630"/>
              <a:gd name="T11" fmla="*/ 5341 h 12836"/>
              <a:gd name="T12" fmla="*/ 99 w 12630"/>
              <a:gd name="T13" fmla="*/ 3146 h 12836"/>
              <a:gd name="T14" fmla="*/ 406 w 12630"/>
              <a:gd name="T15" fmla="*/ 1734 h 12836"/>
              <a:gd name="T16" fmla="*/ 1595 w 12630"/>
              <a:gd name="T17" fmla="*/ 573 h 12836"/>
              <a:gd name="T18" fmla="*/ 2601 w 12630"/>
              <a:gd name="T19" fmla="*/ 252 h 12836"/>
              <a:gd name="T20" fmla="*/ 3188 w 12630"/>
              <a:gd name="T21" fmla="*/ 755 h 12836"/>
              <a:gd name="T22" fmla="*/ 4755 w 12630"/>
              <a:gd name="T23" fmla="*/ 3915 h 12836"/>
              <a:gd name="T24" fmla="*/ 4349 w 12630"/>
              <a:gd name="T25" fmla="*/ 4642 h 12836"/>
              <a:gd name="T26" fmla="*/ 4139 w 12630"/>
              <a:gd name="T27" fmla="*/ 5313 h 12836"/>
              <a:gd name="T28" fmla="*/ 7522 w 12630"/>
              <a:gd name="T29" fmla="*/ 8696 h 12836"/>
              <a:gd name="T30" fmla="*/ 8305 w 12630"/>
              <a:gd name="T31" fmla="*/ 8388 h 12836"/>
              <a:gd name="T32" fmla="*/ 9844 w 12630"/>
              <a:gd name="T33" fmla="*/ 8138 h 12836"/>
              <a:gd name="T34" fmla="*/ 12081 w 12630"/>
              <a:gd name="T35" fmla="*/ 9676 h 12836"/>
              <a:gd name="T36" fmla="*/ 12192 w 12630"/>
              <a:gd name="T37" fmla="*/ 6264 h 12836"/>
              <a:gd name="T38" fmla="*/ 10655 w 12630"/>
              <a:gd name="T39" fmla="*/ 1761 h 12836"/>
              <a:gd name="T40" fmla="*/ 6153 w 12630"/>
              <a:gd name="T41" fmla="*/ 224 h 12836"/>
              <a:gd name="T42" fmla="*/ 10320 w 12630"/>
              <a:gd name="T43" fmla="*/ 2098 h 12836"/>
              <a:gd name="T44" fmla="*/ 12192 w 12630"/>
              <a:gd name="T45" fmla="*/ 6264 h 12836"/>
              <a:gd name="T46" fmla="*/ 10627 w 12630"/>
              <a:gd name="T47" fmla="*/ 6040 h 12836"/>
              <a:gd name="T48" fmla="*/ 6377 w 12630"/>
              <a:gd name="T49" fmla="*/ 1789 h 12836"/>
              <a:gd name="T50" fmla="*/ 6377 w 12630"/>
              <a:gd name="T51" fmla="*/ 2237 h 12836"/>
              <a:gd name="T52" fmla="*/ 10179 w 12630"/>
              <a:gd name="T53" fmla="*/ 6040 h 12836"/>
              <a:gd name="T54" fmla="*/ 8614 w 12630"/>
              <a:gd name="T55" fmla="*/ 6264 h 12836"/>
              <a:gd name="T56" fmla="*/ 8111 w 12630"/>
              <a:gd name="T57" fmla="*/ 4306 h 12836"/>
              <a:gd name="T58" fmla="*/ 6153 w 12630"/>
              <a:gd name="T59" fmla="*/ 3803 h 12836"/>
              <a:gd name="T60" fmla="*/ 7802 w 12630"/>
              <a:gd name="T61" fmla="*/ 4614 h 12836"/>
              <a:gd name="T62" fmla="*/ 8614 w 12630"/>
              <a:gd name="T63" fmla="*/ 6264 h 12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630" h="12836">
                <a:moveTo>
                  <a:pt x="12445" y="10010"/>
                </a:moveTo>
                <a:cubicBezTo>
                  <a:pt x="12575" y="10141"/>
                  <a:pt x="12630" y="10262"/>
                  <a:pt x="12612" y="10374"/>
                </a:cubicBezTo>
                <a:lnTo>
                  <a:pt x="12584" y="10569"/>
                </a:lnTo>
                <a:cubicBezTo>
                  <a:pt x="12510" y="10756"/>
                  <a:pt x="12402" y="10957"/>
                  <a:pt x="12263" y="11171"/>
                </a:cubicBezTo>
                <a:cubicBezTo>
                  <a:pt x="12122" y="11386"/>
                  <a:pt x="11954" y="11595"/>
                  <a:pt x="11758" y="11801"/>
                </a:cubicBezTo>
                <a:cubicBezTo>
                  <a:pt x="11563" y="12005"/>
                  <a:pt x="11354" y="12191"/>
                  <a:pt x="11130" y="12360"/>
                </a:cubicBezTo>
                <a:cubicBezTo>
                  <a:pt x="10906" y="12528"/>
                  <a:pt x="10682" y="12667"/>
                  <a:pt x="10459" y="12780"/>
                </a:cubicBezTo>
                <a:cubicBezTo>
                  <a:pt x="10011" y="12836"/>
                  <a:pt x="9560" y="12775"/>
                  <a:pt x="9103" y="12598"/>
                </a:cubicBezTo>
                <a:cubicBezTo>
                  <a:pt x="8646" y="12419"/>
                  <a:pt x="8222" y="12219"/>
                  <a:pt x="7830" y="11996"/>
                </a:cubicBezTo>
                <a:cubicBezTo>
                  <a:pt x="6675" y="11344"/>
                  <a:pt x="5570" y="10519"/>
                  <a:pt x="4517" y="9522"/>
                </a:cubicBezTo>
                <a:cubicBezTo>
                  <a:pt x="3463" y="8524"/>
                  <a:pt x="2536" y="7494"/>
                  <a:pt x="1734" y="6431"/>
                </a:cubicBezTo>
                <a:cubicBezTo>
                  <a:pt x="1510" y="6096"/>
                  <a:pt x="1286" y="5733"/>
                  <a:pt x="1064" y="5341"/>
                </a:cubicBezTo>
                <a:cubicBezTo>
                  <a:pt x="840" y="4949"/>
                  <a:pt x="644" y="4568"/>
                  <a:pt x="476" y="4194"/>
                </a:cubicBezTo>
                <a:cubicBezTo>
                  <a:pt x="309" y="3822"/>
                  <a:pt x="183" y="3472"/>
                  <a:pt x="99" y="3146"/>
                </a:cubicBezTo>
                <a:cubicBezTo>
                  <a:pt x="14" y="2821"/>
                  <a:pt x="0" y="2555"/>
                  <a:pt x="56" y="2349"/>
                </a:cubicBezTo>
                <a:cubicBezTo>
                  <a:pt x="131" y="2163"/>
                  <a:pt x="248" y="1957"/>
                  <a:pt x="406" y="1734"/>
                </a:cubicBezTo>
                <a:cubicBezTo>
                  <a:pt x="563" y="1512"/>
                  <a:pt x="746" y="1300"/>
                  <a:pt x="951" y="1105"/>
                </a:cubicBezTo>
                <a:cubicBezTo>
                  <a:pt x="1156" y="909"/>
                  <a:pt x="1371" y="732"/>
                  <a:pt x="1595" y="573"/>
                </a:cubicBezTo>
                <a:cubicBezTo>
                  <a:pt x="1819" y="416"/>
                  <a:pt x="2043" y="307"/>
                  <a:pt x="2265" y="252"/>
                </a:cubicBezTo>
                <a:lnTo>
                  <a:pt x="2601" y="252"/>
                </a:lnTo>
                <a:cubicBezTo>
                  <a:pt x="2751" y="291"/>
                  <a:pt x="2862" y="355"/>
                  <a:pt x="2936" y="448"/>
                </a:cubicBezTo>
                <a:cubicBezTo>
                  <a:pt x="3012" y="541"/>
                  <a:pt x="3095" y="644"/>
                  <a:pt x="3188" y="755"/>
                </a:cubicBezTo>
                <a:cubicBezTo>
                  <a:pt x="3636" y="1482"/>
                  <a:pt x="4139" y="2228"/>
                  <a:pt x="4699" y="2992"/>
                </a:cubicBezTo>
                <a:cubicBezTo>
                  <a:pt x="4885" y="3291"/>
                  <a:pt x="4903" y="3598"/>
                  <a:pt x="4755" y="3915"/>
                </a:cubicBezTo>
                <a:cubicBezTo>
                  <a:pt x="4718" y="3972"/>
                  <a:pt x="4661" y="4069"/>
                  <a:pt x="4587" y="4208"/>
                </a:cubicBezTo>
                <a:cubicBezTo>
                  <a:pt x="4512" y="4348"/>
                  <a:pt x="4432" y="4492"/>
                  <a:pt x="4349" y="4642"/>
                </a:cubicBezTo>
                <a:cubicBezTo>
                  <a:pt x="4265" y="4792"/>
                  <a:pt x="4199" y="4931"/>
                  <a:pt x="4153" y="5061"/>
                </a:cubicBezTo>
                <a:cubicBezTo>
                  <a:pt x="4106" y="5191"/>
                  <a:pt x="4102" y="5276"/>
                  <a:pt x="4139" y="5313"/>
                </a:cubicBezTo>
                <a:cubicBezTo>
                  <a:pt x="4624" y="5984"/>
                  <a:pt x="5164" y="6571"/>
                  <a:pt x="5761" y="7074"/>
                </a:cubicBezTo>
                <a:cubicBezTo>
                  <a:pt x="6357" y="7577"/>
                  <a:pt x="6945" y="8118"/>
                  <a:pt x="7522" y="8696"/>
                </a:cubicBezTo>
                <a:cubicBezTo>
                  <a:pt x="7615" y="8734"/>
                  <a:pt x="7690" y="8734"/>
                  <a:pt x="7746" y="8696"/>
                </a:cubicBezTo>
                <a:cubicBezTo>
                  <a:pt x="7914" y="8602"/>
                  <a:pt x="8101" y="8500"/>
                  <a:pt x="8305" y="8388"/>
                </a:cubicBezTo>
                <a:cubicBezTo>
                  <a:pt x="8510" y="8277"/>
                  <a:pt x="8715" y="8175"/>
                  <a:pt x="8921" y="8081"/>
                </a:cubicBezTo>
                <a:cubicBezTo>
                  <a:pt x="9200" y="7951"/>
                  <a:pt x="9508" y="7970"/>
                  <a:pt x="9844" y="8138"/>
                </a:cubicBezTo>
                <a:cubicBezTo>
                  <a:pt x="10216" y="8399"/>
                  <a:pt x="10594" y="8655"/>
                  <a:pt x="10976" y="8907"/>
                </a:cubicBezTo>
                <a:cubicBezTo>
                  <a:pt x="11359" y="9159"/>
                  <a:pt x="11726" y="9415"/>
                  <a:pt x="12081" y="9676"/>
                </a:cubicBezTo>
                <a:cubicBezTo>
                  <a:pt x="12192" y="9769"/>
                  <a:pt x="12314" y="9881"/>
                  <a:pt x="12445" y="10010"/>
                </a:cubicBezTo>
                <a:close/>
                <a:moveTo>
                  <a:pt x="12192" y="6264"/>
                </a:moveTo>
                <a:cubicBezTo>
                  <a:pt x="12342" y="6264"/>
                  <a:pt x="12416" y="6190"/>
                  <a:pt x="12416" y="6040"/>
                </a:cubicBezTo>
                <a:cubicBezTo>
                  <a:pt x="12416" y="4362"/>
                  <a:pt x="11829" y="2936"/>
                  <a:pt x="10655" y="1761"/>
                </a:cubicBezTo>
                <a:cubicBezTo>
                  <a:pt x="9480" y="587"/>
                  <a:pt x="8054" y="0"/>
                  <a:pt x="6377" y="0"/>
                </a:cubicBezTo>
                <a:cubicBezTo>
                  <a:pt x="6227" y="0"/>
                  <a:pt x="6153" y="74"/>
                  <a:pt x="6153" y="224"/>
                </a:cubicBezTo>
                <a:cubicBezTo>
                  <a:pt x="6153" y="374"/>
                  <a:pt x="6227" y="448"/>
                  <a:pt x="6377" y="448"/>
                </a:cubicBezTo>
                <a:cubicBezTo>
                  <a:pt x="7942" y="448"/>
                  <a:pt x="9256" y="998"/>
                  <a:pt x="10320" y="2098"/>
                </a:cubicBezTo>
                <a:cubicBezTo>
                  <a:pt x="11419" y="3160"/>
                  <a:pt x="11970" y="4475"/>
                  <a:pt x="11970" y="6041"/>
                </a:cubicBezTo>
                <a:cubicBezTo>
                  <a:pt x="11968" y="6190"/>
                  <a:pt x="12044" y="6264"/>
                  <a:pt x="12192" y="6264"/>
                </a:cubicBezTo>
                <a:close/>
                <a:moveTo>
                  <a:pt x="10403" y="6264"/>
                </a:moveTo>
                <a:cubicBezTo>
                  <a:pt x="10553" y="6264"/>
                  <a:pt x="10627" y="6190"/>
                  <a:pt x="10627" y="6040"/>
                </a:cubicBezTo>
                <a:cubicBezTo>
                  <a:pt x="10627" y="4847"/>
                  <a:pt x="10207" y="3850"/>
                  <a:pt x="9369" y="3047"/>
                </a:cubicBezTo>
                <a:cubicBezTo>
                  <a:pt x="8566" y="2209"/>
                  <a:pt x="7569" y="1789"/>
                  <a:pt x="6377" y="1789"/>
                </a:cubicBezTo>
                <a:cubicBezTo>
                  <a:pt x="6227" y="1789"/>
                  <a:pt x="6153" y="1864"/>
                  <a:pt x="6153" y="2013"/>
                </a:cubicBezTo>
                <a:cubicBezTo>
                  <a:pt x="6153" y="2163"/>
                  <a:pt x="6227" y="2237"/>
                  <a:pt x="6377" y="2237"/>
                </a:cubicBezTo>
                <a:cubicBezTo>
                  <a:pt x="7421" y="2237"/>
                  <a:pt x="8316" y="2611"/>
                  <a:pt x="9060" y="3356"/>
                </a:cubicBezTo>
                <a:cubicBezTo>
                  <a:pt x="9807" y="4102"/>
                  <a:pt x="10179" y="4997"/>
                  <a:pt x="10179" y="6040"/>
                </a:cubicBezTo>
                <a:cubicBezTo>
                  <a:pt x="10179" y="6190"/>
                  <a:pt x="10253" y="6264"/>
                  <a:pt x="10403" y="6264"/>
                </a:cubicBezTo>
                <a:close/>
                <a:moveTo>
                  <a:pt x="8614" y="6264"/>
                </a:moveTo>
                <a:cubicBezTo>
                  <a:pt x="8764" y="6264"/>
                  <a:pt x="8838" y="6190"/>
                  <a:pt x="8838" y="6040"/>
                </a:cubicBezTo>
                <a:cubicBezTo>
                  <a:pt x="8838" y="5331"/>
                  <a:pt x="8596" y="4754"/>
                  <a:pt x="8111" y="4306"/>
                </a:cubicBezTo>
                <a:cubicBezTo>
                  <a:pt x="7663" y="3820"/>
                  <a:pt x="7086" y="3579"/>
                  <a:pt x="6377" y="3579"/>
                </a:cubicBezTo>
                <a:cubicBezTo>
                  <a:pt x="6227" y="3579"/>
                  <a:pt x="6153" y="3653"/>
                  <a:pt x="6153" y="3803"/>
                </a:cubicBezTo>
                <a:cubicBezTo>
                  <a:pt x="6153" y="3952"/>
                  <a:pt x="6227" y="4027"/>
                  <a:pt x="6377" y="4027"/>
                </a:cubicBezTo>
                <a:cubicBezTo>
                  <a:pt x="6936" y="4027"/>
                  <a:pt x="7411" y="4222"/>
                  <a:pt x="7802" y="4614"/>
                </a:cubicBezTo>
                <a:cubicBezTo>
                  <a:pt x="8194" y="5006"/>
                  <a:pt x="8390" y="5481"/>
                  <a:pt x="8390" y="6040"/>
                </a:cubicBezTo>
                <a:cubicBezTo>
                  <a:pt x="8390" y="6190"/>
                  <a:pt x="8464" y="6264"/>
                  <a:pt x="8614" y="6264"/>
                </a:cubicBezTo>
                <a:close/>
              </a:path>
            </a:pathLst>
          </a:custGeom>
          <a:solidFill>
            <a:schemeClr val="bg1"/>
          </a:solidFill>
          <a:ln>
            <a:noFill/>
          </a:ln>
        </p:spPr>
        <p:txBody>
          <a:bodyPr/>
          <a:lstStyle/>
          <a:p>
            <a:endParaRPr lang="zh-CN" altLang="en-US">
              <a:cs typeface="+mn-ea"/>
              <a:sym typeface="+mn-lt"/>
            </a:endParaRPr>
          </a:p>
        </p:txBody>
      </p:sp>
      <p:sp>
        <p:nvSpPr>
          <p:cNvPr id="24" name="world-grid-with-placeholder_45861">
            <a:extLst>
              <a:ext uri="{FF2B5EF4-FFF2-40B4-BE49-F238E27FC236}">
                <a16:creationId xmlns:a16="http://schemas.microsoft.com/office/drawing/2014/main" id="{2D37207E-7067-4E93-8A36-907FB1919A1A}"/>
              </a:ext>
            </a:extLst>
          </p:cNvPr>
          <p:cNvSpPr>
            <a:spLocks noChangeAspect="1"/>
          </p:cNvSpPr>
          <p:nvPr/>
        </p:nvSpPr>
        <p:spPr bwMode="auto">
          <a:xfrm>
            <a:off x="5111951" y="2557090"/>
            <a:ext cx="436103" cy="478588"/>
          </a:xfrm>
          <a:custGeom>
            <a:avLst/>
            <a:gdLst>
              <a:gd name="T0" fmla="*/ 6111 w 7506"/>
              <a:gd name="T1" fmla="*/ 5088 h 8249"/>
              <a:gd name="T2" fmla="*/ 5870 w 7506"/>
              <a:gd name="T3" fmla="*/ 6398 h 8249"/>
              <a:gd name="T4" fmla="*/ 5288 w 7506"/>
              <a:gd name="T5" fmla="*/ 5088 h 8249"/>
              <a:gd name="T6" fmla="*/ 5224 w 7506"/>
              <a:gd name="T7" fmla="*/ 4795 h 8249"/>
              <a:gd name="T8" fmla="*/ 4797 w 7506"/>
              <a:gd name="T9" fmla="*/ 4596 h 8249"/>
              <a:gd name="T10" fmla="*/ 3677 w 7506"/>
              <a:gd name="T11" fmla="*/ 3512 h 8249"/>
              <a:gd name="T12" fmla="*/ 3914 w 7506"/>
              <a:gd name="T13" fmla="*/ 3010 h 8249"/>
              <a:gd name="T14" fmla="*/ 3677 w 7506"/>
              <a:gd name="T15" fmla="*/ 2464 h 8249"/>
              <a:gd name="T16" fmla="*/ 3630 w 7506"/>
              <a:gd name="T17" fmla="*/ 1444 h 8249"/>
              <a:gd name="T18" fmla="*/ 0 w 7506"/>
              <a:gd name="T19" fmla="*/ 4842 h 8249"/>
              <a:gd name="T20" fmla="*/ 6813 w 7506"/>
              <a:gd name="T21" fmla="*/ 4842 h 8249"/>
              <a:gd name="T22" fmla="*/ 6362 w 7506"/>
              <a:gd name="T23" fmla="*/ 4795 h 8249"/>
              <a:gd name="T24" fmla="*/ 1802 w 7506"/>
              <a:gd name="T25" fmla="*/ 2908 h 8249"/>
              <a:gd name="T26" fmla="*/ 1923 w 7506"/>
              <a:gd name="T27" fmla="*/ 2335 h 8249"/>
              <a:gd name="T28" fmla="*/ 1728 w 7506"/>
              <a:gd name="T29" fmla="*/ 3394 h 8249"/>
              <a:gd name="T30" fmla="*/ 503 w 7506"/>
              <a:gd name="T31" fmla="*/ 4596 h 8249"/>
              <a:gd name="T32" fmla="*/ 944 w 7506"/>
              <a:gd name="T33" fmla="*/ 6399 h 8249"/>
              <a:gd name="T34" fmla="*/ 1644 w 7506"/>
              <a:gd name="T35" fmla="*/ 5088 h 8249"/>
              <a:gd name="T36" fmla="*/ 944 w 7506"/>
              <a:gd name="T37" fmla="*/ 6399 h 8249"/>
              <a:gd name="T38" fmla="*/ 1802 w 7506"/>
              <a:gd name="T39" fmla="*/ 6730 h 8249"/>
              <a:gd name="T40" fmla="*/ 1275 w 7506"/>
              <a:gd name="T41" fmla="*/ 6827 h 8249"/>
              <a:gd name="T42" fmla="*/ 2528 w 7506"/>
              <a:gd name="T43" fmla="*/ 7621 h 8249"/>
              <a:gd name="T44" fmla="*/ 3185 w 7506"/>
              <a:gd name="T45" fmla="*/ 6616 h 8249"/>
              <a:gd name="T46" fmla="*/ 3185 w 7506"/>
              <a:gd name="T47" fmla="*/ 6124 h 8249"/>
              <a:gd name="T48" fmla="*/ 2136 w 7506"/>
              <a:gd name="T49" fmla="*/ 5088 h 8249"/>
              <a:gd name="T50" fmla="*/ 3185 w 7506"/>
              <a:gd name="T51" fmla="*/ 6124 h 8249"/>
              <a:gd name="T52" fmla="*/ 2136 w 7506"/>
              <a:gd name="T53" fmla="*/ 4596 h 8249"/>
              <a:gd name="T54" fmla="*/ 3185 w 7506"/>
              <a:gd name="T55" fmla="*/ 3513 h 8249"/>
              <a:gd name="T56" fmla="*/ 3185 w 7506"/>
              <a:gd name="T57" fmla="*/ 4596 h 8249"/>
              <a:gd name="T58" fmla="*/ 2290 w 7506"/>
              <a:gd name="T59" fmla="*/ 2968 h 8249"/>
              <a:gd name="T60" fmla="*/ 3185 w 7506"/>
              <a:gd name="T61" fmla="*/ 1937 h 8249"/>
              <a:gd name="T62" fmla="*/ 4420 w 7506"/>
              <a:gd name="T63" fmla="*/ 7575 h 8249"/>
              <a:gd name="T64" fmla="*/ 3677 w 7506"/>
              <a:gd name="T65" fmla="*/ 6618 h 8249"/>
              <a:gd name="T66" fmla="*/ 4420 w 7506"/>
              <a:gd name="T67" fmla="*/ 7575 h 8249"/>
              <a:gd name="T68" fmla="*/ 3677 w 7506"/>
              <a:gd name="T69" fmla="*/ 6126 h 8249"/>
              <a:gd name="T70" fmla="*/ 4796 w 7506"/>
              <a:gd name="T71" fmla="*/ 5088 h 8249"/>
              <a:gd name="T72" fmla="*/ 5018 w 7506"/>
              <a:gd name="T73" fmla="*/ 7269 h 8249"/>
              <a:gd name="T74" fmla="*/ 5539 w 7506"/>
              <a:gd name="T75" fmla="*/ 6827 h 8249"/>
              <a:gd name="T76" fmla="*/ 5626 w 7506"/>
              <a:gd name="T77" fmla="*/ 97 h 8249"/>
              <a:gd name="T78" fmla="*/ 5680 w 7506"/>
              <a:gd name="T79" fmla="*/ 4609 h 8249"/>
              <a:gd name="T80" fmla="*/ 7506 w 7506"/>
              <a:gd name="T81" fmla="*/ 1802 h 8249"/>
              <a:gd name="T82" fmla="*/ 5793 w 7506"/>
              <a:gd name="T83" fmla="*/ 2707 h 8249"/>
              <a:gd name="T84" fmla="*/ 5793 w 7506"/>
              <a:gd name="T85" fmla="*/ 897 h 8249"/>
              <a:gd name="T86" fmla="*/ 5793 w 7506"/>
              <a:gd name="T87" fmla="*/ 2707 h 8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06" h="8249">
                <a:moveTo>
                  <a:pt x="6362" y="4795"/>
                </a:moveTo>
                <a:cubicBezTo>
                  <a:pt x="6311" y="4921"/>
                  <a:pt x="6221" y="5021"/>
                  <a:pt x="6111" y="5088"/>
                </a:cubicBezTo>
                <a:lnTo>
                  <a:pt x="6310" y="5088"/>
                </a:lnTo>
                <a:cubicBezTo>
                  <a:pt x="6270" y="5567"/>
                  <a:pt x="6114" y="6013"/>
                  <a:pt x="5870" y="6398"/>
                </a:cubicBezTo>
                <a:cubicBezTo>
                  <a:pt x="5656" y="6345"/>
                  <a:pt x="5433" y="6300"/>
                  <a:pt x="5202" y="6262"/>
                </a:cubicBezTo>
                <a:cubicBezTo>
                  <a:pt x="5250" y="5883"/>
                  <a:pt x="5279" y="5490"/>
                  <a:pt x="5288" y="5088"/>
                </a:cubicBezTo>
                <a:lnTo>
                  <a:pt x="5475" y="5088"/>
                </a:lnTo>
                <a:cubicBezTo>
                  <a:pt x="5365" y="5021"/>
                  <a:pt x="5275" y="4921"/>
                  <a:pt x="5224" y="4795"/>
                </a:cubicBezTo>
                <a:cubicBezTo>
                  <a:pt x="5104" y="4502"/>
                  <a:pt x="4948" y="4274"/>
                  <a:pt x="4774" y="4064"/>
                </a:cubicBezTo>
                <a:cubicBezTo>
                  <a:pt x="4785" y="4239"/>
                  <a:pt x="4794" y="4417"/>
                  <a:pt x="4797" y="4596"/>
                </a:cubicBezTo>
                <a:lnTo>
                  <a:pt x="3677" y="4596"/>
                </a:lnTo>
                <a:lnTo>
                  <a:pt x="3677" y="3512"/>
                </a:lnTo>
                <a:cubicBezTo>
                  <a:pt x="3875" y="3508"/>
                  <a:pt x="4069" y="3497"/>
                  <a:pt x="4262" y="3483"/>
                </a:cubicBezTo>
                <a:cubicBezTo>
                  <a:pt x="4136" y="3337"/>
                  <a:pt x="4017" y="3182"/>
                  <a:pt x="3914" y="3010"/>
                </a:cubicBezTo>
                <a:cubicBezTo>
                  <a:pt x="3835" y="3013"/>
                  <a:pt x="3757" y="3018"/>
                  <a:pt x="3677" y="3020"/>
                </a:cubicBezTo>
                <a:lnTo>
                  <a:pt x="3677" y="2464"/>
                </a:lnTo>
                <a:cubicBezTo>
                  <a:pt x="3657" y="2393"/>
                  <a:pt x="3639" y="2320"/>
                  <a:pt x="3625" y="2243"/>
                </a:cubicBezTo>
                <a:cubicBezTo>
                  <a:pt x="3578" y="1976"/>
                  <a:pt x="3583" y="1706"/>
                  <a:pt x="3630" y="1444"/>
                </a:cubicBezTo>
                <a:cubicBezTo>
                  <a:pt x="3556" y="1439"/>
                  <a:pt x="3482" y="1436"/>
                  <a:pt x="3407" y="1436"/>
                </a:cubicBezTo>
                <a:cubicBezTo>
                  <a:pt x="1528" y="1436"/>
                  <a:pt x="0" y="2964"/>
                  <a:pt x="0" y="4842"/>
                </a:cubicBezTo>
                <a:cubicBezTo>
                  <a:pt x="0" y="6721"/>
                  <a:pt x="1528" y="8249"/>
                  <a:pt x="3407" y="8249"/>
                </a:cubicBezTo>
                <a:cubicBezTo>
                  <a:pt x="5285" y="8249"/>
                  <a:pt x="6813" y="6721"/>
                  <a:pt x="6813" y="4842"/>
                </a:cubicBezTo>
                <a:cubicBezTo>
                  <a:pt x="6813" y="4605"/>
                  <a:pt x="6789" y="4374"/>
                  <a:pt x="6743" y="4151"/>
                </a:cubicBezTo>
                <a:cubicBezTo>
                  <a:pt x="6597" y="4338"/>
                  <a:pt x="6465" y="4542"/>
                  <a:pt x="6362" y="4795"/>
                </a:cubicBezTo>
                <a:close/>
                <a:moveTo>
                  <a:pt x="1923" y="2335"/>
                </a:moveTo>
                <a:cubicBezTo>
                  <a:pt x="1877" y="2517"/>
                  <a:pt x="1837" y="2708"/>
                  <a:pt x="1802" y="2908"/>
                </a:cubicBezTo>
                <a:cubicBezTo>
                  <a:pt x="1634" y="2882"/>
                  <a:pt x="1471" y="2852"/>
                  <a:pt x="1312" y="2819"/>
                </a:cubicBezTo>
                <a:cubicBezTo>
                  <a:pt x="1493" y="2632"/>
                  <a:pt x="1698" y="2469"/>
                  <a:pt x="1923" y="2335"/>
                </a:cubicBezTo>
                <a:close/>
                <a:moveTo>
                  <a:pt x="970" y="3245"/>
                </a:moveTo>
                <a:cubicBezTo>
                  <a:pt x="1213" y="3304"/>
                  <a:pt x="1466" y="3354"/>
                  <a:pt x="1728" y="3394"/>
                </a:cubicBezTo>
                <a:cubicBezTo>
                  <a:pt x="1679" y="3782"/>
                  <a:pt x="1651" y="4184"/>
                  <a:pt x="1643" y="4596"/>
                </a:cubicBezTo>
                <a:lnTo>
                  <a:pt x="503" y="4596"/>
                </a:lnTo>
                <a:cubicBezTo>
                  <a:pt x="545" y="4100"/>
                  <a:pt x="711" y="3640"/>
                  <a:pt x="970" y="3245"/>
                </a:cubicBezTo>
                <a:close/>
                <a:moveTo>
                  <a:pt x="944" y="6399"/>
                </a:moveTo>
                <a:cubicBezTo>
                  <a:pt x="700" y="6013"/>
                  <a:pt x="543" y="5567"/>
                  <a:pt x="503" y="5088"/>
                </a:cubicBezTo>
                <a:lnTo>
                  <a:pt x="1644" y="5088"/>
                </a:lnTo>
                <a:cubicBezTo>
                  <a:pt x="1653" y="5484"/>
                  <a:pt x="1681" y="5871"/>
                  <a:pt x="1728" y="6244"/>
                </a:cubicBezTo>
                <a:cubicBezTo>
                  <a:pt x="1455" y="6285"/>
                  <a:pt x="1193" y="6337"/>
                  <a:pt x="944" y="6399"/>
                </a:cubicBezTo>
                <a:close/>
                <a:moveTo>
                  <a:pt x="1275" y="6827"/>
                </a:moveTo>
                <a:cubicBezTo>
                  <a:pt x="1445" y="6790"/>
                  <a:pt x="1620" y="6757"/>
                  <a:pt x="1802" y="6730"/>
                </a:cubicBezTo>
                <a:cubicBezTo>
                  <a:pt x="1841" y="6950"/>
                  <a:pt x="1886" y="7160"/>
                  <a:pt x="1938" y="7358"/>
                </a:cubicBezTo>
                <a:cubicBezTo>
                  <a:pt x="1691" y="7214"/>
                  <a:pt x="1468" y="7034"/>
                  <a:pt x="1275" y="6827"/>
                </a:cubicBezTo>
                <a:close/>
                <a:moveTo>
                  <a:pt x="3185" y="7748"/>
                </a:moveTo>
                <a:cubicBezTo>
                  <a:pt x="2957" y="7730"/>
                  <a:pt x="2737" y="7688"/>
                  <a:pt x="2528" y="7621"/>
                </a:cubicBezTo>
                <a:cubicBezTo>
                  <a:pt x="2433" y="7336"/>
                  <a:pt x="2353" y="7018"/>
                  <a:pt x="2291" y="6669"/>
                </a:cubicBezTo>
                <a:cubicBezTo>
                  <a:pt x="2583" y="6640"/>
                  <a:pt x="2882" y="6622"/>
                  <a:pt x="3185" y="6616"/>
                </a:cubicBezTo>
                <a:lnTo>
                  <a:pt x="3185" y="7748"/>
                </a:lnTo>
                <a:close/>
                <a:moveTo>
                  <a:pt x="3185" y="6124"/>
                </a:moveTo>
                <a:cubicBezTo>
                  <a:pt x="2857" y="6130"/>
                  <a:pt x="2533" y="6150"/>
                  <a:pt x="2216" y="6182"/>
                </a:cubicBezTo>
                <a:cubicBezTo>
                  <a:pt x="2172" y="5830"/>
                  <a:pt x="2145" y="5463"/>
                  <a:pt x="2136" y="5088"/>
                </a:cubicBezTo>
                <a:lnTo>
                  <a:pt x="3185" y="5088"/>
                </a:lnTo>
                <a:lnTo>
                  <a:pt x="3185" y="6124"/>
                </a:lnTo>
                <a:close/>
                <a:moveTo>
                  <a:pt x="3185" y="4596"/>
                </a:moveTo>
                <a:lnTo>
                  <a:pt x="2136" y="4596"/>
                </a:lnTo>
                <a:cubicBezTo>
                  <a:pt x="2143" y="4205"/>
                  <a:pt x="2170" y="3823"/>
                  <a:pt x="2216" y="3455"/>
                </a:cubicBezTo>
                <a:cubicBezTo>
                  <a:pt x="2534" y="3488"/>
                  <a:pt x="2857" y="3507"/>
                  <a:pt x="3185" y="3513"/>
                </a:cubicBezTo>
                <a:lnTo>
                  <a:pt x="3185" y="4596"/>
                </a:lnTo>
                <a:lnTo>
                  <a:pt x="3185" y="4596"/>
                </a:lnTo>
                <a:close/>
                <a:moveTo>
                  <a:pt x="3185" y="3021"/>
                </a:moveTo>
                <a:cubicBezTo>
                  <a:pt x="2882" y="3015"/>
                  <a:pt x="2583" y="2998"/>
                  <a:pt x="2290" y="2968"/>
                </a:cubicBezTo>
                <a:cubicBezTo>
                  <a:pt x="2349" y="2640"/>
                  <a:pt x="2423" y="2340"/>
                  <a:pt x="2510" y="2069"/>
                </a:cubicBezTo>
                <a:cubicBezTo>
                  <a:pt x="2725" y="2000"/>
                  <a:pt x="2951" y="1955"/>
                  <a:pt x="3185" y="1937"/>
                </a:cubicBezTo>
                <a:lnTo>
                  <a:pt x="3185" y="3021"/>
                </a:lnTo>
                <a:close/>
                <a:moveTo>
                  <a:pt x="4420" y="7575"/>
                </a:moveTo>
                <a:cubicBezTo>
                  <a:pt x="4185" y="7662"/>
                  <a:pt x="3936" y="7720"/>
                  <a:pt x="3677" y="7744"/>
                </a:cubicBezTo>
                <a:lnTo>
                  <a:pt x="3677" y="6618"/>
                </a:lnTo>
                <a:cubicBezTo>
                  <a:pt x="4006" y="6625"/>
                  <a:pt x="4329" y="6647"/>
                  <a:pt x="4640" y="6682"/>
                </a:cubicBezTo>
                <a:cubicBezTo>
                  <a:pt x="4581" y="7006"/>
                  <a:pt x="4507" y="7305"/>
                  <a:pt x="4420" y="7575"/>
                </a:cubicBezTo>
                <a:close/>
                <a:moveTo>
                  <a:pt x="4714" y="6196"/>
                </a:moveTo>
                <a:cubicBezTo>
                  <a:pt x="4379" y="6157"/>
                  <a:pt x="4032" y="6133"/>
                  <a:pt x="3677" y="6126"/>
                </a:cubicBezTo>
                <a:lnTo>
                  <a:pt x="3677" y="5088"/>
                </a:lnTo>
                <a:lnTo>
                  <a:pt x="4796" y="5088"/>
                </a:lnTo>
                <a:cubicBezTo>
                  <a:pt x="4787" y="5468"/>
                  <a:pt x="4760" y="5838"/>
                  <a:pt x="4714" y="6196"/>
                </a:cubicBezTo>
                <a:close/>
                <a:moveTo>
                  <a:pt x="5018" y="7269"/>
                </a:moveTo>
                <a:cubicBezTo>
                  <a:pt x="5059" y="7103"/>
                  <a:pt x="5095" y="6929"/>
                  <a:pt x="5128" y="6748"/>
                </a:cubicBezTo>
                <a:cubicBezTo>
                  <a:pt x="5269" y="6771"/>
                  <a:pt x="5405" y="6798"/>
                  <a:pt x="5539" y="6827"/>
                </a:cubicBezTo>
                <a:cubicBezTo>
                  <a:pt x="5383" y="6994"/>
                  <a:pt x="5209" y="7143"/>
                  <a:pt x="5018" y="7269"/>
                </a:cubicBezTo>
                <a:close/>
                <a:moveTo>
                  <a:pt x="5626" y="97"/>
                </a:moveTo>
                <a:cubicBezTo>
                  <a:pt x="4622" y="192"/>
                  <a:pt x="3935" y="1165"/>
                  <a:pt x="4110" y="2158"/>
                </a:cubicBezTo>
                <a:cubicBezTo>
                  <a:pt x="4288" y="3166"/>
                  <a:pt x="5218" y="3477"/>
                  <a:pt x="5680" y="4609"/>
                </a:cubicBezTo>
                <a:cubicBezTo>
                  <a:pt x="5721" y="4711"/>
                  <a:pt x="5865" y="4712"/>
                  <a:pt x="5906" y="4610"/>
                </a:cubicBezTo>
                <a:cubicBezTo>
                  <a:pt x="6418" y="3354"/>
                  <a:pt x="7506" y="3109"/>
                  <a:pt x="7506" y="1802"/>
                </a:cubicBezTo>
                <a:cubicBezTo>
                  <a:pt x="7506" y="801"/>
                  <a:pt x="6647" y="0"/>
                  <a:pt x="5626" y="97"/>
                </a:cubicBezTo>
                <a:close/>
                <a:moveTo>
                  <a:pt x="5793" y="2707"/>
                </a:moveTo>
                <a:cubicBezTo>
                  <a:pt x="5293" y="2707"/>
                  <a:pt x="4888" y="2302"/>
                  <a:pt x="4888" y="1802"/>
                </a:cubicBezTo>
                <a:cubicBezTo>
                  <a:pt x="4888" y="1302"/>
                  <a:pt x="5293" y="897"/>
                  <a:pt x="5793" y="897"/>
                </a:cubicBezTo>
                <a:cubicBezTo>
                  <a:pt x="6293" y="897"/>
                  <a:pt x="6698" y="1302"/>
                  <a:pt x="6698" y="1802"/>
                </a:cubicBezTo>
                <a:cubicBezTo>
                  <a:pt x="6698" y="2302"/>
                  <a:pt x="6293" y="2707"/>
                  <a:pt x="5793" y="2707"/>
                </a:cubicBezTo>
                <a:close/>
              </a:path>
            </a:pathLst>
          </a:custGeom>
          <a:solidFill>
            <a:schemeClr val="bg1"/>
          </a:solidFill>
          <a:ln>
            <a:noFill/>
          </a:ln>
        </p:spPr>
        <p:txBody>
          <a:bodyPr/>
          <a:lstStyle/>
          <a:p>
            <a:endParaRPr lang="zh-CN" altLang="en-US">
              <a:cs typeface="+mn-ea"/>
              <a:sym typeface="+mn-lt"/>
            </a:endParaRPr>
          </a:p>
        </p:txBody>
      </p:sp>
      <p:sp>
        <p:nvSpPr>
          <p:cNvPr id="25" name="working-man-with-a-bow-and-a-hat_57080">
            <a:extLst>
              <a:ext uri="{FF2B5EF4-FFF2-40B4-BE49-F238E27FC236}">
                <a16:creationId xmlns:a16="http://schemas.microsoft.com/office/drawing/2014/main" id="{1DA4A1C0-2138-44FA-9FCD-B56582162160}"/>
              </a:ext>
            </a:extLst>
          </p:cNvPr>
          <p:cNvSpPr>
            <a:spLocks noChangeAspect="1"/>
          </p:cNvSpPr>
          <p:nvPr/>
        </p:nvSpPr>
        <p:spPr bwMode="auto">
          <a:xfrm>
            <a:off x="6499408" y="2557090"/>
            <a:ext cx="436103" cy="506811"/>
          </a:xfrm>
          <a:custGeom>
            <a:avLst/>
            <a:gdLst>
              <a:gd name="connsiteX0" fmla="*/ 176656 w 521831"/>
              <a:gd name="connsiteY0" fmla="*/ 380983 h 606439"/>
              <a:gd name="connsiteX1" fmla="*/ 186943 w 521831"/>
              <a:gd name="connsiteY1" fmla="*/ 387521 h 606439"/>
              <a:gd name="connsiteX2" fmla="*/ 260916 w 521831"/>
              <a:gd name="connsiteY2" fmla="*/ 497073 h 606439"/>
              <a:gd name="connsiteX3" fmla="*/ 334888 w 521831"/>
              <a:gd name="connsiteY3" fmla="*/ 387521 h 606439"/>
              <a:gd name="connsiteX4" fmla="*/ 345082 w 521831"/>
              <a:gd name="connsiteY4" fmla="*/ 380983 h 606439"/>
              <a:gd name="connsiteX5" fmla="*/ 350786 w 521831"/>
              <a:gd name="connsiteY5" fmla="*/ 382571 h 606439"/>
              <a:gd name="connsiteX6" fmla="*/ 416530 w 521831"/>
              <a:gd name="connsiteY6" fmla="*/ 416286 h 606439"/>
              <a:gd name="connsiteX7" fmla="*/ 521831 w 521831"/>
              <a:gd name="connsiteY7" fmla="*/ 487267 h 606439"/>
              <a:gd name="connsiteX8" fmla="*/ 521831 w 521831"/>
              <a:gd name="connsiteY8" fmla="*/ 606439 h 606439"/>
              <a:gd name="connsiteX9" fmla="*/ 260916 w 521831"/>
              <a:gd name="connsiteY9" fmla="*/ 606439 h 606439"/>
              <a:gd name="connsiteX10" fmla="*/ 0 w 521831"/>
              <a:gd name="connsiteY10" fmla="*/ 606439 h 606439"/>
              <a:gd name="connsiteX11" fmla="*/ 0 w 521831"/>
              <a:gd name="connsiteY11" fmla="*/ 487267 h 606439"/>
              <a:gd name="connsiteX12" fmla="*/ 105301 w 521831"/>
              <a:gd name="connsiteY12" fmla="*/ 416286 h 606439"/>
              <a:gd name="connsiteX13" fmla="*/ 170951 w 521831"/>
              <a:gd name="connsiteY13" fmla="*/ 382571 h 606439"/>
              <a:gd name="connsiteX14" fmla="*/ 176656 w 521831"/>
              <a:gd name="connsiteY14" fmla="*/ 380983 h 606439"/>
              <a:gd name="connsiteX15" fmla="*/ 218033 w 521831"/>
              <a:gd name="connsiteY15" fmla="*/ 348240 h 606439"/>
              <a:gd name="connsiteX16" fmla="*/ 220372 w 521831"/>
              <a:gd name="connsiteY16" fmla="*/ 348427 h 606439"/>
              <a:gd name="connsiteX17" fmla="*/ 221027 w 521831"/>
              <a:gd name="connsiteY17" fmla="*/ 348520 h 606439"/>
              <a:gd name="connsiteX18" fmla="*/ 221120 w 521831"/>
              <a:gd name="connsiteY18" fmla="*/ 348613 h 606439"/>
              <a:gd name="connsiteX19" fmla="*/ 222336 w 521831"/>
              <a:gd name="connsiteY19" fmla="*/ 348893 h 606439"/>
              <a:gd name="connsiteX20" fmla="*/ 222898 w 521831"/>
              <a:gd name="connsiteY20" fmla="*/ 349080 h 606439"/>
              <a:gd name="connsiteX21" fmla="*/ 223553 w 521831"/>
              <a:gd name="connsiteY21" fmla="*/ 349266 h 606439"/>
              <a:gd name="connsiteX22" fmla="*/ 227575 w 521831"/>
              <a:gd name="connsiteY22" fmla="*/ 351693 h 606439"/>
              <a:gd name="connsiteX23" fmla="*/ 247783 w 521831"/>
              <a:gd name="connsiteY23" fmla="*/ 367836 h 606439"/>
              <a:gd name="connsiteX24" fmla="*/ 250309 w 521831"/>
              <a:gd name="connsiteY24" fmla="*/ 367929 h 606439"/>
              <a:gd name="connsiteX25" fmla="*/ 260880 w 521831"/>
              <a:gd name="connsiteY25" fmla="*/ 367836 h 606439"/>
              <a:gd name="connsiteX26" fmla="*/ 271358 w 521831"/>
              <a:gd name="connsiteY26" fmla="*/ 367929 h 606439"/>
              <a:gd name="connsiteX27" fmla="*/ 273978 w 521831"/>
              <a:gd name="connsiteY27" fmla="*/ 367836 h 606439"/>
              <a:gd name="connsiteX28" fmla="*/ 294186 w 521831"/>
              <a:gd name="connsiteY28" fmla="*/ 351693 h 606439"/>
              <a:gd name="connsiteX29" fmla="*/ 298208 w 521831"/>
              <a:gd name="connsiteY29" fmla="*/ 349266 h 606439"/>
              <a:gd name="connsiteX30" fmla="*/ 298863 w 521831"/>
              <a:gd name="connsiteY30" fmla="*/ 349080 h 606439"/>
              <a:gd name="connsiteX31" fmla="*/ 299331 w 521831"/>
              <a:gd name="connsiteY31" fmla="*/ 348893 h 606439"/>
              <a:gd name="connsiteX32" fmla="*/ 300547 w 521831"/>
              <a:gd name="connsiteY32" fmla="*/ 348613 h 606439"/>
              <a:gd name="connsiteX33" fmla="*/ 300734 w 521831"/>
              <a:gd name="connsiteY33" fmla="*/ 348520 h 606439"/>
              <a:gd name="connsiteX34" fmla="*/ 301296 w 521831"/>
              <a:gd name="connsiteY34" fmla="*/ 348427 h 606439"/>
              <a:gd name="connsiteX35" fmla="*/ 303728 w 521831"/>
              <a:gd name="connsiteY35" fmla="*/ 348240 h 606439"/>
              <a:gd name="connsiteX36" fmla="*/ 318603 w 521831"/>
              <a:gd name="connsiteY36" fmla="*/ 362330 h 606439"/>
              <a:gd name="connsiteX37" fmla="*/ 318603 w 521831"/>
              <a:gd name="connsiteY37" fmla="*/ 393404 h 606439"/>
              <a:gd name="connsiteX38" fmla="*/ 303728 w 521831"/>
              <a:gd name="connsiteY38" fmla="*/ 407868 h 606439"/>
              <a:gd name="connsiteX39" fmla="*/ 294747 w 521831"/>
              <a:gd name="connsiteY39" fmla="*/ 404882 h 606439"/>
              <a:gd name="connsiteX40" fmla="*/ 275475 w 521831"/>
              <a:gd name="connsiteY40" fmla="*/ 387619 h 606439"/>
              <a:gd name="connsiteX41" fmla="*/ 260880 w 521831"/>
              <a:gd name="connsiteY41" fmla="*/ 387712 h 606439"/>
              <a:gd name="connsiteX42" fmla="*/ 246193 w 521831"/>
              <a:gd name="connsiteY42" fmla="*/ 387619 h 606439"/>
              <a:gd name="connsiteX43" fmla="*/ 227014 w 521831"/>
              <a:gd name="connsiteY43" fmla="*/ 404882 h 606439"/>
              <a:gd name="connsiteX44" fmla="*/ 218033 w 521831"/>
              <a:gd name="connsiteY44" fmla="*/ 407868 h 606439"/>
              <a:gd name="connsiteX45" fmla="*/ 203158 w 521831"/>
              <a:gd name="connsiteY45" fmla="*/ 393404 h 606439"/>
              <a:gd name="connsiteX46" fmla="*/ 203158 w 521831"/>
              <a:gd name="connsiteY46" fmla="*/ 362330 h 606439"/>
              <a:gd name="connsiteX47" fmla="*/ 218033 w 521831"/>
              <a:gd name="connsiteY47" fmla="*/ 348240 h 606439"/>
              <a:gd name="connsiteX48" fmla="*/ 260891 w 521831"/>
              <a:gd name="connsiteY48" fmla="*/ 0 h 606439"/>
              <a:gd name="connsiteX49" fmla="*/ 433412 w 521831"/>
              <a:gd name="connsiteY49" fmla="*/ 57425 h 606439"/>
              <a:gd name="connsiteX50" fmla="*/ 400591 w 521831"/>
              <a:gd name="connsiteY50" fmla="*/ 80301 h 606439"/>
              <a:gd name="connsiteX51" fmla="*/ 389183 w 521831"/>
              <a:gd name="connsiteY51" fmla="*/ 96361 h 606439"/>
              <a:gd name="connsiteX52" fmla="*/ 378149 w 521831"/>
              <a:gd name="connsiteY52" fmla="*/ 134457 h 606439"/>
              <a:gd name="connsiteX53" fmla="*/ 378056 w 521831"/>
              <a:gd name="connsiteY53" fmla="*/ 135578 h 606439"/>
              <a:gd name="connsiteX54" fmla="*/ 370575 w 521831"/>
              <a:gd name="connsiteY54" fmla="*/ 186560 h 606439"/>
              <a:gd name="connsiteX55" fmla="*/ 381142 w 521831"/>
              <a:gd name="connsiteY55" fmla="*/ 210837 h 606439"/>
              <a:gd name="connsiteX56" fmla="*/ 353931 w 521831"/>
              <a:gd name="connsiteY56" fmla="*/ 260044 h 606439"/>
              <a:gd name="connsiteX57" fmla="*/ 296143 w 521831"/>
              <a:gd name="connsiteY57" fmla="*/ 330261 h 606439"/>
              <a:gd name="connsiteX58" fmla="*/ 260891 w 521831"/>
              <a:gd name="connsiteY58" fmla="*/ 338291 h 606439"/>
              <a:gd name="connsiteX59" fmla="*/ 225639 w 521831"/>
              <a:gd name="connsiteY59" fmla="*/ 330261 h 606439"/>
              <a:gd name="connsiteX60" fmla="*/ 167758 w 521831"/>
              <a:gd name="connsiteY60" fmla="*/ 260044 h 606439"/>
              <a:gd name="connsiteX61" fmla="*/ 140548 w 521831"/>
              <a:gd name="connsiteY61" fmla="*/ 210837 h 606439"/>
              <a:gd name="connsiteX62" fmla="*/ 151207 w 521831"/>
              <a:gd name="connsiteY62" fmla="*/ 186560 h 606439"/>
              <a:gd name="connsiteX63" fmla="*/ 143727 w 521831"/>
              <a:gd name="connsiteY63" fmla="*/ 135578 h 606439"/>
              <a:gd name="connsiteX64" fmla="*/ 143633 w 521831"/>
              <a:gd name="connsiteY64" fmla="*/ 134457 h 606439"/>
              <a:gd name="connsiteX65" fmla="*/ 132599 w 521831"/>
              <a:gd name="connsiteY65" fmla="*/ 96361 h 606439"/>
              <a:gd name="connsiteX66" fmla="*/ 121192 w 521831"/>
              <a:gd name="connsiteY66" fmla="*/ 80301 h 606439"/>
              <a:gd name="connsiteX67" fmla="*/ 88277 w 521831"/>
              <a:gd name="connsiteY67" fmla="*/ 57425 h 606439"/>
              <a:gd name="connsiteX68" fmla="*/ 260891 w 521831"/>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21831" h="606439">
                <a:moveTo>
                  <a:pt x="176656" y="380983"/>
                </a:moveTo>
                <a:cubicBezTo>
                  <a:pt x="181238" y="380983"/>
                  <a:pt x="185072" y="383691"/>
                  <a:pt x="186943" y="387521"/>
                </a:cubicBezTo>
                <a:cubicBezTo>
                  <a:pt x="204711" y="417314"/>
                  <a:pt x="237817" y="495486"/>
                  <a:pt x="260916" y="497073"/>
                </a:cubicBezTo>
                <a:cubicBezTo>
                  <a:pt x="284014" y="495486"/>
                  <a:pt x="317026" y="417314"/>
                  <a:pt x="334888" y="387521"/>
                </a:cubicBezTo>
                <a:cubicBezTo>
                  <a:pt x="336665" y="383691"/>
                  <a:pt x="340593" y="380983"/>
                  <a:pt x="345082" y="380983"/>
                </a:cubicBezTo>
                <a:cubicBezTo>
                  <a:pt x="347233" y="380983"/>
                  <a:pt x="349103" y="381637"/>
                  <a:pt x="350786" y="382571"/>
                </a:cubicBezTo>
                <a:cubicBezTo>
                  <a:pt x="357239" y="386026"/>
                  <a:pt x="394927" y="408441"/>
                  <a:pt x="416530" y="416286"/>
                </a:cubicBezTo>
                <a:cubicBezTo>
                  <a:pt x="489193" y="442437"/>
                  <a:pt x="521831" y="469055"/>
                  <a:pt x="521831" y="487267"/>
                </a:cubicBezTo>
                <a:lnTo>
                  <a:pt x="521831" y="606439"/>
                </a:lnTo>
                <a:lnTo>
                  <a:pt x="260916" y="606439"/>
                </a:lnTo>
                <a:lnTo>
                  <a:pt x="0" y="606439"/>
                </a:lnTo>
                <a:lnTo>
                  <a:pt x="0" y="487267"/>
                </a:lnTo>
                <a:cubicBezTo>
                  <a:pt x="0" y="469055"/>
                  <a:pt x="32638" y="442437"/>
                  <a:pt x="105301" y="416286"/>
                </a:cubicBezTo>
                <a:cubicBezTo>
                  <a:pt x="126904" y="408441"/>
                  <a:pt x="164592" y="386026"/>
                  <a:pt x="170951" y="382571"/>
                </a:cubicBezTo>
                <a:cubicBezTo>
                  <a:pt x="172634" y="381637"/>
                  <a:pt x="174598" y="380983"/>
                  <a:pt x="176656" y="380983"/>
                </a:cubicBezTo>
                <a:close/>
                <a:moveTo>
                  <a:pt x="218033" y="348240"/>
                </a:moveTo>
                <a:cubicBezTo>
                  <a:pt x="218875" y="348240"/>
                  <a:pt x="219623" y="348333"/>
                  <a:pt x="220372" y="348427"/>
                </a:cubicBezTo>
                <a:cubicBezTo>
                  <a:pt x="220559" y="348520"/>
                  <a:pt x="220840" y="348520"/>
                  <a:pt x="221027" y="348520"/>
                </a:cubicBezTo>
                <a:cubicBezTo>
                  <a:pt x="221027" y="348520"/>
                  <a:pt x="221120" y="348613"/>
                  <a:pt x="221120" y="348613"/>
                </a:cubicBezTo>
                <a:cubicBezTo>
                  <a:pt x="221588" y="348707"/>
                  <a:pt x="221962" y="348800"/>
                  <a:pt x="222336" y="348893"/>
                </a:cubicBezTo>
                <a:cubicBezTo>
                  <a:pt x="222524" y="348893"/>
                  <a:pt x="222711" y="348987"/>
                  <a:pt x="222898" y="349080"/>
                </a:cubicBezTo>
                <a:cubicBezTo>
                  <a:pt x="223085" y="349173"/>
                  <a:pt x="223272" y="349173"/>
                  <a:pt x="223553" y="349266"/>
                </a:cubicBezTo>
                <a:cubicBezTo>
                  <a:pt x="224956" y="349920"/>
                  <a:pt x="226359" y="350666"/>
                  <a:pt x="227575" y="351693"/>
                </a:cubicBezTo>
                <a:cubicBezTo>
                  <a:pt x="234498" y="357105"/>
                  <a:pt x="238989" y="367183"/>
                  <a:pt x="247783" y="367836"/>
                </a:cubicBezTo>
                <a:cubicBezTo>
                  <a:pt x="248625" y="367929"/>
                  <a:pt x="249467" y="367929"/>
                  <a:pt x="250309" y="367929"/>
                </a:cubicBezTo>
                <a:cubicBezTo>
                  <a:pt x="251151" y="367929"/>
                  <a:pt x="256390" y="367836"/>
                  <a:pt x="260880" y="367836"/>
                </a:cubicBezTo>
                <a:cubicBezTo>
                  <a:pt x="265371" y="367836"/>
                  <a:pt x="270610" y="367929"/>
                  <a:pt x="271358" y="367929"/>
                </a:cubicBezTo>
                <a:cubicBezTo>
                  <a:pt x="272294" y="367929"/>
                  <a:pt x="273136" y="367929"/>
                  <a:pt x="273978" y="367836"/>
                </a:cubicBezTo>
                <a:cubicBezTo>
                  <a:pt x="282772" y="367183"/>
                  <a:pt x="287169" y="357105"/>
                  <a:pt x="294186" y="351693"/>
                </a:cubicBezTo>
                <a:cubicBezTo>
                  <a:pt x="295402" y="350666"/>
                  <a:pt x="296711" y="349920"/>
                  <a:pt x="298208" y="349266"/>
                </a:cubicBezTo>
                <a:cubicBezTo>
                  <a:pt x="298395" y="349173"/>
                  <a:pt x="298676" y="349173"/>
                  <a:pt x="298863" y="349080"/>
                </a:cubicBezTo>
                <a:cubicBezTo>
                  <a:pt x="299050" y="348987"/>
                  <a:pt x="299237" y="348893"/>
                  <a:pt x="299331" y="348893"/>
                </a:cubicBezTo>
                <a:cubicBezTo>
                  <a:pt x="299799" y="348800"/>
                  <a:pt x="300173" y="348707"/>
                  <a:pt x="300547" y="348613"/>
                </a:cubicBezTo>
                <a:cubicBezTo>
                  <a:pt x="300641" y="348613"/>
                  <a:pt x="300641" y="348520"/>
                  <a:pt x="300734" y="348520"/>
                </a:cubicBezTo>
                <a:cubicBezTo>
                  <a:pt x="300921" y="348520"/>
                  <a:pt x="301108" y="348520"/>
                  <a:pt x="301296" y="348427"/>
                </a:cubicBezTo>
                <a:cubicBezTo>
                  <a:pt x="302138" y="348333"/>
                  <a:pt x="302886" y="348240"/>
                  <a:pt x="303728" y="348240"/>
                </a:cubicBezTo>
                <a:cubicBezTo>
                  <a:pt x="311680" y="348240"/>
                  <a:pt x="318135" y="354492"/>
                  <a:pt x="318603" y="362330"/>
                </a:cubicBezTo>
                <a:lnTo>
                  <a:pt x="318603" y="393404"/>
                </a:lnTo>
                <a:cubicBezTo>
                  <a:pt x="318322" y="401429"/>
                  <a:pt x="311774" y="407868"/>
                  <a:pt x="303728" y="407868"/>
                </a:cubicBezTo>
                <a:cubicBezTo>
                  <a:pt x="300360" y="407868"/>
                  <a:pt x="297273" y="406748"/>
                  <a:pt x="294747" y="404882"/>
                </a:cubicBezTo>
                <a:cubicBezTo>
                  <a:pt x="286327" y="399376"/>
                  <a:pt x="280620" y="387899"/>
                  <a:pt x="275475" y="387619"/>
                </a:cubicBezTo>
                <a:lnTo>
                  <a:pt x="260880" y="387712"/>
                </a:lnTo>
                <a:lnTo>
                  <a:pt x="246193" y="387619"/>
                </a:lnTo>
                <a:cubicBezTo>
                  <a:pt x="241047" y="387899"/>
                  <a:pt x="235434" y="399376"/>
                  <a:pt x="227014" y="404882"/>
                </a:cubicBezTo>
                <a:cubicBezTo>
                  <a:pt x="224488" y="406748"/>
                  <a:pt x="221401" y="407868"/>
                  <a:pt x="218033" y="407868"/>
                </a:cubicBezTo>
                <a:cubicBezTo>
                  <a:pt x="209894" y="407868"/>
                  <a:pt x="203345" y="401429"/>
                  <a:pt x="203158" y="393404"/>
                </a:cubicBezTo>
                <a:lnTo>
                  <a:pt x="203158" y="362330"/>
                </a:lnTo>
                <a:cubicBezTo>
                  <a:pt x="203532" y="354492"/>
                  <a:pt x="210081" y="348240"/>
                  <a:pt x="218033" y="348240"/>
                </a:cubicBezTo>
                <a:close/>
                <a:moveTo>
                  <a:pt x="260891" y="0"/>
                </a:moveTo>
                <a:cubicBezTo>
                  <a:pt x="317557" y="0"/>
                  <a:pt x="433412" y="35949"/>
                  <a:pt x="433412" y="57425"/>
                </a:cubicBezTo>
                <a:cubicBezTo>
                  <a:pt x="433412" y="66015"/>
                  <a:pt x="421256" y="73858"/>
                  <a:pt x="400591" y="80301"/>
                </a:cubicBezTo>
                <a:cubicBezTo>
                  <a:pt x="399375" y="85997"/>
                  <a:pt x="395355" y="91412"/>
                  <a:pt x="389183" y="96361"/>
                </a:cubicBezTo>
                <a:cubicBezTo>
                  <a:pt x="388155" y="111394"/>
                  <a:pt x="384134" y="123906"/>
                  <a:pt x="378149" y="134457"/>
                </a:cubicBezTo>
                <a:cubicBezTo>
                  <a:pt x="378149" y="134831"/>
                  <a:pt x="378056" y="135204"/>
                  <a:pt x="378056" y="135578"/>
                </a:cubicBezTo>
                <a:cubicBezTo>
                  <a:pt x="375905" y="157801"/>
                  <a:pt x="370575" y="186560"/>
                  <a:pt x="370575" y="186560"/>
                </a:cubicBezTo>
                <a:cubicBezTo>
                  <a:pt x="370575" y="186560"/>
                  <a:pt x="381142" y="191415"/>
                  <a:pt x="381142" y="210837"/>
                </a:cubicBezTo>
                <a:cubicBezTo>
                  <a:pt x="377401" y="259764"/>
                  <a:pt x="357952" y="238662"/>
                  <a:pt x="353931" y="260044"/>
                </a:cubicBezTo>
                <a:cubicBezTo>
                  <a:pt x="347292" y="295713"/>
                  <a:pt x="315780" y="321390"/>
                  <a:pt x="296143" y="330261"/>
                </a:cubicBezTo>
                <a:cubicBezTo>
                  <a:pt x="284736" y="335396"/>
                  <a:pt x="273141" y="338011"/>
                  <a:pt x="260891" y="338291"/>
                </a:cubicBezTo>
                <a:cubicBezTo>
                  <a:pt x="248642" y="338011"/>
                  <a:pt x="236953" y="335396"/>
                  <a:pt x="225639" y="330261"/>
                </a:cubicBezTo>
                <a:cubicBezTo>
                  <a:pt x="206003" y="321390"/>
                  <a:pt x="174491" y="295713"/>
                  <a:pt x="167758" y="260044"/>
                </a:cubicBezTo>
                <a:cubicBezTo>
                  <a:pt x="163737" y="238662"/>
                  <a:pt x="144288" y="259764"/>
                  <a:pt x="140548" y="210837"/>
                </a:cubicBezTo>
                <a:cubicBezTo>
                  <a:pt x="140548" y="191415"/>
                  <a:pt x="151207" y="186560"/>
                  <a:pt x="151207" y="186560"/>
                </a:cubicBezTo>
                <a:cubicBezTo>
                  <a:pt x="151207" y="186560"/>
                  <a:pt x="145784" y="157801"/>
                  <a:pt x="143727" y="135578"/>
                </a:cubicBezTo>
                <a:cubicBezTo>
                  <a:pt x="143633" y="135204"/>
                  <a:pt x="143633" y="134831"/>
                  <a:pt x="143633" y="134457"/>
                </a:cubicBezTo>
                <a:cubicBezTo>
                  <a:pt x="137555" y="123906"/>
                  <a:pt x="133534" y="111394"/>
                  <a:pt x="132599" y="96361"/>
                </a:cubicBezTo>
                <a:cubicBezTo>
                  <a:pt x="126428" y="91412"/>
                  <a:pt x="122407" y="85997"/>
                  <a:pt x="121192" y="80301"/>
                </a:cubicBezTo>
                <a:cubicBezTo>
                  <a:pt x="100526" y="73858"/>
                  <a:pt x="88277" y="66015"/>
                  <a:pt x="88277" y="57425"/>
                </a:cubicBezTo>
                <a:cubicBezTo>
                  <a:pt x="88277" y="35949"/>
                  <a:pt x="204132" y="0"/>
                  <a:pt x="260891" y="0"/>
                </a:cubicBezTo>
                <a:close/>
              </a:path>
            </a:pathLst>
          </a:custGeom>
          <a:solidFill>
            <a:schemeClr val="bg1"/>
          </a:solidFill>
          <a:ln>
            <a:noFill/>
          </a:ln>
        </p:spPr>
        <p:txBody>
          <a:bodyPr/>
          <a:lstStyle/>
          <a:p>
            <a:endParaRPr lang="zh-CN" altLang="en-US">
              <a:cs typeface="+mn-ea"/>
              <a:sym typeface="+mn-lt"/>
            </a:endParaRPr>
          </a:p>
        </p:txBody>
      </p:sp>
      <p:sp>
        <p:nvSpPr>
          <p:cNvPr id="26" name="gingerbread-house_104204">
            <a:extLst>
              <a:ext uri="{FF2B5EF4-FFF2-40B4-BE49-F238E27FC236}">
                <a16:creationId xmlns:a16="http://schemas.microsoft.com/office/drawing/2014/main" id="{EB08B250-5B0A-4FDD-8812-72A43A88FFD7}"/>
              </a:ext>
            </a:extLst>
          </p:cNvPr>
          <p:cNvSpPr>
            <a:spLocks noChangeAspect="1"/>
          </p:cNvSpPr>
          <p:nvPr/>
        </p:nvSpPr>
        <p:spPr bwMode="auto">
          <a:xfrm>
            <a:off x="7922915" y="2557086"/>
            <a:ext cx="436103" cy="447258"/>
          </a:xfrm>
          <a:custGeom>
            <a:avLst/>
            <a:gdLst>
              <a:gd name="connsiteX0" fmla="*/ 207074 w 592070"/>
              <a:gd name="connsiteY0" fmla="*/ 530088 h 607216"/>
              <a:gd name="connsiteX1" fmla="*/ 217412 w 592070"/>
              <a:gd name="connsiteY1" fmla="*/ 540426 h 607216"/>
              <a:gd name="connsiteX2" fmla="*/ 207074 w 592070"/>
              <a:gd name="connsiteY2" fmla="*/ 550764 h 607216"/>
              <a:gd name="connsiteX3" fmla="*/ 196736 w 592070"/>
              <a:gd name="connsiteY3" fmla="*/ 540426 h 607216"/>
              <a:gd name="connsiteX4" fmla="*/ 207074 w 592070"/>
              <a:gd name="connsiteY4" fmla="*/ 530088 h 607216"/>
              <a:gd name="connsiteX5" fmla="*/ 245921 w 592070"/>
              <a:gd name="connsiteY5" fmla="*/ 504261 h 607216"/>
              <a:gd name="connsiteX6" fmla="*/ 256224 w 592070"/>
              <a:gd name="connsiteY6" fmla="*/ 514599 h 607216"/>
              <a:gd name="connsiteX7" fmla="*/ 245921 w 592070"/>
              <a:gd name="connsiteY7" fmla="*/ 524937 h 607216"/>
              <a:gd name="connsiteX8" fmla="*/ 235618 w 592070"/>
              <a:gd name="connsiteY8" fmla="*/ 514599 h 607216"/>
              <a:gd name="connsiteX9" fmla="*/ 245921 w 592070"/>
              <a:gd name="connsiteY9" fmla="*/ 504261 h 607216"/>
              <a:gd name="connsiteX10" fmla="*/ 360462 w 592070"/>
              <a:gd name="connsiteY10" fmla="*/ 473700 h 607216"/>
              <a:gd name="connsiteX11" fmla="*/ 354641 w 592070"/>
              <a:gd name="connsiteY11" fmla="*/ 479514 h 607216"/>
              <a:gd name="connsiteX12" fmla="*/ 354641 w 592070"/>
              <a:gd name="connsiteY12" fmla="*/ 505093 h 607216"/>
              <a:gd name="connsiteX13" fmla="*/ 367545 w 592070"/>
              <a:gd name="connsiteY13" fmla="*/ 517980 h 607216"/>
              <a:gd name="connsiteX14" fmla="*/ 380547 w 592070"/>
              <a:gd name="connsiteY14" fmla="*/ 505093 h 607216"/>
              <a:gd name="connsiteX15" fmla="*/ 390250 w 592070"/>
              <a:gd name="connsiteY15" fmla="*/ 495404 h 607216"/>
              <a:gd name="connsiteX16" fmla="*/ 399953 w 592070"/>
              <a:gd name="connsiteY16" fmla="*/ 505093 h 607216"/>
              <a:gd name="connsiteX17" fmla="*/ 412858 w 592070"/>
              <a:gd name="connsiteY17" fmla="*/ 517980 h 607216"/>
              <a:gd name="connsiteX18" fmla="*/ 425763 w 592070"/>
              <a:gd name="connsiteY18" fmla="*/ 505093 h 607216"/>
              <a:gd name="connsiteX19" fmla="*/ 435466 w 592070"/>
              <a:gd name="connsiteY19" fmla="*/ 495404 h 607216"/>
              <a:gd name="connsiteX20" fmla="*/ 445168 w 592070"/>
              <a:gd name="connsiteY20" fmla="*/ 505093 h 607216"/>
              <a:gd name="connsiteX21" fmla="*/ 458170 w 592070"/>
              <a:gd name="connsiteY21" fmla="*/ 517980 h 607216"/>
              <a:gd name="connsiteX22" fmla="*/ 471075 w 592070"/>
              <a:gd name="connsiteY22" fmla="*/ 505093 h 607216"/>
              <a:gd name="connsiteX23" fmla="*/ 471075 w 592070"/>
              <a:gd name="connsiteY23" fmla="*/ 479514 h 607216"/>
              <a:gd name="connsiteX24" fmla="*/ 465253 w 592070"/>
              <a:gd name="connsiteY24" fmla="*/ 473700 h 607216"/>
              <a:gd name="connsiteX25" fmla="*/ 69375 w 592070"/>
              <a:gd name="connsiteY25" fmla="*/ 434072 h 607216"/>
              <a:gd name="connsiteX26" fmla="*/ 69375 w 592070"/>
              <a:gd name="connsiteY26" fmla="*/ 587838 h 607216"/>
              <a:gd name="connsiteX27" fmla="*/ 101686 w 592070"/>
              <a:gd name="connsiteY27" fmla="*/ 587838 h 607216"/>
              <a:gd name="connsiteX28" fmla="*/ 101686 w 592070"/>
              <a:gd name="connsiteY28" fmla="*/ 434072 h 607216"/>
              <a:gd name="connsiteX29" fmla="*/ 202276 w 592070"/>
              <a:gd name="connsiteY29" fmla="*/ 393668 h 607216"/>
              <a:gd name="connsiteX30" fmla="*/ 180930 w 592070"/>
              <a:gd name="connsiteY30" fmla="*/ 414996 h 607216"/>
              <a:gd name="connsiteX31" fmla="*/ 202276 w 592070"/>
              <a:gd name="connsiteY31" fmla="*/ 436323 h 607216"/>
              <a:gd name="connsiteX32" fmla="*/ 223622 w 592070"/>
              <a:gd name="connsiteY32" fmla="*/ 414996 h 607216"/>
              <a:gd name="connsiteX33" fmla="*/ 202276 w 592070"/>
              <a:gd name="connsiteY33" fmla="*/ 393668 h 607216"/>
              <a:gd name="connsiteX34" fmla="*/ 202276 w 592070"/>
              <a:gd name="connsiteY34" fmla="*/ 374279 h 607216"/>
              <a:gd name="connsiteX35" fmla="*/ 243027 w 592070"/>
              <a:gd name="connsiteY35" fmla="*/ 414996 h 607216"/>
              <a:gd name="connsiteX36" fmla="*/ 202276 w 592070"/>
              <a:gd name="connsiteY36" fmla="*/ 455712 h 607216"/>
              <a:gd name="connsiteX37" fmla="*/ 161524 w 592070"/>
              <a:gd name="connsiteY37" fmla="*/ 414996 h 607216"/>
              <a:gd name="connsiteX38" fmla="*/ 202276 w 592070"/>
              <a:gd name="connsiteY38" fmla="*/ 374279 h 607216"/>
              <a:gd name="connsiteX39" fmla="*/ 422561 w 592070"/>
              <a:gd name="connsiteY39" fmla="*/ 343285 h 607216"/>
              <a:gd name="connsiteX40" fmla="*/ 422561 w 592070"/>
              <a:gd name="connsiteY40" fmla="*/ 454322 h 607216"/>
              <a:gd name="connsiteX41" fmla="*/ 465253 w 592070"/>
              <a:gd name="connsiteY41" fmla="*/ 454322 h 607216"/>
              <a:gd name="connsiteX42" fmla="*/ 465933 w 592070"/>
              <a:gd name="connsiteY42" fmla="*/ 454419 h 607216"/>
              <a:gd name="connsiteX43" fmla="*/ 465933 w 592070"/>
              <a:gd name="connsiteY43" fmla="*/ 349098 h 607216"/>
              <a:gd name="connsiteX44" fmla="*/ 460111 w 592070"/>
              <a:gd name="connsiteY44" fmla="*/ 343285 h 607216"/>
              <a:gd name="connsiteX45" fmla="*/ 365605 w 592070"/>
              <a:gd name="connsiteY45" fmla="*/ 343285 h 607216"/>
              <a:gd name="connsiteX46" fmla="*/ 359783 w 592070"/>
              <a:gd name="connsiteY46" fmla="*/ 349098 h 607216"/>
              <a:gd name="connsiteX47" fmla="*/ 359783 w 592070"/>
              <a:gd name="connsiteY47" fmla="*/ 454419 h 607216"/>
              <a:gd name="connsiteX48" fmla="*/ 360462 w 592070"/>
              <a:gd name="connsiteY48" fmla="*/ 454322 h 607216"/>
              <a:gd name="connsiteX49" fmla="*/ 403155 w 592070"/>
              <a:gd name="connsiteY49" fmla="*/ 454322 h 607216"/>
              <a:gd name="connsiteX50" fmla="*/ 403155 w 592070"/>
              <a:gd name="connsiteY50" fmla="*/ 343285 h 607216"/>
              <a:gd name="connsiteX51" fmla="*/ 202305 w 592070"/>
              <a:gd name="connsiteY51" fmla="*/ 343285 h 607216"/>
              <a:gd name="connsiteX52" fmla="*/ 121092 w 592070"/>
              <a:gd name="connsiteY52" fmla="*/ 424383 h 607216"/>
              <a:gd name="connsiteX53" fmla="*/ 121092 w 592070"/>
              <a:gd name="connsiteY53" fmla="*/ 587838 h 607216"/>
              <a:gd name="connsiteX54" fmla="*/ 283518 w 592070"/>
              <a:gd name="connsiteY54" fmla="*/ 587838 h 607216"/>
              <a:gd name="connsiteX55" fmla="*/ 283518 w 592070"/>
              <a:gd name="connsiteY55" fmla="*/ 558771 h 607216"/>
              <a:gd name="connsiteX56" fmla="*/ 293221 w 592070"/>
              <a:gd name="connsiteY56" fmla="*/ 549082 h 607216"/>
              <a:gd name="connsiteX57" fmla="*/ 302924 w 592070"/>
              <a:gd name="connsiteY57" fmla="*/ 558771 h 607216"/>
              <a:gd name="connsiteX58" fmla="*/ 302924 w 592070"/>
              <a:gd name="connsiteY58" fmla="*/ 587838 h 607216"/>
              <a:gd name="connsiteX59" fmla="*/ 522792 w 592070"/>
              <a:gd name="connsiteY59" fmla="*/ 587838 h 607216"/>
              <a:gd name="connsiteX60" fmla="*/ 522792 w 592070"/>
              <a:gd name="connsiteY60" fmla="*/ 434072 h 607216"/>
              <a:gd name="connsiteX61" fmla="*/ 485338 w 592070"/>
              <a:gd name="connsiteY61" fmla="*/ 434072 h 607216"/>
              <a:gd name="connsiteX62" fmla="*/ 485338 w 592070"/>
              <a:gd name="connsiteY62" fmla="*/ 464302 h 607216"/>
              <a:gd name="connsiteX63" fmla="*/ 490481 w 592070"/>
              <a:gd name="connsiteY63" fmla="*/ 479514 h 607216"/>
              <a:gd name="connsiteX64" fmla="*/ 490481 w 592070"/>
              <a:gd name="connsiteY64" fmla="*/ 505093 h 607216"/>
              <a:gd name="connsiteX65" fmla="*/ 458170 w 592070"/>
              <a:gd name="connsiteY65" fmla="*/ 537358 h 607216"/>
              <a:gd name="connsiteX66" fmla="*/ 435466 w 592070"/>
              <a:gd name="connsiteY66" fmla="*/ 528153 h 607216"/>
              <a:gd name="connsiteX67" fmla="*/ 412858 w 592070"/>
              <a:gd name="connsiteY67" fmla="*/ 537358 h 607216"/>
              <a:gd name="connsiteX68" fmla="*/ 390250 w 592070"/>
              <a:gd name="connsiteY68" fmla="*/ 528153 h 607216"/>
              <a:gd name="connsiteX69" fmla="*/ 367545 w 592070"/>
              <a:gd name="connsiteY69" fmla="*/ 537358 h 607216"/>
              <a:gd name="connsiteX70" fmla="*/ 335235 w 592070"/>
              <a:gd name="connsiteY70" fmla="*/ 505093 h 607216"/>
              <a:gd name="connsiteX71" fmla="*/ 335235 w 592070"/>
              <a:gd name="connsiteY71" fmla="*/ 479514 h 607216"/>
              <a:gd name="connsiteX72" fmla="*/ 340377 w 592070"/>
              <a:gd name="connsiteY72" fmla="*/ 464302 h 607216"/>
              <a:gd name="connsiteX73" fmla="*/ 340377 w 592070"/>
              <a:gd name="connsiteY73" fmla="*/ 434072 h 607216"/>
              <a:gd name="connsiteX74" fmla="*/ 302924 w 592070"/>
              <a:gd name="connsiteY74" fmla="*/ 434072 h 607216"/>
              <a:gd name="connsiteX75" fmla="*/ 302924 w 592070"/>
              <a:gd name="connsiteY75" fmla="*/ 520014 h 607216"/>
              <a:gd name="connsiteX76" fmla="*/ 293221 w 592070"/>
              <a:gd name="connsiteY76" fmla="*/ 529703 h 607216"/>
              <a:gd name="connsiteX77" fmla="*/ 283518 w 592070"/>
              <a:gd name="connsiteY77" fmla="*/ 520014 h 607216"/>
              <a:gd name="connsiteX78" fmla="*/ 283518 w 592070"/>
              <a:gd name="connsiteY78" fmla="*/ 424383 h 607216"/>
              <a:gd name="connsiteX79" fmla="*/ 202305 w 592070"/>
              <a:gd name="connsiteY79" fmla="*/ 343285 h 607216"/>
              <a:gd name="connsiteX80" fmla="*/ 133651 w 592070"/>
              <a:gd name="connsiteY80" fmla="*/ 291083 h 607216"/>
              <a:gd name="connsiteX81" fmla="*/ 143954 w 592070"/>
              <a:gd name="connsiteY81" fmla="*/ 301386 h 607216"/>
              <a:gd name="connsiteX82" fmla="*/ 133651 w 592070"/>
              <a:gd name="connsiteY82" fmla="*/ 311689 h 607216"/>
              <a:gd name="connsiteX83" fmla="*/ 123348 w 592070"/>
              <a:gd name="connsiteY83" fmla="*/ 301386 h 607216"/>
              <a:gd name="connsiteX84" fmla="*/ 133651 w 592070"/>
              <a:gd name="connsiteY84" fmla="*/ 291083 h 607216"/>
              <a:gd name="connsiteX85" fmla="*/ 267624 w 592070"/>
              <a:gd name="connsiteY85" fmla="*/ 187466 h 607216"/>
              <a:gd name="connsiteX86" fmla="*/ 246479 w 592070"/>
              <a:gd name="connsiteY86" fmla="*/ 208589 h 607216"/>
              <a:gd name="connsiteX87" fmla="*/ 267624 w 592070"/>
              <a:gd name="connsiteY87" fmla="*/ 254808 h 607216"/>
              <a:gd name="connsiteX88" fmla="*/ 296044 w 592070"/>
              <a:gd name="connsiteY88" fmla="*/ 277772 h 607216"/>
              <a:gd name="connsiteX89" fmla="*/ 324561 w 592070"/>
              <a:gd name="connsiteY89" fmla="*/ 254808 h 607216"/>
              <a:gd name="connsiteX90" fmla="*/ 345706 w 592070"/>
              <a:gd name="connsiteY90" fmla="*/ 208589 h 607216"/>
              <a:gd name="connsiteX91" fmla="*/ 324561 w 592070"/>
              <a:gd name="connsiteY91" fmla="*/ 187466 h 607216"/>
              <a:gd name="connsiteX92" fmla="*/ 305064 w 592070"/>
              <a:gd name="connsiteY92" fmla="*/ 200547 h 607216"/>
              <a:gd name="connsiteX93" fmla="*/ 296044 w 592070"/>
              <a:gd name="connsiteY93" fmla="*/ 206554 h 607216"/>
              <a:gd name="connsiteX94" fmla="*/ 287120 w 592070"/>
              <a:gd name="connsiteY94" fmla="*/ 200547 h 607216"/>
              <a:gd name="connsiteX95" fmla="*/ 267624 w 592070"/>
              <a:gd name="connsiteY95" fmla="*/ 187466 h 607216"/>
              <a:gd name="connsiteX96" fmla="*/ 267624 w 592070"/>
              <a:gd name="connsiteY96" fmla="*/ 168087 h 607216"/>
              <a:gd name="connsiteX97" fmla="*/ 296044 w 592070"/>
              <a:gd name="connsiteY97" fmla="*/ 179811 h 607216"/>
              <a:gd name="connsiteX98" fmla="*/ 324561 w 592070"/>
              <a:gd name="connsiteY98" fmla="*/ 168087 h 607216"/>
              <a:gd name="connsiteX99" fmla="*/ 365105 w 592070"/>
              <a:gd name="connsiteY99" fmla="*/ 208589 h 607216"/>
              <a:gd name="connsiteX100" fmla="*/ 338916 w 592070"/>
              <a:gd name="connsiteY100" fmla="*/ 267889 h 607216"/>
              <a:gd name="connsiteX101" fmla="*/ 296044 w 592070"/>
              <a:gd name="connsiteY101" fmla="*/ 297151 h 607216"/>
              <a:gd name="connsiteX102" fmla="*/ 253268 w 592070"/>
              <a:gd name="connsiteY102" fmla="*/ 267889 h 607216"/>
              <a:gd name="connsiteX103" fmla="*/ 227079 w 592070"/>
              <a:gd name="connsiteY103" fmla="*/ 208589 h 607216"/>
              <a:gd name="connsiteX104" fmla="*/ 267624 w 592070"/>
              <a:gd name="connsiteY104" fmla="*/ 168087 h 607216"/>
              <a:gd name="connsiteX105" fmla="*/ 441967 w 592070"/>
              <a:gd name="connsiteY105" fmla="*/ 114719 h 607216"/>
              <a:gd name="connsiteX106" fmla="*/ 433234 w 592070"/>
              <a:gd name="connsiteY106" fmla="*/ 120823 h 607216"/>
              <a:gd name="connsiteX107" fmla="*/ 500184 w 592070"/>
              <a:gd name="connsiteY107" fmla="*/ 187678 h 607216"/>
              <a:gd name="connsiteX108" fmla="*/ 500184 w 592070"/>
              <a:gd name="connsiteY108" fmla="*/ 122470 h 607216"/>
              <a:gd name="connsiteX109" fmla="*/ 487182 w 592070"/>
              <a:gd name="connsiteY109" fmla="*/ 114719 h 607216"/>
              <a:gd name="connsiteX110" fmla="*/ 464574 w 592070"/>
              <a:gd name="connsiteY110" fmla="*/ 124020 h 607216"/>
              <a:gd name="connsiteX111" fmla="*/ 441967 w 592070"/>
              <a:gd name="connsiteY111" fmla="*/ 114719 h 607216"/>
              <a:gd name="connsiteX112" fmla="*/ 296035 w 592070"/>
              <a:gd name="connsiteY112" fmla="*/ 93887 h 607216"/>
              <a:gd name="connsiteX113" fmla="*/ 69375 w 592070"/>
              <a:gd name="connsiteY113" fmla="*/ 320225 h 607216"/>
              <a:gd name="connsiteX114" fmla="*/ 69375 w 592070"/>
              <a:gd name="connsiteY114" fmla="*/ 414694 h 607216"/>
              <a:gd name="connsiteX115" fmla="*/ 102171 w 592070"/>
              <a:gd name="connsiteY115" fmla="*/ 414694 h 607216"/>
              <a:gd name="connsiteX116" fmla="*/ 202305 w 592070"/>
              <a:gd name="connsiteY116" fmla="*/ 323907 h 607216"/>
              <a:gd name="connsiteX117" fmla="*/ 302439 w 592070"/>
              <a:gd name="connsiteY117" fmla="*/ 414694 h 607216"/>
              <a:gd name="connsiteX118" fmla="*/ 340377 w 592070"/>
              <a:gd name="connsiteY118" fmla="*/ 414694 h 607216"/>
              <a:gd name="connsiteX119" fmla="*/ 340377 w 592070"/>
              <a:gd name="connsiteY119" fmla="*/ 349098 h 607216"/>
              <a:gd name="connsiteX120" fmla="*/ 365605 w 592070"/>
              <a:gd name="connsiteY120" fmla="*/ 323907 h 607216"/>
              <a:gd name="connsiteX121" fmla="*/ 460111 w 592070"/>
              <a:gd name="connsiteY121" fmla="*/ 323907 h 607216"/>
              <a:gd name="connsiteX122" fmla="*/ 485338 w 592070"/>
              <a:gd name="connsiteY122" fmla="*/ 349098 h 607216"/>
              <a:gd name="connsiteX123" fmla="*/ 485338 w 592070"/>
              <a:gd name="connsiteY123" fmla="*/ 414694 h 607216"/>
              <a:gd name="connsiteX124" fmla="*/ 522792 w 592070"/>
              <a:gd name="connsiteY124" fmla="*/ 414694 h 607216"/>
              <a:gd name="connsiteX125" fmla="*/ 522792 w 592070"/>
              <a:gd name="connsiteY125" fmla="*/ 320225 h 607216"/>
              <a:gd name="connsiteX126" fmla="*/ 412179 w 592070"/>
              <a:gd name="connsiteY126" fmla="*/ 60363 h 607216"/>
              <a:gd name="connsiteX127" fmla="*/ 406357 w 592070"/>
              <a:gd name="connsiteY127" fmla="*/ 66176 h 607216"/>
              <a:gd name="connsiteX128" fmla="*/ 406357 w 592070"/>
              <a:gd name="connsiteY128" fmla="*/ 91659 h 607216"/>
              <a:gd name="connsiteX129" fmla="*/ 406648 w 592070"/>
              <a:gd name="connsiteY129" fmla="*/ 94275 h 607216"/>
              <a:gd name="connsiteX130" fmla="*/ 416642 w 592070"/>
              <a:gd name="connsiteY130" fmla="*/ 104351 h 607216"/>
              <a:gd name="connsiteX131" fmla="*/ 419262 w 592070"/>
              <a:gd name="connsiteY131" fmla="*/ 104642 h 607216"/>
              <a:gd name="connsiteX132" fmla="*/ 432264 w 592070"/>
              <a:gd name="connsiteY132" fmla="*/ 91659 h 607216"/>
              <a:gd name="connsiteX133" fmla="*/ 441967 w 592070"/>
              <a:gd name="connsiteY133" fmla="*/ 81970 h 607216"/>
              <a:gd name="connsiteX134" fmla="*/ 451669 w 592070"/>
              <a:gd name="connsiteY134" fmla="*/ 91659 h 607216"/>
              <a:gd name="connsiteX135" fmla="*/ 464574 w 592070"/>
              <a:gd name="connsiteY135" fmla="*/ 104642 h 607216"/>
              <a:gd name="connsiteX136" fmla="*/ 477479 w 592070"/>
              <a:gd name="connsiteY136" fmla="*/ 91659 h 607216"/>
              <a:gd name="connsiteX137" fmla="*/ 487182 w 592070"/>
              <a:gd name="connsiteY137" fmla="*/ 81970 h 607216"/>
              <a:gd name="connsiteX138" fmla="*/ 496885 w 592070"/>
              <a:gd name="connsiteY138" fmla="*/ 91659 h 607216"/>
              <a:gd name="connsiteX139" fmla="*/ 509887 w 592070"/>
              <a:gd name="connsiteY139" fmla="*/ 104642 h 607216"/>
              <a:gd name="connsiteX140" fmla="*/ 522792 w 592070"/>
              <a:gd name="connsiteY140" fmla="*/ 91659 h 607216"/>
              <a:gd name="connsiteX141" fmla="*/ 522792 w 592070"/>
              <a:gd name="connsiteY141" fmla="*/ 66176 h 607216"/>
              <a:gd name="connsiteX142" fmla="*/ 516970 w 592070"/>
              <a:gd name="connsiteY142" fmla="*/ 60363 h 607216"/>
              <a:gd name="connsiteX143" fmla="*/ 296035 w 592070"/>
              <a:gd name="connsiteY143" fmla="*/ 0 h 607216"/>
              <a:gd name="connsiteX144" fmla="*/ 323591 w 592070"/>
              <a:gd name="connsiteY144" fmla="*/ 11433 h 607216"/>
              <a:gd name="connsiteX145" fmla="*/ 386951 w 592070"/>
              <a:gd name="connsiteY145" fmla="*/ 74606 h 607216"/>
              <a:gd name="connsiteX146" fmla="*/ 386951 w 592070"/>
              <a:gd name="connsiteY146" fmla="*/ 66176 h 607216"/>
              <a:gd name="connsiteX147" fmla="*/ 412179 w 592070"/>
              <a:gd name="connsiteY147" fmla="*/ 40985 h 607216"/>
              <a:gd name="connsiteX148" fmla="*/ 516970 w 592070"/>
              <a:gd name="connsiteY148" fmla="*/ 40985 h 607216"/>
              <a:gd name="connsiteX149" fmla="*/ 542197 w 592070"/>
              <a:gd name="connsiteY149" fmla="*/ 66176 h 607216"/>
              <a:gd name="connsiteX150" fmla="*/ 542197 w 592070"/>
              <a:gd name="connsiteY150" fmla="*/ 91659 h 607216"/>
              <a:gd name="connsiteX151" fmla="*/ 519590 w 592070"/>
              <a:gd name="connsiteY151" fmla="*/ 122470 h 607216"/>
              <a:gd name="connsiteX152" fmla="*/ 519590 w 592070"/>
              <a:gd name="connsiteY152" fmla="*/ 207056 h 607216"/>
              <a:gd name="connsiteX153" fmla="*/ 580718 w 592070"/>
              <a:gd name="connsiteY153" fmla="*/ 268097 h 607216"/>
              <a:gd name="connsiteX154" fmla="*/ 580718 w 592070"/>
              <a:gd name="connsiteY154" fmla="*/ 323132 h 607216"/>
              <a:gd name="connsiteX155" fmla="*/ 553162 w 592070"/>
              <a:gd name="connsiteY155" fmla="*/ 334468 h 607216"/>
              <a:gd name="connsiteX156" fmla="*/ 542197 w 592070"/>
              <a:gd name="connsiteY156" fmla="*/ 332918 h 607216"/>
              <a:gd name="connsiteX157" fmla="*/ 542197 w 592070"/>
              <a:gd name="connsiteY157" fmla="*/ 597527 h 607216"/>
              <a:gd name="connsiteX158" fmla="*/ 532494 w 592070"/>
              <a:gd name="connsiteY158" fmla="*/ 607216 h 607216"/>
              <a:gd name="connsiteX159" fmla="*/ 59672 w 592070"/>
              <a:gd name="connsiteY159" fmla="*/ 607216 h 607216"/>
              <a:gd name="connsiteX160" fmla="*/ 49970 w 592070"/>
              <a:gd name="connsiteY160" fmla="*/ 597527 h 607216"/>
              <a:gd name="connsiteX161" fmla="*/ 49970 w 592070"/>
              <a:gd name="connsiteY161" fmla="*/ 332918 h 607216"/>
              <a:gd name="connsiteX162" fmla="*/ 39005 w 592070"/>
              <a:gd name="connsiteY162" fmla="*/ 334468 h 607216"/>
              <a:gd name="connsiteX163" fmla="*/ 11449 w 592070"/>
              <a:gd name="connsiteY163" fmla="*/ 323132 h 607216"/>
              <a:gd name="connsiteX164" fmla="*/ 0 w 592070"/>
              <a:gd name="connsiteY164" fmla="*/ 295615 h 607216"/>
              <a:gd name="connsiteX165" fmla="*/ 11449 w 592070"/>
              <a:gd name="connsiteY165" fmla="*/ 268097 h 607216"/>
              <a:gd name="connsiteX166" fmla="*/ 42304 w 592070"/>
              <a:gd name="connsiteY166" fmla="*/ 237286 h 607216"/>
              <a:gd name="connsiteX167" fmla="*/ 55985 w 592070"/>
              <a:gd name="connsiteY167" fmla="*/ 237286 h 607216"/>
              <a:gd name="connsiteX168" fmla="*/ 55985 w 592070"/>
              <a:gd name="connsiteY168" fmla="*/ 251044 h 607216"/>
              <a:gd name="connsiteX169" fmla="*/ 25130 w 592070"/>
              <a:gd name="connsiteY169" fmla="*/ 281856 h 607216"/>
              <a:gd name="connsiteX170" fmla="*/ 19406 w 592070"/>
              <a:gd name="connsiteY170" fmla="*/ 295615 h 607216"/>
              <a:gd name="connsiteX171" fmla="*/ 25130 w 592070"/>
              <a:gd name="connsiteY171" fmla="*/ 309373 h 607216"/>
              <a:gd name="connsiteX172" fmla="*/ 39005 w 592070"/>
              <a:gd name="connsiteY172" fmla="*/ 315090 h 607216"/>
              <a:gd name="connsiteX173" fmla="*/ 52783 w 592070"/>
              <a:gd name="connsiteY173" fmla="*/ 309373 h 607216"/>
              <a:gd name="connsiteX174" fmla="*/ 289243 w 592070"/>
              <a:gd name="connsiteY174" fmla="*/ 73346 h 607216"/>
              <a:gd name="connsiteX175" fmla="*/ 302924 w 592070"/>
              <a:gd name="connsiteY175" fmla="*/ 73346 h 607216"/>
              <a:gd name="connsiteX176" fmla="*/ 539383 w 592070"/>
              <a:gd name="connsiteY176" fmla="*/ 309373 h 607216"/>
              <a:gd name="connsiteX177" fmla="*/ 553162 w 592070"/>
              <a:gd name="connsiteY177" fmla="*/ 315090 h 607216"/>
              <a:gd name="connsiteX178" fmla="*/ 566940 w 592070"/>
              <a:gd name="connsiteY178" fmla="*/ 309373 h 607216"/>
              <a:gd name="connsiteX179" fmla="*/ 566940 w 592070"/>
              <a:gd name="connsiteY179" fmla="*/ 281856 h 607216"/>
              <a:gd name="connsiteX180" fmla="*/ 309910 w 592070"/>
              <a:gd name="connsiteY180" fmla="*/ 25095 h 607216"/>
              <a:gd name="connsiteX181" fmla="*/ 296035 w 592070"/>
              <a:gd name="connsiteY181" fmla="*/ 19378 h 607216"/>
              <a:gd name="connsiteX182" fmla="*/ 282257 w 592070"/>
              <a:gd name="connsiteY182" fmla="*/ 25095 h 607216"/>
              <a:gd name="connsiteX183" fmla="*/ 83445 w 592070"/>
              <a:gd name="connsiteY183" fmla="*/ 223624 h 607216"/>
              <a:gd name="connsiteX184" fmla="*/ 69763 w 592070"/>
              <a:gd name="connsiteY184" fmla="*/ 223624 h 607216"/>
              <a:gd name="connsiteX185" fmla="*/ 69763 w 592070"/>
              <a:gd name="connsiteY185" fmla="*/ 209866 h 607216"/>
              <a:gd name="connsiteX186" fmla="*/ 268576 w 592070"/>
              <a:gd name="connsiteY186" fmla="*/ 11433 h 607216"/>
              <a:gd name="connsiteX187" fmla="*/ 296035 w 592070"/>
              <a:gd name="connsiteY187"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92070" h="607216">
                <a:moveTo>
                  <a:pt x="207074" y="530088"/>
                </a:moveTo>
                <a:cubicBezTo>
                  <a:pt x="212784" y="530088"/>
                  <a:pt x="217412" y="534716"/>
                  <a:pt x="217412" y="540426"/>
                </a:cubicBezTo>
                <a:cubicBezTo>
                  <a:pt x="217412" y="546136"/>
                  <a:pt x="212784" y="550764"/>
                  <a:pt x="207074" y="550764"/>
                </a:cubicBezTo>
                <a:cubicBezTo>
                  <a:pt x="201364" y="550764"/>
                  <a:pt x="196736" y="546136"/>
                  <a:pt x="196736" y="540426"/>
                </a:cubicBezTo>
                <a:cubicBezTo>
                  <a:pt x="196736" y="534716"/>
                  <a:pt x="201364" y="530088"/>
                  <a:pt x="207074" y="530088"/>
                </a:cubicBezTo>
                <a:close/>
                <a:moveTo>
                  <a:pt x="245921" y="504261"/>
                </a:moveTo>
                <a:cubicBezTo>
                  <a:pt x="251611" y="504261"/>
                  <a:pt x="256224" y="508889"/>
                  <a:pt x="256224" y="514599"/>
                </a:cubicBezTo>
                <a:cubicBezTo>
                  <a:pt x="256224" y="520309"/>
                  <a:pt x="251611" y="524937"/>
                  <a:pt x="245921" y="524937"/>
                </a:cubicBezTo>
                <a:cubicBezTo>
                  <a:pt x="240231" y="524937"/>
                  <a:pt x="235618" y="520309"/>
                  <a:pt x="235618" y="514599"/>
                </a:cubicBezTo>
                <a:cubicBezTo>
                  <a:pt x="235618" y="508889"/>
                  <a:pt x="240231" y="504261"/>
                  <a:pt x="245921" y="504261"/>
                </a:cubicBezTo>
                <a:close/>
                <a:moveTo>
                  <a:pt x="360462" y="473700"/>
                </a:moveTo>
                <a:cubicBezTo>
                  <a:pt x="357260" y="473700"/>
                  <a:pt x="354641" y="476316"/>
                  <a:pt x="354641" y="479514"/>
                </a:cubicBezTo>
                <a:lnTo>
                  <a:pt x="354641" y="505093"/>
                </a:lnTo>
                <a:cubicBezTo>
                  <a:pt x="354641" y="512166"/>
                  <a:pt x="360462" y="517980"/>
                  <a:pt x="367545" y="517980"/>
                </a:cubicBezTo>
                <a:cubicBezTo>
                  <a:pt x="374726" y="517980"/>
                  <a:pt x="380547" y="512166"/>
                  <a:pt x="380547" y="505093"/>
                </a:cubicBezTo>
                <a:cubicBezTo>
                  <a:pt x="380547" y="499764"/>
                  <a:pt x="384914" y="495404"/>
                  <a:pt x="390250" y="495404"/>
                </a:cubicBezTo>
                <a:cubicBezTo>
                  <a:pt x="395587" y="495404"/>
                  <a:pt x="399953" y="499764"/>
                  <a:pt x="399953" y="505093"/>
                </a:cubicBezTo>
                <a:cubicBezTo>
                  <a:pt x="399953" y="512166"/>
                  <a:pt x="405775" y="517980"/>
                  <a:pt x="412858" y="517980"/>
                </a:cubicBezTo>
                <a:cubicBezTo>
                  <a:pt x="420038" y="517980"/>
                  <a:pt x="425763" y="512166"/>
                  <a:pt x="425763" y="505093"/>
                </a:cubicBezTo>
                <a:cubicBezTo>
                  <a:pt x="425763" y="499764"/>
                  <a:pt x="430129" y="495404"/>
                  <a:pt x="435466" y="495404"/>
                </a:cubicBezTo>
                <a:cubicBezTo>
                  <a:pt x="440899" y="495404"/>
                  <a:pt x="445168" y="499764"/>
                  <a:pt x="445168" y="505093"/>
                </a:cubicBezTo>
                <a:cubicBezTo>
                  <a:pt x="445168" y="512166"/>
                  <a:pt x="450990" y="517980"/>
                  <a:pt x="458170" y="517980"/>
                </a:cubicBezTo>
                <a:cubicBezTo>
                  <a:pt x="465253" y="517980"/>
                  <a:pt x="471075" y="512166"/>
                  <a:pt x="471075" y="505093"/>
                </a:cubicBezTo>
                <a:lnTo>
                  <a:pt x="471075" y="479514"/>
                </a:lnTo>
                <a:cubicBezTo>
                  <a:pt x="471075" y="476316"/>
                  <a:pt x="468455" y="473700"/>
                  <a:pt x="465253" y="473700"/>
                </a:cubicBezTo>
                <a:close/>
                <a:moveTo>
                  <a:pt x="69375" y="434072"/>
                </a:moveTo>
                <a:lnTo>
                  <a:pt x="69375" y="587838"/>
                </a:lnTo>
                <a:lnTo>
                  <a:pt x="101686" y="587838"/>
                </a:lnTo>
                <a:lnTo>
                  <a:pt x="101686" y="434072"/>
                </a:lnTo>
                <a:close/>
                <a:moveTo>
                  <a:pt x="202276" y="393668"/>
                </a:moveTo>
                <a:cubicBezTo>
                  <a:pt x="190535" y="393668"/>
                  <a:pt x="180930" y="403168"/>
                  <a:pt x="180930" y="414996"/>
                </a:cubicBezTo>
                <a:cubicBezTo>
                  <a:pt x="180930" y="426726"/>
                  <a:pt x="190535" y="436323"/>
                  <a:pt x="202276" y="436323"/>
                </a:cubicBezTo>
                <a:cubicBezTo>
                  <a:pt x="214016" y="436323"/>
                  <a:pt x="223622" y="426726"/>
                  <a:pt x="223622" y="414996"/>
                </a:cubicBezTo>
                <a:cubicBezTo>
                  <a:pt x="223622" y="403168"/>
                  <a:pt x="214016" y="393668"/>
                  <a:pt x="202276" y="393668"/>
                </a:cubicBezTo>
                <a:close/>
                <a:moveTo>
                  <a:pt x="202276" y="374279"/>
                </a:moveTo>
                <a:cubicBezTo>
                  <a:pt x="224786" y="374279"/>
                  <a:pt x="243027" y="392505"/>
                  <a:pt x="243027" y="414996"/>
                </a:cubicBezTo>
                <a:cubicBezTo>
                  <a:pt x="243027" y="437390"/>
                  <a:pt x="224786" y="455712"/>
                  <a:pt x="202276" y="455712"/>
                </a:cubicBezTo>
                <a:cubicBezTo>
                  <a:pt x="179765" y="455712"/>
                  <a:pt x="161524" y="437390"/>
                  <a:pt x="161524" y="414996"/>
                </a:cubicBezTo>
                <a:cubicBezTo>
                  <a:pt x="161524" y="392505"/>
                  <a:pt x="179765" y="374279"/>
                  <a:pt x="202276" y="374279"/>
                </a:cubicBezTo>
                <a:close/>
                <a:moveTo>
                  <a:pt x="422561" y="343285"/>
                </a:moveTo>
                <a:lnTo>
                  <a:pt x="422561" y="454322"/>
                </a:lnTo>
                <a:lnTo>
                  <a:pt x="465253" y="454322"/>
                </a:lnTo>
                <a:cubicBezTo>
                  <a:pt x="465447" y="454322"/>
                  <a:pt x="465739" y="454419"/>
                  <a:pt x="465933" y="454419"/>
                </a:cubicBezTo>
                <a:lnTo>
                  <a:pt x="465933" y="349098"/>
                </a:lnTo>
                <a:cubicBezTo>
                  <a:pt x="465933" y="345804"/>
                  <a:pt x="463313" y="343285"/>
                  <a:pt x="460111" y="343285"/>
                </a:cubicBezTo>
                <a:close/>
                <a:moveTo>
                  <a:pt x="365605" y="343285"/>
                </a:moveTo>
                <a:cubicBezTo>
                  <a:pt x="362403" y="343285"/>
                  <a:pt x="359783" y="345804"/>
                  <a:pt x="359783" y="349098"/>
                </a:cubicBezTo>
                <a:lnTo>
                  <a:pt x="359783" y="454419"/>
                </a:lnTo>
                <a:cubicBezTo>
                  <a:pt x="360074" y="454419"/>
                  <a:pt x="360268" y="454322"/>
                  <a:pt x="360462" y="454322"/>
                </a:cubicBezTo>
                <a:lnTo>
                  <a:pt x="403155" y="454322"/>
                </a:lnTo>
                <a:lnTo>
                  <a:pt x="403155" y="343285"/>
                </a:lnTo>
                <a:close/>
                <a:moveTo>
                  <a:pt x="202305" y="343285"/>
                </a:moveTo>
                <a:cubicBezTo>
                  <a:pt x="157478" y="343285"/>
                  <a:pt x="121092" y="379619"/>
                  <a:pt x="121092" y="424383"/>
                </a:cubicBezTo>
                <a:lnTo>
                  <a:pt x="121092" y="587838"/>
                </a:lnTo>
                <a:lnTo>
                  <a:pt x="283518" y="587838"/>
                </a:lnTo>
                <a:lnTo>
                  <a:pt x="283518" y="558771"/>
                </a:lnTo>
                <a:cubicBezTo>
                  <a:pt x="283518" y="553345"/>
                  <a:pt x="287885" y="549082"/>
                  <a:pt x="293221" y="549082"/>
                </a:cubicBezTo>
                <a:cubicBezTo>
                  <a:pt x="298558" y="549082"/>
                  <a:pt x="302924" y="553345"/>
                  <a:pt x="302924" y="558771"/>
                </a:cubicBezTo>
                <a:lnTo>
                  <a:pt x="302924" y="587838"/>
                </a:lnTo>
                <a:lnTo>
                  <a:pt x="522792" y="587838"/>
                </a:lnTo>
                <a:lnTo>
                  <a:pt x="522792" y="434072"/>
                </a:lnTo>
                <a:lnTo>
                  <a:pt x="485338" y="434072"/>
                </a:lnTo>
                <a:lnTo>
                  <a:pt x="485338" y="464302"/>
                </a:lnTo>
                <a:cubicBezTo>
                  <a:pt x="488540" y="468565"/>
                  <a:pt x="490481" y="473797"/>
                  <a:pt x="490481" y="479514"/>
                </a:cubicBezTo>
                <a:lnTo>
                  <a:pt x="490481" y="505093"/>
                </a:lnTo>
                <a:cubicBezTo>
                  <a:pt x="490481" y="522921"/>
                  <a:pt x="476024" y="537358"/>
                  <a:pt x="458170" y="537358"/>
                </a:cubicBezTo>
                <a:cubicBezTo>
                  <a:pt x="449341" y="537358"/>
                  <a:pt x="441384" y="533870"/>
                  <a:pt x="435466" y="528153"/>
                </a:cubicBezTo>
                <a:cubicBezTo>
                  <a:pt x="429644" y="533870"/>
                  <a:pt x="421687" y="537358"/>
                  <a:pt x="412858" y="537358"/>
                </a:cubicBezTo>
                <a:cubicBezTo>
                  <a:pt x="404028" y="537358"/>
                  <a:pt x="396072" y="533870"/>
                  <a:pt x="390250" y="528153"/>
                </a:cubicBezTo>
                <a:cubicBezTo>
                  <a:pt x="384428" y="533870"/>
                  <a:pt x="376375" y="537358"/>
                  <a:pt x="367545" y="537358"/>
                </a:cubicBezTo>
                <a:cubicBezTo>
                  <a:pt x="349789" y="537358"/>
                  <a:pt x="335235" y="522921"/>
                  <a:pt x="335235" y="505093"/>
                </a:cubicBezTo>
                <a:lnTo>
                  <a:pt x="335235" y="479514"/>
                </a:lnTo>
                <a:cubicBezTo>
                  <a:pt x="335235" y="473797"/>
                  <a:pt x="337175" y="468565"/>
                  <a:pt x="340377" y="464302"/>
                </a:cubicBezTo>
                <a:lnTo>
                  <a:pt x="340377" y="434072"/>
                </a:lnTo>
                <a:lnTo>
                  <a:pt x="302924" y="434072"/>
                </a:lnTo>
                <a:lnTo>
                  <a:pt x="302924" y="520014"/>
                </a:lnTo>
                <a:cubicBezTo>
                  <a:pt x="302924" y="525343"/>
                  <a:pt x="298558" y="529703"/>
                  <a:pt x="293221" y="529703"/>
                </a:cubicBezTo>
                <a:cubicBezTo>
                  <a:pt x="287885" y="529703"/>
                  <a:pt x="283518" y="525343"/>
                  <a:pt x="283518" y="520014"/>
                </a:cubicBezTo>
                <a:lnTo>
                  <a:pt x="283518" y="424383"/>
                </a:lnTo>
                <a:cubicBezTo>
                  <a:pt x="283518" y="379619"/>
                  <a:pt x="247133" y="343285"/>
                  <a:pt x="202305" y="343285"/>
                </a:cubicBezTo>
                <a:close/>
                <a:moveTo>
                  <a:pt x="133651" y="291083"/>
                </a:moveTo>
                <a:cubicBezTo>
                  <a:pt x="139341" y="291083"/>
                  <a:pt x="143954" y="295696"/>
                  <a:pt x="143954" y="301386"/>
                </a:cubicBezTo>
                <a:cubicBezTo>
                  <a:pt x="143954" y="307076"/>
                  <a:pt x="139341" y="311689"/>
                  <a:pt x="133651" y="311689"/>
                </a:cubicBezTo>
                <a:cubicBezTo>
                  <a:pt x="127961" y="311689"/>
                  <a:pt x="123348" y="307076"/>
                  <a:pt x="123348" y="301386"/>
                </a:cubicBezTo>
                <a:cubicBezTo>
                  <a:pt x="123348" y="295696"/>
                  <a:pt x="127961" y="291083"/>
                  <a:pt x="133651" y="291083"/>
                </a:cubicBezTo>
                <a:close/>
                <a:moveTo>
                  <a:pt x="267624" y="187466"/>
                </a:moveTo>
                <a:cubicBezTo>
                  <a:pt x="255984" y="187466"/>
                  <a:pt x="246479" y="196962"/>
                  <a:pt x="246479" y="208589"/>
                </a:cubicBezTo>
                <a:cubicBezTo>
                  <a:pt x="246479" y="221960"/>
                  <a:pt x="254141" y="238820"/>
                  <a:pt x="267624" y="254808"/>
                </a:cubicBezTo>
                <a:cubicBezTo>
                  <a:pt x="280621" y="270311"/>
                  <a:pt x="292746" y="277481"/>
                  <a:pt x="296044" y="277772"/>
                </a:cubicBezTo>
                <a:cubicBezTo>
                  <a:pt x="299439" y="277481"/>
                  <a:pt x="311563" y="270311"/>
                  <a:pt x="324561" y="254808"/>
                </a:cubicBezTo>
                <a:cubicBezTo>
                  <a:pt x="337946" y="238820"/>
                  <a:pt x="345706" y="221960"/>
                  <a:pt x="345706" y="208589"/>
                </a:cubicBezTo>
                <a:cubicBezTo>
                  <a:pt x="345706" y="196962"/>
                  <a:pt x="336200" y="187466"/>
                  <a:pt x="324561" y="187466"/>
                </a:cubicBezTo>
                <a:cubicBezTo>
                  <a:pt x="316025" y="187466"/>
                  <a:pt x="308362" y="192601"/>
                  <a:pt x="305064" y="200547"/>
                </a:cubicBezTo>
                <a:cubicBezTo>
                  <a:pt x="303609" y="204229"/>
                  <a:pt x="300021" y="206554"/>
                  <a:pt x="296044" y="206554"/>
                </a:cubicBezTo>
                <a:cubicBezTo>
                  <a:pt x="292164" y="206554"/>
                  <a:pt x="288575" y="204229"/>
                  <a:pt x="287120" y="200547"/>
                </a:cubicBezTo>
                <a:cubicBezTo>
                  <a:pt x="283822" y="192601"/>
                  <a:pt x="276159" y="187466"/>
                  <a:pt x="267624" y="187466"/>
                </a:cubicBezTo>
                <a:close/>
                <a:moveTo>
                  <a:pt x="267624" y="168087"/>
                </a:moveTo>
                <a:cubicBezTo>
                  <a:pt x="278487" y="168087"/>
                  <a:pt x="288672" y="172447"/>
                  <a:pt x="296044" y="179811"/>
                </a:cubicBezTo>
                <a:cubicBezTo>
                  <a:pt x="303512" y="172447"/>
                  <a:pt x="313697" y="168087"/>
                  <a:pt x="324561" y="168087"/>
                </a:cubicBezTo>
                <a:cubicBezTo>
                  <a:pt x="346870" y="168087"/>
                  <a:pt x="365105" y="186206"/>
                  <a:pt x="365105" y="208589"/>
                </a:cubicBezTo>
                <a:cubicBezTo>
                  <a:pt x="365105" y="233394"/>
                  <a:pt x="348713" y="256358"/>
                  <a:pt x="338916" y="267889"/>
                </a:cubicBezTo>
                <a:cubicBezTo>
                  <a:pt x="327374" y="281357"/>
                  <a:pt x="309332" y="297151"/>
                  <a:pt x="296044" y="297151"/>
                </a:cubicBezTo>
                <a:cubicBezTo>
                  <a:pt x="282852" y="297151"/>
                  <a:pt x="264714" y="281357"/>
                  <a:pt x="253268" y="267889"/>
                </a:cubicBezTo>
                <a:cubicBezTo>
                  <a:pt x="243472" y="256358"/>
                  <a:pt x="227079" y="233394"/>
                  <a:pt x="227079" y="208589"/>
                </a:cubicBezTo>
                <a:cubicBezTo>
                  <a:pt x="227079" y="186206"/>
                  <a:pt x="245218" y="168087"/>
                  <a:pt x="267624" y="168087"/>
                </a:cubicBezTo>
                <a:close/>
                <a:moveTo>
                  <a:pt x="441967" y="114719"/>
                </a:moveTo>
                <a:cubicBezTo>
                  <a:pt x="439444" y="117238"/>
                  <a:pt x="436436" y="119273"/>
                  <a:pt x="433234" y="120823"/>
                </a:cubicBezTo>
                <a:lnTo>
                  <a:pt x="500184" y="187678"/>
                </a:lnTo>
                <a:lnTo>
                  <a:pt x="500184" y="122470"/>
                </a:lnTo>
                <a:cubicBezTo>
                  <a:pt x="495235" y="120920"/>
                  <a:pt x="490772" y="118207"/>
                  <a:pt x="487182" y="114719"/>
                </a:cubicBezTo>
                <a:cubicBezTo>
                  <a:pt x="481360" y="120435"/>
                  <a:pt x="473404" y="124020"/>
                  <a:pt x="464574" y="124020"/>
                </a:cubicBezTo>
                <a:cubicBezTo>
                  <a:pt x="455745" y="124020"/>
                  <a:pt x="447788" y="120435"/>
                  <a:pt x="441967" y="114719"/>
                </a:cubicBezTo>
                <a:close/>
                <a:moveTo>
                  <a:pt x="296035" y="93887"/>
                </a:moveTo>
                <a:lnTo>
                  <a:pt x="69375" y="320225"/>
                </a:lnTo>
                <a:lnTo>
                  <a:pt x="69375" y="414694"/>
                </a:lnTo>
                <a:lnTo>
                  <a:pt x="102171" y="414694"/>
                </a:lnTo>
                <a:cubicBezTo>
                  <a:pt x="107023" y="363826"/>
                  <a:pt x="150104" y="323907"/>
                  <a:pt x="202305" y="323907"/>
                </a:cubicBezTo>
                <a:cubicBezTo>
                  <a:pt x="254507" y="323907"/>
                  <a:pt x="297588" y="363826"/>
                  <a:pt x="302439" y="414694"/>
                </a:cubicBezTo>
                <a:lnTo>
                  <a:pt x="340377" y="414694"/>
                </a:lnTo>
                <a:lnTo>
                  <a:pt x="340377" y="349098"/>
                </a:lnTo>
                <a:cubicBezTo>
                  <a:pt x="340377" y="335146"/>
                  <a:pt x="351730" y="323907"/>
                  <a:pt x="365605" y="323907"/>
                </a:cubicBezTo>
                <a:lnTo>
                  <a:pt x="460111" y="323907"/>
                </a:lnTo>
                <a:cubicBezTo>
                  <a:pt x="473986" y="323907"/>
                  <a:pt x="485338" y="335146"/>
                  <a:pt x="485338" y="349098"/>
                </a:cubicBezTo>
                <a:lnTo>
                  <a:pt x="485338" y="414694"/>
                </a:lnTo>
                <a:lnTo>
                  <a:pt x="522792" y="414694"/>
                </a:lnTo>
                <a:lnTo>
                  <a:pt x="522792" y="320225"/>
                </a:lnTo>
                <a:close/>
                <a:moveTo>
                  <a:pt x="412179" y="60363"/>
                </a:moveTo>
                <a:cubicBezTo>
                  <a:pt x="408977" y="60363"/>
                  <a:pt x="406357" y="62979"/>
                  <a:pt x="406357" y="66176"/>
                </a:cubicBezTo>
                <a:lnTo>
                  <a:pt x="406357" y="91659"/>
                </a:lnTo>
                <a:cubicBezTo>
                  <a:pt x="406357" y="92531"/>
                  <a:pt x="406454" y="93403"/>
                  <a:pt x="406648" y="94275"/>
                </a:cubicBezTo>
                <a:lnTo>
                  <a:pt x="416642" y="104351"/>
                </a:lnTo>
                <a:cubicBezTo>
                  <a:pt x="417515" y="104545"/>
                  <a:pt x="418389" y="104642"/>
                  <a:pt x="419262" y="104642"/>
                </a:cubicBezTo>
                <a:cubicBezTo>
                  <a:pt x="426442" y="104642"/>
                  <a:pt x="432264" y="98829"/>
                  <a:pt x="432264" y="91659"/>
                </a:cubicBezTo>
                <a:cubicBezTo>
                  <a:pt x="432264" y="86330"/>
                  <a:pt x="436630" y="81970"/>
                  <a:pt x="441967" y="81970"/>
                </a:cubicBezTo>
                <a:cubicBezTo>
                  <a:pt x="447303" y="81970"/>
                  <a:pt x="451669" y="86330"/>
                  <a:pt x="451669" y="91659"/>
                </a:cubicBezTo>
                <a:cubicBezTo>
                  <a:pt x="451669" y="98829"/>
                  <a:pt x="457491" y="104642"/>
                  <a:pt x="464574" y="104642"/>
                </a:cubicBezTo>
                <a:cubicBezTo>
                  <a:pt x="471754" y="104642"/>
                  <a:pt x="477479" y="98829"/>
                  <a:pt x="477479" y="91659"/>
                </a:cubicBezTo>
                <a:cubicBezTo>
                  <a:pt x="477479" y="86330"/>
                  <a:pt x="481845" y="81970"/>
                  <a:pt x="487182" y="81970"/>
                </a:cubicBezTo>
                <a:cubicBezTo>
                  <a:pt x="492616" y="81970"/>
                  <a:pt x="496885" y="86330"/>
                  <a:pt x="496885" y="91659"/>
                </a:cubicBezTo>
                <a:cubicBezTo>
                  <a:pt x="496885" y="98829"/>
                  <a:pt x="502707" y="104642"/>
                  <a:pt x="509887" y="104642"/>
                </a:cubicBezTo>
                <a:cubicBezTo>
                  <a:pt x="516970" y="104642"/>
                  <a:pt x="522792" y="98829"/>
                  <a:pt x="522792" y="91659"/>
                </a:cubicBezTo>
                <a:lnTo>
                  <a:pt x="522792" y="66176"/>
                </a:lnTo>
                <a:cubicBezTo>
                  <a:pt x="522792" y="62979"/>
                  <a:pt x="520172" y="60363"/>
                  <a:pt x="516970" y="60363"/>
                </a:cubicBezTo>
                <a:close/>
                <a:moveTo>
                  <a:pt x="296035" y="0"/>
                </a:moveTo>
                <a:cubicBezTo>
                  <a:pt x="306514" y="0"/>
                  <a:pt x="316217" y="4069"/>
                  <a:pt x="323591" y="11433"/>
                </a:cubicBezTo>
                <a:lnTo>
                  <a:pt x="386951" y="74606"/>
                </a:lnTo>
                <a:lnTo>
                  <a:pt x="386951" y="66176"/>
                </a:lnTo>
                <a:cubicBezTo>
                  <a:pt x="386951" y="52224"/>
                  <a:pt x="398304" y="40985"/>
                  <a:pt x="412179" y="40985"/>
                </a:cubicBezTo>
                <a:lnTo>
                  <a:pt x="516970" y="40985"/>
                </a:lnTo>
                <a:cubicBezTo>
                  <a:pt x="530845" y="40985"/>
                  <a:pt x="542197" y="52224"/>
                  <a:pt x="542197" y="66176"/>
                </a:cubicBezTo>
                <a:lnTo>
                  <a:pt x="542197" y="91659"/>
                </a:lnTo>
                <a:cubicBezTo>
                  <a:pt x="542197" y="106096"/>
                  <a:pt x="532688" y="118401"/>
                  <a:pt x="519590" y="122470"/>
                </a:cubicBezTo>
                <a:lnTo>
                  <a:pt x="519590" y="207056"/>
                </a:lnTo>
                <a:lnTo>
                  <a:pt x="580718" y="268097"/>
                </a:lnTo>
                <a:cubicBezTo>
                  <a:pt x="595854" y="283309"/>
                  <a:pt x="595854" y="307920"/>
                  <a:pt x="580718" y="323132"/>
                </a:cubicBezTo>
                <a:cubicBezTo>
                  <a:pt x="573344" y="330495"/>
                  <a:pt x="563544" y="334468"/>
                  <a:pt x="553162" y="334468"/>
                </a:cubicBezTo>
                <a:cubicBezTo>
                  <a:pt x="549377" y="334468"/>
                  <a:pt x="545690" y="333983"/>
                  <a:pt x="542197" y="332918"/>
                </a:cubicBezTo>
                <a:lnTo>
                  <a:pt x="542197" y="597527"/>
                </a:lnTo>
                <a:cubicBezTo>
                  <a:pt x="542197" y="602856"/>
                  <a:pt x="537831" y="607216"/>
                  <a:pt x="532494" y="607216"/>
                </a:cubicBezTo>
                <a:lnTo>
                  <a:pt x="59672" y="607216"/>
                </a:lnTo>
                <a:cubicBezTo>
                  <a:pt x="54336" y="607216"/>
                  <a:pt x="49970" y="602856"/>
                  <a:pt x="49970" y="597527"/>
                </a:cubicBezTo>
                <a:lnTo>
                  <a:pt x="49970" y="332918"/>
                </a:lnTo>
                <a:cubicBezTo>
                  <a:pt x="46477" y="333983"/>
                  <a:pt x="42789" y="334468"/>
                  <a:pt x="39005" y="334468"/>
                </a:cubicBezTo>
                <a:cubicBezTo>
                  <a:pt x="28623" y="334468"/>
                  <a:pt x="18823" y="330495"/>
                  <a:pt x="11449" y="323132"/>
                </a:cubicBezTo>
                <a:cubicBezTo>
                  <a:pt x="4075" y="315768"/>
                  <a:pt x="0" y="305982"/>
                  <a:pt x="0" y="295615"/>
                </a:cubicBezTo>
                <a:cubicBezTo>
                  <a:pt x="0" y="285247"/>
                  <a:pt x="4075" y="275461"/>
                  <a:pt x="11449" y="268097"/>
                </a:cubicBezTo>
                <a:lnTo>
                  <a:pt x="42304" y="237286"/>
                </a:lnTo>
                <a:cubicBezTo>
                  <a:pt x="46088" y="233507"/>
                  <a:pt x="52201" y="233507"/>
                  <a:pt x="55985" y="237286"/>
                </a:cubicBezTo>
                <a:cubicBezTo>
                  <a:pt x="59770" y="241065"/>
                  <a:pt x="59770" y="247266"/>
                  <a:pt x="55985" y="251044"/>
                </a:cubicBezTo>
                <a:lnTo>
                  <a:pt x="25130" y="281856"/>
                </a:lnTo>
                <a:cubicBezTo>
                  <a:pt x="21443" y="285538"/>
                  <a:pt x="19406" y="290382"/>
                  <a:pt x="19406" y="295615"/>
                </a:cubicBezTo>
                <a:cubicBezTo>
                  <a:pt x="19406" y="300847"/>
                  <a:pt x="21443" y="305691"/>
                  <a:pt x="25130" y="309373"/>
                </a:cubicBezTo>
                <a:cubicBezTo>
                  <a:pt x="28817" y="313055"/>
                  <a:pt x="33766" y="315090"/>
                  <a:pt x="39005" y="315090"/>
                </a:cubicBezTo>
                <a:cubicBezTo>
                  <a:pt x="44148" y="315090"/>
                  <a:pt x="49096" y="313055"/>
                  <a:pt x="52783" y="309373"/>
                </a:cubicBezTo>
                <a:lnTo>
                  <a:pt x="289243" y="73346"/>
                </a:lnTo>
                <a:cubicBezTo>
                  <a:pt x="293027" y="69568"/>
                  <a:pt x="299140" y="69568"/>
                  <a:pt x="302924" y="73346"/>
                </a:cubicBezTo>
                <a:lnTo>
                  <a:pt x="539383" y="309373"/>
                </a:lnTo>
                <a:cubicBezTo>
                  <a:pt x="543071" y="313055"/>
                  <a:pt x="547922" y="315090"/>
                  <a:pt x="553162" y="315090"/>
                </a:cubicBezTo>
                <a:cubicBezTo>
                  <a:pt x="558401" y="315090"/>
                  <a:pt x="563253" y="313055"/>
                  <a:pt x="566940" y="309373"/>
                </a:cubicBezTo>
                <a:cubicBezTo>
                  <a:pt x="574605" y="301816"/>
                  <a:pt x="574605" y="289413"/>
                  <a:pt x="566940" y="281856"/>
                </a:cubicBezTo>
                <a:lnTo>
                  <a:pt x="309910" y="25095"/>
                </a:lnTo>
                <a:cubicBezTo>
                  <a:pt x="306223" y="21413"/>
                  <a:pt x="301275" y="19378"/>
                  <a:pt x="296035" y="19378"/>
                </a:cubicBezTo>
                <a:cubicBezTo>
                  <a:pt x="290893" y="19378"/>
                  <a:pt x="285944" y="21413"/>
                  <a:pt x="282257" y="25095"/>
                </a:cubicBezTo>
                <a:lnTo>
                  <a:pt x="83445" y="223624"/>
                </a:lnTo>
                <a:cubicBezTo>
                  <a:pt x="79660" y="227403"/>
                  <a:pt x="73548" y="227403"/>
                  <a:pt x="69763" y="223624"/>
                </a:cubicBezTo>
                <a:cubicBezTo>
                  <a:pt x="65979" y="219846"/>
                  <a:pt x="65979" y="213645"/>
                  <a:pt x="69763" y="209866"/>
                </a:cubicBezTo>
                <a:lnTo>
                  <a:pt x="268576" y="11433"/>
                </a:lnTo>
                <a:cubicBezTo>
                  <a:pt x="275853" y="4069"/>
                  <a:pt x="285653" y="0"/>
                  <a:pt x="296035" y="0"/>
                </a:cubicBezTo>
                <a:close/>
              </a:path>
            </a:pathLst>
          </a:custGeom>
          <a:solidFill>
            <a:schemeClr val="bg1"/>
          </a:solidFill>
          <a:ln>
            <a:noFill/>
          </a:ln>
        </p:spPr>
        <p:txBody>
          <a:bodyPr/>
          <a:lstStyle/>
          <a:p>
            <a:endParaRPr lang="zh-CN" altLang="en-US">
              <a:cs typeface="+mn-ea"/>
              <a:sym typeface="+mn-lt"/>
            </a:endParaRPr>
          </a:p>
        </p:txBody>
      </p:sp>
      <p:sp>
        <p:nvSpPr>
          <p:cNvPr id="27" name="iconfont-11655-2733922">
            <a:extLst>
              <a:ext uri="{FF2B5EF4-FFF2-40B4-BE49-F238E27FC236}">
                <a16:creationId xmlns:a16="http://schemas.microsoft.com/office/drawing/2014/main" id="{C9373E68-6655-4B0B-929E-923AE869C076}"/>
              </a:ext>
            </a:extLst>
          </p:cNvPr>
          <p:cNvSpPr>
            <a:spLocks noChangeAspect="1"/>
          </p:cNvSpPr>
          <p:nvPr/>
        </p:nvSpPr>
        <p:spPr bwMode="auto">
          <a:xfrm>
            <a:off x="9326880" y="2542169"/>
            <a:ext cx="436103" cy="406265"/>
          </a:xfrm>
          <a:custGeom>
            <a:avLst/>
            <a:gdLst>
              <a:gd name="T0" fmla="*/ 12468 w 12758"/>
              <a:gd name="T1" fmla="*/ 1741 h 11884"/>
              <a:gd name="T2" fmla="*/ 8454 w 12758"/>
              <a:gd name="T3" fmla="*/ 1741 h 11884"/>
              <a:gd name="T4" fmla="*/ 8454 w 12758"/>
              <a:gd name="T5" fmla="*/ 1266 h 11884"/>
              <a:gd name="T6" fmla="*/ 7250 w 12758"/>
              <a:gd name="T7" fmla="*/ 0 h 11884"/>
              <a:gd name="T8" fmla="*/ 5510 w 12758"/>
              <a:gd name="T9" fmla="*/ 0 h 11884"/>
              <a:gd name="T10" fmla="*/ 4402 w 12758"/>
              <a:gd name="T11" fmla="*/ 1266 h 11884"/>
              <a:gd name="T12" fmla="*/ 4402 w 12758"/>
              <a:gd name="T13" fmla="*/ 1741 h 11884"/>
              <a:gd name="T14" fmla="*/ 293 w 12758"/>
              <a:gd name="T15" fmla="*/ 1741 h 11884"/>
              <a:gd name="T16" fmla="*/ 0 w 12758"/>
              <a:gd name="T17" fmla="*/ 2034 h 11884"/>
              <a:gd name="T18" fmla="*/ 293 w 12758"/>
              <a:gd name="T19" fmla="*/ 2327 h 11884"/>
              <a:gd name="T20" fmla="*/ 1791 w 12758"/>
              <a:gd name="T21" fmla="*/ 2327 h 11884"/>
              <a:gd name="T22" fmla="*/ 1791 w 12758"/>
              <a:gd name="T23" fmla="*/ 9962 h 11884"/>
              <a:gd name="T24" fmla="*/ 3771 w 12758"/>
              <a:gd name="T25" fmla="*/ 11884 h 11884"/>
              <a:gd name="T26" fmla="*/ 8989 w 12758"/>
              <a:gd name="T27" fmla="*/ 11884 h 11884"/>
              <a:gd name="T28" fmla="*/ 11065 w 12758"/>
              <a:gd name="T29" fmla="*/ 9962 h 11884"/>
              <a:gd name="T30" fmla="*/ 11065 w 12758"/>
              <a:gd name="T31" fmla="*/ 2327 h 11884"/>
              <a:gd name="T32" fmla="*/ 12468 w 12758"/>
              <a:gd name="T33" fmla="*/ 2327 h 11884"/>
              <a:gd name="T34" fmla="*/ 12757 w 12758"/>
              <a:gd name="T35" fmla="*/ 2034 h 11884"/>
              <a:gd name="T36" fmla="*/ 12468 w 12758"/>
              <a:gd name="T37" fmla="*/ 1741 h 11884"/>
              <a:gd name="T38" fmla="*/ 4989 w 12758"/>
              <a:gd name="T39" fmla="*/ 1266 h 11884"/>
              <a:gd name="T40" fmla="*/ 5510 w 12758"/>
              <a:gd name="T41" fmla="*/ 585 h 11884"/>
              <a:gd name="T42" fmla="*/ 7250 w 12758"/>
              <a:gd name="T43" fmla="*/ 585 h 11884"/>
              <a:gd name="T44" fmla="*/ 7886 w 12758"/>
              <a:gd name="T45" fmla="*/ 1266 h 11884"/>
              <a:gd name="T46" fmla="*/ 7886 w 12758"/>
              <a:gd name="T47" fmla="*/ 1741 h 11884"/>
              <a:gd name="T48" fmla="*/ 4989 w 12758"/>
              <a:gd name="T49" fmla="*/ 1741 h 11884"/>
              <a:gd name="T50" fmla="*/ 4989 w 12758"/>
              <a:gd name="T51" fmla="*/ 1266 h 11884"/>
              <a:gd name="T52" fmla="*/ 10497 w 12758"/>
              <a:gd name="T53" fmla="*/ 9962 h 11884"/>
              <a:gd name="T54" fmla="*/ 8990 w 12758"/>
              <a:gd name="T55" fmla="*/ 11298 h 11884"/>
              <a:gd name="T56" fmla="*/ 3772 w 12758"/>
              <a:gd name="T57" fmla="*/ 11298 h 11884"/>
              <a:gd name="T58" fmla="*/ 2378 w 12758"/>
              <a:gd name="T59" fmla="*/ 9962 h 11884"/>
              <a:gd name="T60" fmla="*/ 2378 w 12758"/>
              <a:gd name="T61" fmla="*/ 2327 h 11884"/>
              <a:gd name="T62" fmla="*/ 10497 w 12758"/>
              <a:gd name="T63" fmla="*/ 2327 h 11884"/>
              <a:gd name="T64" fmla="*/ 10497 w 12758"/>
              <a:gd name="T65" fmla="*/ 9962 h 11884"/>
              <a:gd name="T66" fmla="*/ 6429 w 12758"/>
              <a:gd name="T67" fmla="*/ 3875 h 11884"/>
              <a:gd name="T68" fmla="*/ 6145 w 12758"/>
              <a:gd name="T69" fmla="*/ 4164 h 11884"/>
              <a:gd name="T70" fmla="*/ 6145 w 12758"/>
              <a:gd name="T71" fmla="*/ 9092 h 11884"/>
              <a:gd name="T72" fmla="*/ 6429 w 12758"/>
              <a:gd name="T73" fmla="*/ 9382 h 11884"/>
              <a:gd name="T74" fmla="*/ 6714 w 12758"/>
              <a:gd name="T75" fmla="*/ 9092 h 11884"/>
              <a:gd name="T76" fmla="*/ 6714 w 12758"/>
              <a:gd name="T77" fmla="*/ 4164 h 11884"/>
              <a:gd name="T78" fmla="*/ 6429 w 12758"/>
              <a:gd name="T79" fmla="*/ 3875 h 11884"/>
              <a:gd name="T80" fmla="*/ 4110 w 12758"/>
              <a:gd name="T81" fmla="*/ 4455 h 11884"/>
              <a:gd name="T82" fmla="*/ 3817 w 12758"/>
              <a:gd name="T83" fmla="*/ 4744 h 11884"/>
              <a:gd name="T84" fmla="*/ 3817 w 12758"/>
              <a:gd name="T85" fmla="*/ 8512 h 11884"/>
              <a:gd name="T86" fmla="*/ 4110 w 12758"/>
              <a:gd name="T87" fmla="*/ 8805 h 11884"/>
              <a:gd name="T88" fmla="*/ 4402 w 12758"/>
              <a:gd name="T89" fmla="*/ 8512 h 11884"/>
              <a:gd name="T90" fmla="*/ 4402 w 12758"/>
              <a:gd name="T91" fmla="*/ 4744 h 11884"/>
              <a:gd name="T92" fmla="*/ 4110 w 12758"/>
              <a:gd name="T93" fmla="*/ 4455 h 11884"/>
              <a:gd name="T94" fmla="*/ 8170 w 12758"/>
              <a:gd name="T95" fmla="*/ 4744 h 11884"/>
              <a:gd name="T96" fmla="*/ 8170 w 12758"/>
              <a:gd name="T97" fmla="*/ 8512 h 11884"/>
              <a:gd name="T98" fmla="*/ 8462 w 12758"/>
              <a:gd name="T99" fmla="*/ 8805 h 11884"/>
              <a:gd name="T100" fmla="*/ 8755 w 12758"/>
              <a:gd name="T101" fmla="*/ 8512 h 11884"/>
              <a:gd name="T102" fmla="*/ 8755 w 12758"/>
              <a:gd name="T103" fmla="*/ 4744 h 11884"/>
              <a:gd name="T104" fmla="*/ 8462 w 12758"/>
              <a:gd name="T105" fmla="*/ 4452 h 11884"/>
              <a:gd name="T106" fmla="*/ 8170 w 12758"/>
              <a:gd name="T107" fmla="*/ 4744 h 11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58" h="11884">
                <a:moveTo>
                  <a:pt x="12468" y="1741"/>
                </a:moveTo>
                <a:lnTo>
                  <a:pt x="8454" y="1741"/>
                </a:lnTo>
                <a:lnTo>
                  <a:pt x="8454" y="1266"/>
                </a:lnTo>
                <a:cubicBezTo>
                  <a:pt x="8454" y="626"/>
                  <a:pt x="7890" y="0"/>
                  <a:pt x="7250" y="0"/>
                </a:cubicBezTo>
                <a:lnTo>
                  <a:pt x="5510" y="0"/>
                </a:lnTo>
                <a:cubicBezTo>
                  <a:pt x="4871" y="0"/>
                  <a:pt x="4402" y="626"/>
                  <a:pt x="4402" y="1266"/>
                </a:cubicBezTo>
                <a:lnTo>
                  <a:pt x="4402" y="1741"/>
                </a:lnTo>
                <a:lnTo>
                  <a:pt x="293" y="1741"/>
                </a:lnTo>
                <a:cubicBezTo>
                  <a:pt x="131" y="1741"/>
                  <a:pt x="0" y="1872"/>
                  <a:pt x="0" y="2034"/>
                </a:cubicBezTo>
                <a:cubicBezTo>
                  <a:pt x="0" y="2196"/>
                  <a:pt x="131" y="2327"/>
                  <a:pt x="293" y="2327"/>
                </a:cubicBezTo>
                <a:lnTo>
                  <a:pt x="1791" y="2327"/>
                </a:lnTo>
                <a:lnTo>
                  <a:pt x="1791" y="9962"/>
                </a:lnTo>
                <a:cubicBezTo>
                  <a:pt x="1791" y="11080"/>
                  <a:pt x="2652" y="11884"/>
                  <a:pt x="3771" y="11884"/>
                </a:cubicBezTo>
                <a:lnTo>
                  <a:pt x="8989" y="11884"/>
                </a:lnTo>
                <a:cubicBezTo>
                  <a:pt x="10107" y="11884"/>
                  <a:pt x="11065" y="11080"/>
                  <a:pt x="11065" y="9962"/>
                </a:cubicBezTo>
                <a:lnTo>
                  <a:pt x="11065" y="2327"/>
                </a:lnTo>
                <a:lnTo>
                  <a:pt x="12468" y="2327"/>
                </a:lnTo>
                <a:cubicBezTo>
                  <a:pt x="12628" y="2325"/>
                  <a:pt x="12757" y="2194"/>
                  <a:pt x="12757" y="2034"/>
                </a:cubicBezTo>
                <a:cubicBezTo>
                  <a:pt x="12758" y="1873"/>
                  <a:pt x="12629" y="1743"/>
                  <a:pt x="12468" y="1741"/>
                </a:cubicBezTo>
                <a:close/>
                <a:moveTo>
                  <a:pt x="4989" y="1266"/>
                </a:moveTo>
                <a:cubicBezTo>
                  <a:pt x="4989" y="947"/>
                  <a:pt x="5192" y="585"/>
                  <a:pt x="5510" y="585"/>
                </a:cubicBezTo>
                <a:lnTo>
                  <a:pt x="7250" y="585"/>
                </a:lnTo>
                <a:cubicBezTo>
                  <a:pt x="7570" y="585"/>
                  <a:pt x="7886" y="946"/>
                  <a:pt x="7886" y="1266"/>
                </a:cubicBezTo>
                <a:lnTo>
                  <a:pt x="7886" y="1741"/>
                </a:lnTo>
                <a:lnTo>
                  <a:pt x="4989" y="1741"/>
                </a:lnTo>
                <a:lnTo>
                  <a:pt x="4989" y="1266"/>
                </a:lnTo>
                <a:close/>
                <a:moveTo>
                  <a:pt x="10497" y="9962"/>
                </a:moveTo>
                <a:cubicBezTo>
                  <a:pt x="10497" y="10760"/>
                  <a:pt x="9789" y="11298"/>
                  <a:pt x="8990" y="11298"/>
                </a:cubicBezTo>
                <a:lnTo>
                  <a:pt x="3772" y="11298"/>
                </a:lnTo>
                <a:cubicBezTo>
                  <a:pt x="2974" y="11298"/>
                  <a:pt x="2378" y="10760"/>
                  <a:pt x="2378" y="9962"/>
                </a:cubicBezTo>
                <a:lnTo>
                  <a:pt x="2378" y="2327"/>
                </a:lnTo>
                <a:lnTo>
                  <a:pt x="10497" y="2327"/>
                </a:lnTo>
                <a:lnTo>
                  <a:pt x="10497" y="9962"/>
                </a:lnTo>
                <a:close/>
                <a:moveTo>
                  <a:pt x="6429" y="3875"/>
                </a:moveTo>
                <a:cubicBezTo>
                  <a:pt x="6269" y="3875"/>
                  <a:pt x="6145" y="4004"/>
                  <a:pt x="6145" y="4164"/>
                </a:cubicBezTo>
                <a:lnTo>
                  <a:pt x="6145" y="9092"/>
                </a:lnTo>
                <a:cubicBezTo>
                  <a:pt x="6145" y="9252"/>
                  <a:pt x="6269" y="9382"/>
                  <a:pt x="6429" y="9382"/>
                </a:cubicBezTo>
                <a:cubicBezTo>
                  <a:pt x="6589" y="9382"/>
                  <a:pt x="6714" y="9252"/>
                  <a:pt x="6714" y="9092"/>
                </a:cubicBezTo>
                <a:lnTo>
                  <a:pt x="6714" y="4164"/>
                </a:lnTo>
                <a:cubicBezTo>
                  <a:pt x="6714" y="4004"/>
                  <a:pt x="6589" y="3875"/>
                  <a:pt x="6429" y="3875"/>
                </a:cubicBezTo>
                <a:moveTo>
                  <a:pt x="4110" y="4455"/>
                </a:moveTo>
                <a:cubicBezTo>
                  <a:pt x="3950" y="4454"/>
                  <a:pt x="3819" y="4584"/>
                  <a:pt x="3817" y="4744"/>
                </a:cubicBezTo>
                <a:lnTo>
                  <a:pt x="3817" y="8512"/>
                </a:lnTo>
                <a:cubicBezTo>
                  <a:pt x="3817" y="8674"/>
                  <a:pt x="3948" y="8805"/>
                  <a:pt x="4110" y="8805"/>
                </a:cubicBezTo>
                <a:cubicBezTo>
                  <a:pt x="4271" y="8805"/>
                  <a:pt x="4402" y="8674"/>
                  <a:pt x="4402" y="8512"/>
                </a:cubicBezTo>
                <a:lnTo>
                  <a:pt x="4402" y="4744"/>
                </a:lnTo>
                <a:cubicBezTo>
                  <a:pt x="4402" y="4584"/>
                  <a:pt x="4270" y="4455"/>
                  <a:pt x="4110" y="4455"/>
                </a:cubicBezTo>
                <a:moveTo>
                  <a:pt x="8170" y="4744"/>
                </a:moveTo>
                <a:lnTo>
                  <a:pt x="8170" y="8512"/>
                </a:lnTo>
                <a:cubicBezTo>
                  <a:pt x="8170" y="8674"/>
                  <a:pt x="8301" y="8805"/>
                  <a:pt x="8462" y="8805"/>
                </a:cubicBezTo>
                <a:cubicBezTo>
                  <a:pt x="8624" y="8805"/>
                  <a:pt x="8755" y="8674"/>
                  <a:pt x="8755" y="8512"/>
                </a:cubicBezTo>
                <a:lnTo>
                  <a:pt x="8755" y="4744"/>
                </a:lnTo>
                <a:cubicBezTo>
                  <a:pt x="8755" y="4583"/>
                  <a:pt x="8624" y="4452"/>
                  <a:pt x="8462" y="4452"/>
                </a:cubicBezTo>
                <a:cubicBezTo>
                  <a:pt x="8301" y="4452"/>
                  <a:pt x="8170" y="4583"/>
                  <a:pt x="8170" y="4744"/>
                </a:cubicBezTo>
              </a:path>
            </a:pathLst>
          </a:custGeom>
          <a:solidFill>
            <a:schemeClr val="bg1"/>
          </a:solidFill>
          <a:ln>
            <a:noFill/>
          </a:ln>
        </p:spPr>
        <p:txBody>
          <a:bodyPr/>
          <a:lstStyle/>
          <a:p>
            <a:endParaRPr lang="zh-CN" altLang="en-US">
              <a:cs typeface="+mn-ea"/>
              <a:sym typeface="+mn-lt"/>
            </a:endParaRPr>
          </a:p>
        </p:txBody>
      </p:sp>
      <p:sp>
        <p:nvSpPr>
          <p:cNvPr id="28" name="iconfont-11650-5539266">
            <a:extLst>
              <a:ext uri="{FF2B5EF4-FFF2-40B4-BE49-F238E27FC236}">
                <a16:creationId xmlns:a16="http://schemas.microsoft.com/office/drawing/2014/main" id="{05352F14-51D6-4C80-A931-690F77FA8FF2}"/>
              </a:ext>
            </a:extLst>
          </p:cNvPr>
          <p:cNvSpPr>
            <a:spLocks noChangeAspect="1"/>
          </p:cNvSpPr>
          <p:nvPr/>
        </p:nvSpPr>
        <p:spPr bwMode="auto">
          <a:xfrm>
            <a:off x="10725294" y="2557088"/>
            <a:ext cx="436103" cy="436318"/>
          </a:xfrm>
          <a:custGeom>
            <a:avLst/>
            <a:gdLst>
              <a:gd name="connsiteX0" fmla="*/ 71911 w 531603"/>
              <a:gd name="connsiteY0" fmla="*/ 440455 h 531866"/>
              <a:gd name="connsiteX1" fmla="*/ 72115 w 531603"/>
              <a:gd name="connsiteY1" fmla="*/ 440550 h 531866"/>
              <a:gd name="connsiteX2" fmla="*/ 71638 w 531603"/>
              <a:gd name="connsiteY2" fmla="*/ 440550 h 531866"/>
              <a:gd name="connsiteX3" fmla="*/ 53904 w 531603"/>
              <a:gd name="connsiteY3" fmla="*/ 382636 h 531866"/>
              <a:gd name="connsiteX4" fmla="*/ 62590 w 531603"/>
              <a:gd name="connsiteY4" fmla="*/ 389870 h 531866"/>
              <a:gd name="connsiteX5" fmla="*/ 82401 w 531603"/>
              <a:gd name="connsiteY5" fmla="*/ 417592 h 531866"/>
              <a:gd name="connsiteX6" fmla="*/ 80639 w 531603"/>
              <a:gd name="connsiteY6" fmla="*/ 437406 h 531866"/>
              <a:gd name="connsiteX7" fmla="*/ 71911 w 531603"/>
              <a:gd name="connsiteY7" fmla="*/ 440455 h 531866"/>
              <a:gd name="connsiteX8" fmla="*/ 61351 w 531603"/>
              <a:gd name="connsiteY8" fmla="*/ 435501 h 531866"/>
              <a:gd name="connsiteX9" fmla="*/ 38587 w 531603"/>
              <a:gd name="connsiteY9" fmla="*/ 404493 h 531866"/>
              <a:gd name="connsiteX10" fmla="*/ 42682 w 531603"/>
              <a:gd name="connsiteY10" fmla="*/ 384154 h 531866"/>
              <a:gd name="connsiteX11" fmla="*/ 53904 w 531603"/>
              <a:gd name="connsiteY11" fmla="*/ 382636 h 531866"/>
              <a:gd name="connsiteX12" fmla="*/ 246284 w 531603"/>
              <a:gd name="connsiteY12" fmla="*/ 266727 h 531866"/>
              <a:gd name="connsiteX13" fmla="*/ 265987 w 531603"/>
              <a:gd name="connsiteY13" fmla="*/ 286427 h 531866"/>
              <a:gd name="connsiteX14" fmla="*/ 196212 w 531603"/>
              <a:gd name="connsiteY14" fmla="*/ 356118 h 531866"/>
              <a:gd name="connsiteX15" fmla="*/ 186309 w 531603"/>
              <a:gd name="connsiteY15" fmla="*/ 360547 h 531866"/>
              <a:gd name="connsiteX16" fmla="*/ 176406 w 531603"/>
              <a:gd name="connsiteY16" fmla="*/ 336687 h 531866"/>
              <a:gd name="connsiteX17" fmla="*/ 285919 w 531603"/>
              <a:gd name="connsiteY17" fmla="*/ 266518 h 531866"/>
              <a:gd name="connsiteX18" fmla="*/ 356101 w 531603"/>
              <a:gd name="connsiteY18" fmla="*/ 336523 h 531866"/>
              <a:gd name="connsiteX19" fmla="*/ 346195 w 531603"/>
              <a:gd name="connsiteY19" fmla="*/ 360434 h 531866"/>
              <a:gd name="connsiteX20" fmla="*/ 345957 w 531603"/>
              <a:gd name="connsiteY20" fmla="*/ 360529 h 531866"/>
              <a:gd name="connsiteX21" fmla="*/ 336051 w 531603"/>
              <a:gd name="connsiteY21" fmla="*/ 356480 h 531866"/>
              <a:gd name="connsiteX22" fmla="*/ 265987 w 531603"/>
              <a:gd name="connsiteY22" fmla="*/ 286427 h 531866"/>
              <a:gd name="connsiteX23" fmla="*/ 185271 w 531603"/>
              <a:gd name="connsiteY23" fmla="*/ 171896 h 531866"/>
              <a:gd name="connsiteX24" fmla="*/ 195177 w 531603"/>
              <a:gd name="connsiteY24" fmla="*/ 176005 h 531866"/>
              <a:gd name="connsiteX25" fmla="*/ 266169 w 531603"/>
              <a:gd name="connsiteY25" fmla="*/ 246818 h 531866"/>
              <a:gd name="connsiteX26" fmla="*/ 246284 w 531603"/>
              <a:gd name="connsiteY26" fmla="*/ 266727 h 531866"/>
              <a:gd name="connsiteX27" fmla="*/ 175365 w 531603"/>
              <a:gd name="connsiteY27" fmla="*/ 195819 h 531866"/>
              <a:gd name="connsiteX28" fmla="*/ 175365 w 531603"/>
              <a:gd name="connsiteY28" fmla="*/ 176005 h 531866"/>
              <a:gd name="connsiteX29" fmla="*/ 185271 w 531603"/>
              <a:gd name="connsiteY29" fmla="*/ 171896 h 531866"/>
              <a:gd name="connsiteX30" fmla="*/ 346902 w 531603"/>
              <a:gd name="connsiteY30" fmla="*/ 171797 h 531866"/>
              <a:gd name="connsiteX31" fmla="*/ 356805 w 531603"/>
              <a:gd name="connsiteY31" fmla="*/ 175905 h 531866"/>
              <a:gd name="connsiteX32" fmla="*/ 356805 w 531603"/>
              <a:gd name="connsiteY32" fmla="*/ 195717 h 531866"/>
              <a:gd name="connsiteX33" fmla="*/ 285919 w 531603"/>
              <a:gd name="connsiteY33" fmla="*/ 266518 h 531866"/>
              <a:gd name="connsiteX34" fmla="*/ 266169 w 531603"/>
              <a:gd name="connsiteY34" fmla="*/ 246818 h 531866"/>
              <a:gd name="connsiteX35" fmla="*/ 336998 w 531603"/>
              <a:gd name="connsiteY35" fmla="*/ 175905 h 531866"/>
              <a:gd name="connsiteX36" fmla="*/ 346902 w 531603"/>
              <a:gd name="connsiteY36" fmla="*/ 171797 h 531866"/>
              <a:gd name="connsiteX37" fmla="*/ 270238 w 531603"/>
              <a:gd name="connsiteY37" fmla="*/ 38 h 531866"/>
              <a:gd name="connsiteX38" fmla="*/ 424886 w 531603"/>
              <a:gd name="connsiteY38" fmla="*/ 52870 h 531866"/>
              <a:gd name="connsiteX39" fmla="*/ 518035 w 531603"/>
              <a:gd name="connsiteY39" fmla="*/ 349564 h 531866"/>
              <a:gd name="connsiteX40" fmla="*/ 265923 w 531603"/>
              <a:gd name="connsiteY40" fmla="*/ 531581 h 531866"/>
              <a:gd name="connsiteX41" fmla="*/ 265923 w 531603"/>
              <a:gd name="connsiteY41" fmla="*/ 531866 h 531866"/>
              <a:gd name="connsiteX42" fmla="*/ 112769 w 531603"/>
              <a:gd name="connsiteY42" fmla="*/ 483100 h 531866"/>
              <a:gd name="connsiteX43" fmla="*/ 109388 w 531603"/>
              <a:gd name="connsiteY43" fmla="*/ 463574 h 531866"/>
              <a:gd name="connsiteX44" fmla="*/ 128865 w 531603"/>
              <a:gd name="connsiteY44" fmla="*/ 460241 h 531866"/>
              <a:gd name="connsiteX45" fmla="*/ 434220 w 531603"/>
              <a:gd name="connsiteY45" fmla="*/ 433286 h 531866"/>
              <a:gd name="connsiteX46" fmla="*/ 458507 w 531603"/>
              <a:gd name="connsiteY46" fmla="*/ 127734 h 531866"/>
              <a:gd name="connsiteX47" fmla="*/ 161344 w 531603"/>
              <a:gd name="connsiteY47" fmla="*/ 52680 h 531866"/>
              <a:gd name="connsiteX48" fmla="*/ 37811 w 531603"/>
              <a:gd name="connsiteY48" fmla="*/ 333229 h 531866"/>
              <a:gd name="connsiteX49" fmla="*/ 27906 w 531603"/>
              <a:gd name="connsiteY49" fmla="*/ 349326 h 531866"/>
              <a:gd name="connsiteX50" fmla="*/ 10905 w 531603"/>
              <a:gd name="connsiteY50" fmla="*/ 341087 h 531866"/>
              <a:gd name="connsiteX51" fmla="*/ 113912 w 531603"/>
              <a:gd name="connsiteY51" fmla="*/ 47680 h 531866"/>
              <a:gd name="connsiteX52" fmla="*/ 270238 w 531603"/>
              <a:gd name="connsiteY52" fmla="*/ 38 h 53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31603" h="531866">
                <a:moveTo>
                  <a:pt x="71911" y="440455"/>
                </a:moveTo>
                <a:lnTo>
                  <a:pt x="72115" y="440550"/>
                </a:lnTo>
                <a:lnTo>
                  <a:pt x="71638" y="440550"/>
                </a:lnTo>
                <a:close/>
                <a:moveTo>
                  <a:pt x="53904" y="382636"/>
                </a:moveTo>
                <a:cubicBezTo>
                  <a:pt x="57541" y="383678"/>
                  <a:pt x="60756" y="386179"/>
                  <a:pt x="62590" y="389870"/>
                </a:cubicBezTo>
                <a:cubicBezTo>
                  <a:pt x="68543" y="399587"/>
                  <a:pt x="75163" y="408827"/>
                  <a:pt x="82401" y="417592"/>
                </a:cubicBezTo>
                <a:cubicBezTo>
                  <a:pt x="87402" y="423546"/>
                  <a:pt x="86592" y="432405"/>
                  <a:pt x="80639" y="437406"/>
                </a:cubicBezTo>
                <a:lnTo>
                  <a:pt x="71911" y="440455"/>
                </a:lnTo>
                <a:lnTo>
                  <a:pt x="61351" y="435501"/>
                </a:lnTo>
                <a:cubicBezTo>
                  <a:pt x="53017" y="425737"/>
                  <a:pt x="45397" y="415353"/>
                  <a:pt x="38587" y="404493"/>
                </a:cubicBezTo>
                <a:cubicBezTo>
                  <a:pt x="33729" y="397825"/>
                  <a:pt x="35634" y="388441"/>
                  <a:pt x="42682" y="384154"/>
                </a:cubicBezTo>
                <a:cubicBezTo>
                  <a:pt x="46207" y="382011"/>
                  <a:pt x="50267" y="381594"/>
                  <a:pt x="53904" y="382636"/>
                </a:cubicBezTo>
                <a:close/>
                <a:moveTo>
                  <a:pt x="246284" y="266727"/>
                </a:moveTo>
                <a:lnTo>
                  <a:pt x="265987" y="286427"/>
                </a:lnTo>
                <a:lnTo>
                  <a:pt x="196212" y="356118"/>
                </a:lnTo>
                <a:cubicBezTo>
                  <a:pt x="193641" y="358881"/>
                  <a:pt x="190070" y="360500"/>
                  <a:pt x="186309" y="360547"/>
                </a:cubicBezTo>
                <a:cubicBezTo>
                  <a:pt x="173787" y="360595"/>
                  <a:pt x="167550" y="345498"/>
                  <a:pt x="176406" y="336687"/>
                </a:cubicBezTo>
                <a:close/>
                <a:moveTo>
                  <a:pt x="285919" y="266518"/>
                </a:moveTo>
                <a:lnTo>
                  <a:pt x="356101" y="336523"/>
                </a:lnTo>
                <a:cubicBezTo>
                  <a:pt x="364959" y="345335"/>
                  <a:pt x="358673" y="360481"/>
                  <a:pt x="346195" y="360434"/>
                </a:cubicBezTo>
                <a:lnTo>
                  <a:pt x="345957" y="360529"/>
                </a:lnTo>
                <a:cubicBezTo>
                  <a:pt x="342242" y="360577"/>
                  <a:pt x="338670" y="359100"/>
                  <a:pt x="336051" y="356480"/>
                </a:cubicBezTo>
                <a:lnTo>
                  <a:pt x="265987" y="286427"/>
                </a:lnTo>
                <a:close/>
                <a:moveTo>
                  <a:pt x="185271" y="171896"/>
                </a:moveTo>
                <a:cubicBezTo>
                  <a:pt x="188855" y="171896"/>
                  <a:pt x="192439" y="173266"/>
                  <a:pt x="195177" y="176005"/>
                </a:cubicBezTo>
                <a:lnTo>
                  <a:pt x="266169" y="246818"/>
                </a:lnTo>
                <a:lnTo>
                  <a:pt x="246284" y="266727"/>
                </a:lnTo>
                <a:lnTo>
                  <a:pt x="175365" y="195819"/>
                </a:lnTo>
                <a:cubicBezTo>
                  <a:pt x="169888" y="190342"/>
                  <a:pt x="169888" y="181482"/>
                  <a:pt x="175365" y="176005"/>
                </a:cubicBezTo>
                <a:cubicBezTo>
                  <a:pt x="178104" y="173266"/>
                  <a:pt x="181687" y="171896"/>
                  <a:pt x="185271" y="171896"/>
                </a:cubicBezTo>
                <a:close/>
                <a:moveTo>
                  <a:pt x="346902" y="171797"/>
                </a:moveTo>
                <a:cubicBezTo>
                  <a:pt x="350484" y="171797"/>
                  <a:pt x="354067" y="173166"/>
                  <a:pt x="356805" y="175905"/>
                </a:cubicBezTo>
                <a:cubicBezTo>
                  <a:pt x="362280" y="181382"/>
                  <a:pt x="362280" y="190240"/>
                  <a:pt x="356805" y="195717"/>
                </a:cubicBezTo>
                <a:lnTo>
                  <a:pt x="285919" y="266518"/>
                </a:lnTo>
                <a:lnTo>
                  <a:pt x="266169" y="246818"/>
                </a:lnTo>
                <a:lnTo>
                  <a:pt x="336998" y="175905"/>
                </a:lnTo>
                <a:cubicBezTo>
                  <a:pt x="339736" y="173166"/>
                  <a:pt x="343319" y="171797"/>
                  <a:pt x="346902" y="171797"/>
                </a:cubicBezTo>
                <a:close/>
                <a:moveTo>
                  <a:pt x="270238" y="38"/>
                </a:moveTo>
                <a:cubicBezTo>
                  <a:pt x="324772" y="949"/>
                  <a:pt x="379026" y="18605"/>
                  <a:pt x="424886" y="52870"/>
                </a:cubicBezTo>
                <a:cubicBezTo>
                  <a:pt x="516559" y="121401"/>
                  <a:pt x="554133" y="240935"/>
                  <a:pt x="518035" y="349564"/>
                </a:cubicBezTo>
                <a:cubicBezTo>
                  <a:pt x="481985" y="458193"/>
                  <a:pt x="380407" y="531533"/>
                  <a:pt x="265923" y="531581"/>
                </a:cubicBezTo>
                <a:lnTo>
                  <a:pt x="265923" y="531866"/>
                </a:lnTo>
                <a:cubicBezTo>
                  <a:pt x="211014" y="531914"/>
                  <a:pt x="157486" y="514865"/>
                  <a:pt x="112769" y="483100"/>
                </a:cubicBezTo>
                <a:cubicBezTo>
                  <a:pt x="106435" y="478623"/>
                  <a:pt x="104911" y="469908"/>
                  <a:pt x="109388" y="463574"/>
                </a:cubicBezTo>
                <a:cubicBezTo>
                  <a:pt x="113864" y="457288"/>
                  <a:pt x="122579" y="455764"/>
                  <a:pt x="128865" y="460241"/>
                </a:cubicBezTo>
                <a:cubicBezTo>
                  <a:pt x="223634" y="526914"/>
                  <a:pt x="352643" y="515532"/>
                  <a:pt x="434220" y="433286"/>
                </a:cubicBezTo>
                <a:cubicBezTo>
                  <a:pt x="515797" y="350993"/>
                  <a:pt x="526036" y="221886"/>
                  <a:pt x="458507" y="127734"/>
                </a:cubicBezTo>
                <a:cubicBezTo>
                  <a:pt x="391026" y="33583"/>
                  <a:pt x="265446" y="1818"/>
                  <a:pt x="161344" y="52680"/>
                </a:cubicBezTo>
                <a:cubicBezTo>
                  <a:pt x="57241" y="103542"/>
                  <a:pt x="5047" y="222076"/>
                  <a:pt x="37811" y="333229"/>
                </a:cubicBezTo>
                <a:cubicBezTo>
                  <a:pt x="39145" y="340325"/>
                  <a:pt x="34859" y="347326"/>
                  <a:pt x="27906" y="349326"/>
                </a:cubicBezTo>
                <a:cubicBezTo>
                  <a:pt x="21001" y="351374"/>
                  <a:pt x="13619" y="347802"/>
                  <a:pt x="10905" y="341087"/>
                </a:cubicBezTo>
                <a:cubicBezTo>
                  <a:pt x="-21526" y="231315"/>
                  <a:pt x="20001" y="113066"/>
                  <a:pt x="113912" y="47680"/>
                </a:cubicBezTo>
                <a:cubicBezTo>
                  <a:pt x="160892" y="14962"/>
                  <a:pt x="215705" y="-872"/>
                  <a:pt x="270238" y="38"/>
                </a:cubicBezTo>
                <a:close/>
              </a:path>
            </a:pathLst>
          </a:custGeom>
          <a:solidFill>
            <a:schemeClr val="bg1"/>
          </a:solidFill>
          <a:ln>
            <a:noFill/>
          </a:ln>
        </p:spPr>
        <p:txBody>
          <a:bodyPr/>
          <a:lstStyle/>
          <a:p>
            <a:endParaRPr lang="zh-CN" altLang="en-US">
              <a:cs typeface="+mn-ea"/>
              <a:sym typeface="+mn-lt"/>
            </a:endParaRPr>
          </a:p>
        </p:txBody>
      </p:sp>
      <p:sp>
        <p:nvSpPr>
          <p:cNvPr id="29" name="iconfont-11650-5539268">
            <a:extLst>
              <a:ext uri="{FF2B5EF4-FFF2-40B4-BE49-F238E27FC236}">
                <a16:creationId xmlns:a16="http://schemas.microsoft.com/office/drawing/2014/main" id="{41F6DFF7-C378-46BD-85C6-409E0F87FD0D}"/>
              </a:ext>
            </a:extLst>
          </p:cNvPr>
          <p:cNvSpPr>
            <a:spLocks noChangeAspect="1"/>
          </p:cNvSpPr>
          <p:nvPr/>
        </p:nvSpPr>
        <p:spPr bwMode="auto">
          <a:xfrm>
            <a:off x="935735" y="3421802"/>
            <a:ext cx="436103" cy="392071"/>
          </a:xfrm>
          <a:custGeom>
            <a:avLst/>
            <a:gdLst>
              <a:gd name="T0" fmla="*/ 11237 w 11637"/>
              <a:gd name="T1" fmla="*/ 3115 h 10462"/>
              <a:gd name="T2" fmla="*/ 8936 w 11637"/>
              <a:gd name="T3" fmla="*/ 3115 h 10462"/>
              <a:gd name="T4" fmla="*/ 8936 w 11637"/>
              <a:gd name="T5" fmla="*/ 2118 h 10462"/>
              <a:gd name="T6" fmla="*/ 9090 w 11637"/>
              <a:gd name="T7" fmla="*/ 1782 h 10462"/>
              <a:gd name="T8" fmla="*/ 10365 w 11637"/>
              <a:gd name="T9" fmla="*/ 486 h 10462"/>
              <a:gd name="T10" fmla="*/ 10445 w 11637"/>
              <a:gd name="T11" fmla="*/ 166 h 10462"/>
              <a:gd name="T12" fmla="*/ 10109 w 11637"/>
              <a:gd name="T13" fmla="*/ 0 h 10462"/>
              <a:gd name="T14" fmla="*/ 9768 w 11637"/>
              <a:gd name="T15" fmla="*/ 182 h 10462"/>
              <a:gd name="T16" fmla="*/ 8576 w 11637"/>
              <a:gd name="T17" fmla="*/ 1350 h 10462"/>
              <a:gd name="T18" fmla="*/ 8362 w 11637"/>
              <a:gd name="T19" fmla="*/ 1800 h 10462"/>
              <a:gd name="T20" fmla="*/ 8362 w 11637"/>
              <a:gd name="T21" fmla="*/ 3134 h 10462"/>
              <a:gd name="T22" fmla="*/ 5418 w 11637"/>
              <a:gd name="T23" fmla="*/ 3134 h 10462"/>
              <a:gd name="T24" fmla="*/ 5032 w 11637"/>
              <a:gd name="T25" fmla="*/ 3512 h 10462"/>
              <a:gd name="T26" fmla="*/ 5520 w 11637"/>
              <a:gd name="T27" fmla="*/ 4027 h 10462"/>
              <a:gd name="T28" fmla="*/ 5557 w 11637"/>
              <a:gd name="T29" fmla="*/ 4192 h 10462"/>
              <a:gd name="T30" fmla="*/ 6277 w 11637"/>
              <a:gd name="T31" fmla="*/ 9968 h 10462"/>
              <a:gd name="T32" fmla="*/ 6810 w 11637"/>
              <a:gd name="T33" fmla="*/ 10462 h 10462"/>
              <a:gd name="T34" fmla="*/ 9890 w 11637"/>
              <a:gd name="T35" fmla="*/ 10462 h 10462"/>
              <a:gd name="T36" fmla="*/ 10410 w 11637"/>
              <a:gd name="T37" fmla="*/ 10022 h 10462"/>
              <a:gd name="T38" fmla="*/ 10786 w 11637"/>
              <a:gd name="T39" fmla="*/ 6942 h 10462"/>
              <a:gd name="T40" fmla="*/ 11146 w 11637"/>
              <a:gd name="T41" fmla="*/ 4008 h 10462"/>
              <a:gd name="T42" fmla="*/ 11280 w 11637"/>
              <a:gd name="T43" fmla="*/ 3990 h 10462"/>
              <a:gd name="T44" fmla="*/ 11634 w 11637"/>
              <a:gd name="T45" fmla="*/ 3456 h 10462"/>
              <a:gd name="T46" fmla="*/ 11237 w 11637"/>
              <a:gd name="T47" fmla="*/ 3115 h 10462"/>
              <a:gd name="T48" fmla="*/ 10170 w 11637"/>
              <a:gd name="T49" fmla="*/ 7531 h 10462"/>
              <a:gd name="T50" fmla="*/ 9965 w 11637"/>
              <a:gd name="T51" fmla="*/ 9510 h 10462"/>
              <a:gd name="T52" fmla="*/ 9637 w 11637"/>
              <a:gd name="T53" fmla="*/ 9827 h 10462"/>
              <a:gd name="T54" fmla="*/ 7146 w 11637"/>
              <a:gd name="T55" fmla="*/ 9827 h 10462"/>
              <a:gd name="T56" fmla="*/ 6840 w 11637"/>
              <a:gd name="T57" fmla="*/ 9560 h 10462"/>
              <a:gd name="T58" fmla="*/ 6152 w 11637"/>
              <a:gd name="T59" fmla="*/ 3987 h 10462"/>
              <a:gd name="T60" fmla="*/ 10546 w 11637"/>
              <a:gd name="T61" fmla="*/ 3987 h 10462"/>
              <a:gd name="T62" fmla="*/ 10170 w 11637"/>
              <a:gd name="T63" fmla="*/ 7542 h 10462"/>
              <a:gd name="T64" fmla="*/ 10170 w 11637"/>
              <a:gd name="T65" fmla="*/ 7531 h 10462"/>
              <a:gd name="T66" fmla="*/ 4800 w 11637"/>
              <a:gd name="T67" fmla="*/ 7486 h 10462"/>
              <a:gd name="T68" fmla="*/ 266 w 11637"/>
              <a:gd name="T69" fmla="*/ 7486 h 10462"/>
              <a:gd name="T70" fmla="*/ 0 w 11637"/>
              <a:gd name="T71" fmla="*/ 7219 h 10462"/>
              <a:gd name="T72" fmla="*/ 266 w 11637"/>
              <a:gd name="T73" fmla="*/ 6952 h 10462"/>
              <a:gd name="T74" fmla="*/ 4800 w 11637"/>
              <a:gd name="T75" fmla="*/ 6952 h 10462"/>
              <a:gd name="T76" fmla="*/ 5066 w 11637"/>
              <a:gd name="T77" fmla="*/ 7219 h 10462"/>
              <a:gd name="T78" fmla="*/ 4800 w 11637"/>
              <a:gd name="T79" fmla="*/ 7486 h 10462"/>
              <a:gd name="T80" fmla="*/ 4968 w 11637"/>
              <a:gd name="T81" fmla="*/ 6315 h 10462"/>
              <a:gd name="T82" fmla="*/ 850 w 11637"/>
              <a:gd name="T83" fmla="*/ 6315 h 10462"/>
              <a:gd name="T84" fmla="*/ 2405 w 11637"/>
              <a:gd name="T85" fmla="*/ 4910 h 10462"/>
              <a:gd name="T86" fmla="*/ 4680 w 11637"/>
              <a:gd name="T87" fmla="*/ 4910 h 10462"/>
              <a:gd name="T88" fmla="*/ 4576 w 11637"/>
              <a:gd name="T89" fmla="*/ 4400 h 10462"/>
              <a:gd name="T90" fmla="*/ 2405 w 11637"/>
              <a:gd name="T91" fmla="*/ 4400 h 10462"/>
              <a:gd name="T92" fmla="*/ 333 w 11637"/>
              <a:gd name="T93" fmla="*/ 6472 h 10462"/>
              <a:gd name="T94" fmla="*/ 685 w 11637"/>
              <a:gd name="T95" fmla="*/ 6824 h 10462"/>
              <a:gd name="T96" fmla="*/ 5074 w 11637"/>
              <a:gd name="T97" fmla="*/ 6824 h 10462"/>
              <a:gd name="T98" fmla="*/ 4968 w 11637"/>
              <a:gd name="T99" fmla="*/ 6315 h 10462"/>
              <a:gd name="T100" fmla="*/ 5501 w 11637"/>
              <a:gd name="T101" fmla="*/ 9515 h 10462"/>
              <a:gd name="T102" fmla="*/ 2405 w 11637"/>
              <a:gd name="T103" fmla="*/ 9515 h 10462"/>
              <a:gd name="T104" fmla="*/ 850 w 11637"/>
              <a:gd name="T105" fmla="*/ 8110 h 10462"/>
              <a:gd name="T106" fmla="*/ 5344 w 11637"/>
              <a:gd name="T107" fmla="*/ 8110 h 10462"/>
              <a:gd name="T108" fmla="*/ 5234 w 11637"/>
              <a:gd name="T109" fmla="*/ 7611 h 10462"/>
              <a:gd name="T110" fmla="*/ 685 w 11637"/>
              <a:gd name="T111" fmla="*/ 7611 h 10462"/>
              <a:gd name="T112" fmla="*/ 333 w 11637"/>
              <a:gd name="T113" fmla="*/ 7963 h 10462"/>
              <a:gd name="T114" fmla="*/ 2405 w 11637"/>
              <a:gd name="T115" fmla="*/ 10035 h 10462"/>
              <a:gd name="T116" fmla="*/ 5501 w 11637"/>
              <a:gd name="T117" fmla="*/ 10035 h 10462"/>
              <a:gd name="T118" fmla="*/ 5501 w 11637"/>
              <a:gd name="T119" fmla="*/ 9515 h 10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37" h="10462">
                <a:moveTo>
                  <a:pt x="11237" y="3115"/>
                </a:moveTo>
                <a:lnTo>
                  <a:pt x="8936" y="3115"/>
                </a:lnTo>
                <a:cubicBezTo>
                  <a:pt x="8936" y="2758"/>
                  <a:pt x="8922" y="2435"/>
                  <a:pt x="8936" y="2118"/>
                </a:cubicBezTo>
                <a:cubicBezTo>
                  <a:pt x="8951" y="1992"/>
                  <a:pt x="9005" y="1875"/>
                  <a:pt x="9090" y="1782"/>
                </a:cubicBezTo>
                <a:cubicBezTo>
                  <a:pt x="9501" y="1342"/>
                  <a:pt x="9946" y="923"/>
                  <a:pt x="10365" y="486"/>
                </a:cubicBezTo>
                <a:cubicBezTo>
                  <a:pt x="10434" y="411"/>
                  <a:pt x="10488" y="219"/>
                  <a:pt x="10445" y="166"/>
                </a:cubicBezTo>
                <a:cubicBezTo>
                  <a:pt x="10363" y="63"/>
                  <a:pt x="10240" y="2"/>
                  <a:pt x="10109" y="0"/>
                </a:cubicBezTo>
                <a:cubicBezTo>
                  <a:pt x="9979" y="24"/>
                  <a:pt x="9860" y="87"/>
                  <a:pt x="9768" y="182"/>
                </a:cubicBezTo>
                <a:cubicBezTo>
                  <a:pt x="9362" y="563"/>
                  <a:pt x="8968" y="947"/>
                  <a:pt x="8576" y="1350"/>
                </a:cubicBezTo>
                <a:cubicBezTo>
                  <a:pt x="8458" y="1473"/>
                  <a:pt x="8384" y="1631"/>
                  <a:pt x="8362" y="1800"/>
                </a:cubicBezTo>
                <a:cubicBezTo>
                  <a:pt x="8333" y="2227"/>
                  <a:pt x="8362" y="2656"/>
                  <a:pt x="8362" y="3134"/>
                </a:cubicBezTo>
                <a:lnTo>
                  <a:pt x="5418" y="3134"/>
                </a:lnTo>
                <a:cubicBezTo>
                  <a:pt x="5152" y="3134"/>
                  <a:pt x="5024" y="3222"/>
                  <a:pt x="5032" y="3512"/>
                </a:cubicBezTo>
                <a:cubicBezTo>
                  <a:pt x="5045" y="3936"/>
                  <a:pt x="5032" y="3936"/>
                  <a:pt x="5520" y="4027"/>
                </a:cubicBezTo>
                <a:cubicBezTo>
                  <a:pt x="5520" y="4078"/>
                  <a:pt x="5549" y="4134"/>
                  <a:pt x="5557" y="4192"/>
                </a:cubicBezTo>
                <a:lnTo>
                  <a:pt x="6277" y="9968"/>
                </a:lnTo>
                <a:cubicBezTo>
                  <a:pt x="6328" y="10376"/>
                  <a:pt x="6413" y="10459"/>
                  <a:pt x="6810" y="10462"/>
                </a:cubicBezTo>
                <a:lnTo>
                  <a:pt x="9890" y="10462"/>
                </a:lnTo>
                <a:cubicBezTo>
                  <a:pt x="10274" y="10462"/>
                  <a:pt x="10362" y="10387"/>
                  <a:pt x="10410" y="10022"/>
                </a:cubicBezTo>
                <a:cubicBezTo>
                  <a:pt x="10541" y="8995"/>
                  <a:pt x="10661" y="7968"/>
                  <a:pt x="10786" y="6942"/>
                </a:cubicBezTo>
                <a:cubicBezTo>
                  <a:pt x="10905" y="5966"/>
                  <a:pt x="11025" y="4988"/>
                  <a:pt x="11146" y="4008"/>
                </a:cubicBezTo>
                <a:lnTo>
                  <a:pt x="11280" y="3990"/>
                </a:lnTo>
                <a:cubicBezTo>
                  <a:pt x="11618" y="3950"/>
                  <a:pt x="11637" y="3907"/>
                  <a:pt x="11634" y="3456"/>
                </a:cubicBezTo>
                <a:cubicBezTo>
                  <a:pt x="11634" y="3174"/>
                  <a:pt x="11466" y="3115"/>
                  <a:pt x="11237" y="3115"/>
                </a:cubicBezTo>
                <a:close/>
                <a:moveTo>
                  <a:pt x="10170" y="7531"/>
                </a:moveTo>
                <a:cubicBezTo>
                  <a:pt x="10101" y="8190"/>
                  <a:pt x="10021" y="8848"/>
                  <a:pt x="9965" y="9510"/>
                </a:cubicBezTo>
                <a:cubicBezTo>
                  <a:pt x="9946" y="9739"/>
                  <a:pt x="9882" y="9830"/>
                  <a:pt x="9637" y="9827"/>
                </a:cubicBezTo>
                <a:cubicBezTo>
                  <a:pt x="8808" y="9814"/>
                  <a:pt x="7978" y="9827"/>
                  <a:pt x="7146" y="9827"/>
                </a:cubicBezTo>
                <a:cubicBezTo>
                  <a:pt x="6941" y="9827"/>
                  <a:pt x="6866" y="9779"/>
                  <a:pt x="6840" y="9560"/>
                </a:cubicBezTo>
                <a:cubicBezTo>
                  <a:pt x="6621" y="7710"/>
                  <a:pt x="6386" y="5862"/>
                  <a:pt x="6152" y="3987"/>
                </a:cubicBezTo>
                <a:lnTo>
                  <a:pt x="10546" y="3987"/>
                </a:lnTo>
                <a:cubicBezTo>
                  <a:pt x="10418" y="5195"/>
                  <a:pt x="10301" y="6368"/>
                  <a:pt x="10170" y="7542"/>
                </a:cubicBezTo>
                <a:lnTo>
                  <a:pt x="10170" y="7531"/>
                </a:lnTo>
                <a:close/>
                <a:moveTo>
                  <a:pt x="4800" y="7486"/>
                </a:moveTo>
                <a:lnTo>
                  <a:pt x="266" y="7486"/>
                </a:lnTo>
                <a:cubicBezTo>
                  <a:pt x="119" y="7486"/>
                  <a:pt x="0" y="7366"/>
                  <a:pt x="0" y="7219"/>
                </a:cubicBezTo>
                <a:cubicBezTo>
                  <a:pt x="0" y="7072"/>
                  <a:pt x="119" y="6952"/>
                  <a:pt x="266" y="6952"/>
                </a:cubicBezTo>
                <a:lnTo>
                  <a:pt x="4800" y="6952"/>
                </a:lnTo>
                <a:cubicBezTo>
                  <a:pt x="4947" y="6952"/>
                  <a:pt x="5066" y="7072"/>
                  <a:pt x="5066" y="7219"/>
                </a:cubicBezTo>
                <a:cubicBezTo>
                  <a:pt x="5066" y="7366"/>
                  <a:pt x="4947" y="7486"/>
                  <a:pt x="4800" y="7486"/>
                </a:cubicBezTo>
                <a:close/>
                <a:moveTo>
                  <a:pt x="4968" y="6315"/>
                </a:moveTo>
                <a:lnTo>
                  <a:pt x="850" y="6315"/>
                </a:lnTo>
                <a:cubicBezTo>
                  <a:pt x="932" y="5518"/>
                  <a:pt x="1603" y="4911"/>
                  <a:pt x="2405" y="4910"/>
                </a:cubicBezTo>
                <a:lnTo>
                  <a:pt x="4680" y="4910"/>
                </a:lnTo>
                <a:lnTo>
                  <a:pt x="4576" y="4400"/>
                </a:lnTo>
                <a:lnTo>
                  <a:pt x="2405" y="4400"/>
                </a:lnTo>
                <a:cubicBezTo>
                  <a:pt x="1261" y="4402"/>
                  <a:pt x="334" y="5329"/>
                  <a:pt x="333" y="6472"/>
                </a:cubicBezTo>
                <a:cubicBezTo>
                  <a:pt x="333" y="6667"/>
                  <a:pt x="491" y="6824"/>
                  <a:pt x="685" y="6824"/>
                </a:cubicBezTo>
                <a:lnTo>
                  <a:pt x="5074" y="6824"/>
                </a:lnTo>
                <a:lnTo>
                  <a:pt x="4968" y="6315"/>
                </a:lnTo>
                <a:close/>
                <a:moveTo>
                  <a:pt x="5501" y="9515"/>
                </a:moveTo>
                <a:lnTo>
                  <a:pt x="2405" y="9515"/>
                </a:lnTo>
                <a:cubicBezTo>
                  <a:pt x="1603" y="9514"/>
                  <a:pt x="932" y="8907"/>
                  <a:pt x="850" y="8110"/>
                </a:cubicBezTo>
                <a:lnTo>
                  <a:pt x="5344" y="8110"/>
                </a:lnTo>
                <a:lnTo>
                  <a:pt x="5234" y="7611"/>
                </a:lnTo>
                <a:lnTo>
                  <a:pt x="685" y="7611"/>
                </a:lnTo>
                <a:cubicBezTo>
                  <a:pt x="491" y="7611"/>
                  <a:pt x="333" y="7769"/>
                  <a:pt x="333" y="7963"/>
                </a:cubicBezTo>
                <a:cubicBezTo>
                  <a:pt x="334" y="9107"/>
                  <a:pt x="1261" y="10034"/>
                  <a:pt x="2405" y="10035"/>
                </a:cubicBezTo>
                <a:lnTo>
                  <a:pt x="5501" y="10035"/>
                </a:lnTo>
                <a:lnTo>
                  <a:pt x="5501" y="9515"/>
                </a:lnTo>
                <a:close/>
              </a:path>
            </a:pathLst>
          </a:custGeom>
          <a:solidFill>
            <a:schemeClr val="bg1"/>
          </a:solidFill>
          <a:ln>
            <a:noFill/>
          </a:ln>
        </p:spPr>
        <p:txBody>
          <a:bodyPr/>
          <a:lstStyle/>
          <a:p>
            <a:endParaRPr lang="zh-CN" altLang="en-US">
              <a:cs typeface="+mn-ea"/>
              <a:sym typeface="+mn-lt"/>
            </a:endParaRPr>
          </a:p>
        </p:txBody>
      </p:sp>
      <p:sp>
        <p:nvSpPr>
          <p:cNvPr id="30" name="iconfont-11509-5466023">
            <a:extLst>
              <a:ext uri="{FF2B5EF4-FFF2-40B4-BE49-F238E27FC236}">
                <a16:creationId xmlns:a16="http://schemas.microsoft.com/office/drawing/2014/main" id="{FB23187B-DE2E-43B9-AC43-EBC1E8181669}"/>
              </a:ext>
            </a:extLst>
          </p:cNvPr>
          <p:cNvSpPr>
            <a:spLocks noChangeAspect="1"/>
          </p:cNvSpPr>
          <p:nvPr/>
        </p:nvSpPr>
        <p:spPr bwMode="auto">
          <a:xfrm>
            <a:off x="2316056" y="3443817"/>
            <a:ext cx="436103" cy="475826"/>
          </a:xfrm>
          <a:custGeom>
            <a:avLst/>
            <a:gdLst>
              <a:gd name="T0" fmla="*/ 8337 w 11733"/>
              <a:gd name="T1" fmla="*/ 459 h 12800"/>
              <a:gd name="T2" fmla="*/ 8645 w 11733"/>
              <a:gd name="T3" fmla="*/ 154 h 12800"/>
              <a:gd name="T4" fmla="*/ 8954 w 11733"/>
              <a:gd name="T5" fmla="*/ 459 h 12800"/>
              <a:gd name="T6" fmla="*/ 8954 w 11733"/>
              <a:gd name="T7" fmla="*/ 2290 h 12800"/>
              <a:gd name="T8" fmla="*/ 8028 w 11733"/>
              <a:gd name="T9" fmla="*/ 3206 h 12800"/>
              <a:gd name="T10" fmla="*/ 3705 w 11733"/>
              <a:gd name="T11" fmla="*/ 3206 h 12800"/>
              <a:gd name="T12" fmla="*/ 2779 w 11733"/>
              <a:gd name="T13" fmla="*/ 2290 h 12800"/>
              <a:gd name="T14" fmla="*/ 2779 w 11733"/>
              <a:gd name="T15" fmla="*/ 459 h 12800"/>
              <a:gd name="T16" fmla="*/ 3087 w 11733"/>
              <a:gd name="T17" fmla="*/ 154 h 12800"/>
              <a:gd name="T18" fmla="*/ 3396 w 11733"/>
              <a:gd name="T19" fmla="*/ 459 h 12800"/>
              <a:gd name="T20" fmla="*/ 3396 w 11733"/>
              <a:gd name="T21" fmla="*/ 2290 h 12800"/>
              <a:gd name="T22" fmla="*/ 3705 w 11733"/>
              <a:gd name="T23" fmla="*/ 2595 h 12800"/>
              <a:gd name="T24" fmla="*/ 8028 w 11733"/>
              <a:gd name="T25" fmla="*/ 2595 h 12800"/>
              <a:gd name="T26" fmla="*/ 8337 w 11733"/>
              <a:gd name="T27" fmla="*/ 2290 h 12800"/>
              <a:gd name="T28" fmla="*/ 8337 w 11733"/>
              <a:gd name="T29" fmla="*/ 459 h 12800"/>
              <a:gd name="T30" fmla="*/ 4955 w 11733"/>
              <a:gd name="T31" fmla="*/ 9245 h 12800"/>
              <a:gd name="T32" fmla="*/ 8971 w 11733"/>
              <a:gd name="T33" fmla="*/ 5277 h 12800"/>
              <a:gd name="T34" fmla="*/ 9408 w 11733"/>
              <a:gd name="T35" fmla="*/ 5277 h 12800"/>
              <a:gd name="T36" fmla="*/ 9408 w 11733"/>
              <a:gd name="T37" fmla="*/ 5708 h 12800"/>
              <a:gd name="T38" fmla="*/ 5148 w 11733"/>
              <a:gd name="T39" fmla="*/ 9918 h 12800"/>
              <a:gd name="T40" fmla="*/ 4688 w 11733"/>
              <a:gd name="T41" fmla="*/ 9893 h 12800"/>
              <a:gd name="T42" fmla="*/ 2846 w 11733"/>
              <a:gd name="T43" fmla="*/ 7617 h 12800"/>
              <a:gd name="T44" fmla="*/ 2894 w 11733"/>
              <a:gd name="T45" fmla="*/ 7188 h 12800"/>
              <a:gd name="T46" fmla="*/ 3328 w 11733"/>
              <a:gd name="T47" fmla="*/ 7236 h 12800"/>
              <a:gd name="T48" fmla="*/ 4955 w 11733"/>
              <a:gd name="T49" fmla="*/ 9245 h 12800"/>
              <a:gd name="T50" fmla="*/ 10496 w 11733"/>
              <a:gd name="T51" fmla="*/ 610 h 12800"/>
              <a:gd name="T52" fmla="*/ 1237 w 11733"/>
              <a:gd name="T53" fmla="*/ 610 h 12800"/>
              <a:gd name="T54" fmla="*/ 617 w 11733"/>
              <a:gd name="T55" fmla="*/ 1221 h 12800"/>
              <a:gd name="T56" fmla="*/ 617 w 11733"/>
              <a:gd name="T57" fmla="*/ 11579 h 12800"/>
              <a:gd name="T58" fmla="*/ 1237 w 11733"/>
              <a:gd name="T59" fmla="*/ 12190 h 12800"/>
              <a:gd name="T60" fmla="*/ 10496 w 11733"/>
              <a:gd name="T61" fmla="*/ 12190 h 12800"/>
              <a:gd name="T62" fmla="*/ 11116 w 11733"/>
              <a:gd name="T63" fmla="*/ 11579 h 12800"/>
              <a:gd name="T64" fmla="*/ 11116 w 11733"/>
              <a:gd name="T65" fmla="*/ 1221 h 12800"/>
              <a:gd name="T66" fmla="*/ 10496 w 11733"/>
              <a:gd name="T67" fmla="*/ 610 h 12800"/>
              <a:gd name="T68" fmla="*/ 10496 w 11733"/>
              <a:gd name="T69" fmla="*/ 0 h 12800"/>
              <a:gd name="T70" fmla="*/ 11733 w 11733"/>
              <a:gd name="T71" fmla="*/ 1221 h 12800"/>
              <a:gd name="T72" fmla="*/ 11733 w 11733"/>
              <a:gd name="T73" fmla="*/ 11579 h 12800"/>
              <a:gd name="T74" fmla="*/ 10496 w 11733"/>
              <a:gd name="T75" fmla="*/ 12800 h 12800"/>
              <a:gd name="T76" fmla="*/ 1237 w 11733"/>
              <a:gd name="T77" fmla="*/ 12800 h 12800"/>
              <a:gd name="T78" fmla="*/ 0 w 11733"/>
              <a:gd name="T79" fmla="*/ 11579 h 12800"/>
              <a:gd name="T80" fmla="*/ 0 w 11733"/>
              <a:gd name="T81" fmla="*/ 1221 h 12800"/>
              <a:gd name="T82" fmla="*/ 1237 w 11733"/>
              <a:gd name="T83" fmla="*/ 0 h 12800"/>
              <a:gd name="T84" fmla="*/ 10496 w 11733"/>
              <a:gd name="T85" fmla="*/ 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33" h="12800">
                <a:moveTo>
                  <a:pt x="8337" y="459"/>
                </a:moveTo>
                <a:cubicBezTo>
                  <a:pt x="8337" y="291"/>
                  <a:pt x="8475" y="154"/>
                  <a:pt x="8645" y="154"/>
                </a:cubicBezTo>
                <a:cubicBezTo>
                  <a:pt x="8816" y="154"/>
                  <a:pt x="8954" y="291"/>
                  <a:pt x="8954" y="459"/>
                </a:cubicBezTo>
                <a:lnTo>
                  <a:pt x="8954" y="2290"/>
                </a:lnTo>
                <a:cubicBezTo>
                  <a:pt x="8954" y="2794"/>
                  <a:pt x="8538" y="3206"/>
                  <a:pt x="8028" y="3206"/>
                </a:cubicBezTo>
                <a:lnTo>
                  <a:pt x="3705" y="3206"/>
                </a:lnTo>
                <a:cubicBezTo>
                  <a:pt x="3195" y="3206"/>
                  <a:pt x="2779" y="2794"/>
                  <a:pt x="2779" y="2290"/>
                </a:cubicBezTo>
                <a:lnTo>
                  <a:pt x="2779" y="459"/>
                </a:lnTo>
                <a:cubicBezTo>
                  <a:pt x="2779" y="291"/>
                  <a:pt x="2917" y="154"/>
                  <a:pt x="3087" y="154"/>
                </a:cubicBezTo>
                <a:cubicBezTo>
                  <a:pt x="3258" y="154"/>
                  <a:pt x="3396" y="291"/>
                  <a:pt x="3396" y="459"/>
                </a:cubicBezTo>
                <a:lnTo>
                  <a:pt x="3396" y="2290"/>
                </a:lnTo>
                <a:cubicBezTo>
                  <a:pt x="3396" y="2457"/>
                  <a:pt x="3536" y="2595"/>
                  <a:pt x="3705" y="2595"/>
                </a:cubicBezTo>
                <a:lnTo>
                  <a:pt x="8028" y="2595"/>
                </a:lnTo>
                <a:cubicBezTo>
                  <a:pt x="8197" y="2595"/>
                  <a:pt x="8337" y="2457"/>
                  <a:pt x="8337" y="2290"/>
                </a:cubicBezTo>
                <a:lnTo>
                  <a:pt x="8337" y="459"/>
                </a:lnTo>
                <a:close/>
                <a:moveTo>
                  <a:pt x="4955" y="9245"/>
                </a:moveTo>
                <a:lnTo>
                  <a:pt x="8971" y="5277"/>
                </a:lnTo>
                <a:cubicBezTo>
                  <a:pt x="9092" y="5157"/>
                  <a:pt x="9287" y="5157"/>
                  <a:pt x="9408" y="5277"/>
                </a:cubicBezTo>
                <a:cubicBezTo>
                  <a:pt x="9528" y="5395"/>
                  <a:pt x="9528" y="5590"/>
                  <a:pt x="9408" y="5708"/>
                </a:cubicBezTo>
                <a:lnTo>
                  <a:pt x="5148" y="9918"/>
                </a:lnTo>
                <a:cubicBezTo>
                  <a:pt x="5018" y="10046"/>
                  <a:pt x="4803" y="10035"/>
                  <a:pt x="4688" y="9893"/>
                </a:cubicBezTo>
                <a:lnTo>
                  <a:pt x="2846" y="7617"/>
                </a:lnTo>
                <a:cubicBezTo>
                  <a:pt x="2740" y="7486"/>
                  <a:pt x="2761" y="7294"/>
                  <a:pt x="2894" y="7188"/>
                </a:cubicBezTo>
                <a:cubicBezTo>
                  <a:pt x="3028" y="7083"/>
                  <a:pt x="3222" y="7104"/>
                  <a:pt x="3328" y="7236"/>
                </a:cubicBezTo>
                <a:lnTo>
                  <a:pt x="4955" y="9245"/>
                </a:lnTo>
                <a:close/>
                <a:moveTo>
                  <a:pt x="10496" y="610"/>
                </a:moveTo>
                <a:lnTo>
                  <a:pt x="1237" y="610"/>
                </a:lnTo>
                <a:cubicBezTo>
                  <a:pt x="891" y="610"/>
                  <a:pt x="617" y="881"/>
                  <a:pt x="617" y="1221"/>
                </a:cubicBezTo>
                <a:lnTo>
                  <a:pt x="617" y="11579"/>
                </a:lnTo>
                <a:cubicBezTo>
                  <a:pt x="617" y="11919"/>
                  <a:pt x="893" y="12190"/>
                  <a:pt x="1237" y="12190"/>
                </a:cubicBezTo>
                <a:lnTo>
                  <a:pt x="10496" y="12190"/>
                </a:lnTo>
                <a:cubicBezTo>
                  <a:pt x="10842" y="12190"/>
                  <a:pt x="11116" y="11919"/>
                  <a:pt x="11116" y="11579"/>
                </a:cubicBezTo>
                <a:lnTo>
                  <a:pt x="11116" y="1221"/>
                </a:lnTo>
                <a:cubicBezTo>
                  <a:pt x="11116" y="881"/>
                  <a:pt x="10840" y="610"/>
                  <a:pt x="10496" y="610"/>
                </a:cubicBezTo>
                <a:close/>
                <a:moveTo>
                  <a:pt x="10496" y="0"/>
                </a:moveTo>
                <a:cubicBezTo>
                  <a:pt x="11180" y="0"/>
                  <a:pt x="11733" y="544"/>
                  <a:pt x="11733" y="1221"/>
                </a:cubicBezTo>
                <a:lnTo>
                  <a:pt x="11733" y="11579"/>
                </a:lnTo>
                <a:cubicBezTo>
                  <a:pt x="11733" y="12255"/>
                  <a:pt x="11184" y="12800"/>
                  <a:pt x="10496" y="12800"/>
                </a:cubicBezTo>
                <a:lnTo>
                  <a:pt x="1237" y="12800"/>
                </a:lnTo>
                <a:cubicBezTo>
                  <a:pt x="553" y="12800"/>
                  <a:pt x="0" y="12257"/>
                  <a:pt x="0" y="11579"/>
                </a:cubicBezTo>
                <a:lnTo>
                  <a:pt x="0" y="1221"/>
                </a:lnTo>
                <a:cubicBezTo>
                  <a:pt x="0" y="545"/>
                  <a:pt x="549" y="0"/>
                  <a:pt x="1237" y="0"/>
                </a:cubicBezTo>
                <a:lnTo>
                  <a:pt x="10496" y="0"/>
                </a:lnTo>
                <a:close/>
              </a:path>
            </a:pathLst>
          </a:custGeom>
          <a:solidFill>
            <a:schemeClr val="bg1"/>
          </a:solidFill>
          <a:ln>
            <a:noFill/>
          </a:ln>
        </p:spPr>
        <p:txBody>
          <a:bodyPr/>
          <a:lstStyle/>
          <a:p>
            <a:endParaRPr lang="zh-CN" altLang="en-US">
              <a:cs typeface="+mn-ea"/>
              <a:sym typeface="+mn-lt"/>
            </a:endParaRPr>
          </a:p>
        </p:txBody>
      </p:sp>
      <p:sp>
        <p:nvSpPr>
          <p:cNvPr id="31" name="iconfont-11509-5466014">
            <a:extLst>
              <a:ext uri="{FF2B5EF4-FFF2-40B4-BE49-F238E27FC236}">
                <a16:creationId xmlns:a16="http://schemas.microsoft.com/office/drawing/2014/main" id="{D4BA2D81-E8DC-4C47-AE1D-957E38045630}"/>
              </a:ext>
            </a:extLst>
          </p:cNvPr>
          <p:cNvSpPr>
            <a:spLocks noChangeAspect="1"/>
          </p:cNvSpPr>
          <p:nvPr/>
        </p:nvSpPr>
        <p:spPr bwMode="auto">
          <a:xfrm>
            <a:off x="3754046" y="3458021"/>
            <a:ext cx="436103" cy="432229"/>
          </a:xfrm>
          <a:custGeom>
            <a:avLst/>
            <a:gdLst>
              <a:gd name="T0" fmla="*/ 11695 w 12900"/>
              <a:gd name="T1" fmla="*/ 1975 h 12787"/>
              <a:gd name="T2" fmla="*/ 10753 w 12900"/>
              <a:gd name="T3" fmla="*/ 6645 h 12787"/>
              <a:gd name="T4" fmla="*/ 3184 w 12900"/>
              <a:gd name="T5" fmla="*/ 7493 h 12787"/>
              <a:gd name="T6" fmla="*/ 10351 w 12900"/>
              <a:gd name="T7" fmla="*/ 7545 h 12787"/>
              <a:gd name="T8" fmla="*/ 12728 w 12900"/>
              <a:gd name="T9" fmla="*/ 2664 h 12787"/>
              <a:gd name="T10" fmla="*/ 1766 w 12900"/>
              <a:gd name="T11" fmla="*/ 1319 h 12787"/>
              <a:gd name="T12" fmla="*/ 3619 w 12900"/>
              <a:gd name="T13" fmla="*/ 8719 h 12787"/>
              <a:gd name="T14" fmla="*/ 3336 w 12900"/>
              <a:gd name="T15" fmla="*/ 8509 h 12787"/>
              <a:gd name="T16" fmla="*/ 3200 w 12900"/>
              <a:gd name="T17" fmla="*/ 7959 h 12787"/>
              <a:gd name="T18" fmla="*/ 2576 w 12900"/>
              <a:gd name="T19" fmla="*/ 4482 h 12787"/>
              <a:gd name="T20" fmla="*/ 1795 w 12900"/>
              <a:gd name="T21" fmla="*/ 633 h 12787"/>
              <a:gd name="T22" fmla="*/ 707 w 12900"/>
              <a:gd name="T23" fmla="*/ 1 h 12787"/>
              <a:gd name="T24" fmla="*/ 0 w 12900"/>
              <a:gd name="T25" fmla="*/ 329 h 12787"/>
              <a:gd name="T26" fmla="*/ 709 w 12900"/>
              <a:gd name="T27" fmla="*/ 657 h 12787"/>
              <a:gd name="T28" fmla="*/ 1137 w 12900"/>
              <a:gd name="T29" fmla="*/ 878 h 12787"/>
              <a:gd name="T30" fmla="*/ 1876 w 12900"/>
              <a:gd name="T31" fmla="*/ 4591 h 12787"/>
              <a:gd name="T32" fmla="*/ 2500 w 12900"/>
              <a:gd name="T33" fmla="*/ 8064 h 12787"/>
              <a:gd name="T34" fmla="*/ 2730 w 12900"/>
              <a:gd name="T35" fmla="*/ 8851 h 12787"/>
              <a:gd name="T36" fmla="*/ 3291 w 12900"/>
              <a:gd name="T37" fmla="*/ 9300 h 12787"/>
              <a:gd name="T38" fmla="*/ 3900 w 12900"/>
              <a:gd name="T39" fmla="*/ 9507 h 12787"/>
              <a:gd name="T40" fmla="*/ 10987 w 12900"/>
              <a:gd name="T41" fmla="*/ 9179 h 12787"/>
              <a:gd name="T42" fmla="*/ 3955 w 12900"/>
              <a:gd name="T43" fmla="*/ 8852 h 12787"/>
              <a:gd name="T44" fmla="*/ 4605 w 12900"/>
              <a:gd name="T45" fmla="*/ 12095 h 12787"/>
              <a:gd name="T46" fmla="*/ 4605 w 12900"/>
              <a:gd name="T47" fmla="*/ 10856 h 12787"/>
              <a:gd name="T48" fmla="*/ 4605 w 12900"/>
              <a:gd name="T49" fmla="*/ 12095 h 12787"/>
              <a:gd name="T50" fmla="*/ 3187 w 12900"/>
              <a:gd name="T51" fmla="*/ 11475 h 12787"/>
              <a:gd name="T52" fmla="*/ 6024 w 12900"/>
              <a:gd name="T53" fmla="*/ 11475 h 12787"/>
              <a:gd name="T54" fmla="*/ 9572 w 12900"/>
              <a:gd name="T55" fmla="*/ 12095 h 12787"/>
              <a:gd name="T56" fmla="*/ 9572 w 12900"/>
              <a:gd name="T57" fmla="*/ 10856 h 12787"/>
              <a:gd name="T58" fmla="*/ 9572 w 12900"/>
              <a:gd name="T59" fmla="*/ 12095 h 12787"/>
              <a:gd name="T60" fmla="*/ 8153 w 12900"/>
              <a:gd name="T61" fmla="*/ 11475 h 12787"/>
              <a:gd name="T62" fmla="*/ 10990 w 12900"/>
              <a:gd name="T63" fmla="*/ 11475 h 12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00" h="12787">
                <a:moveTo>
                  <a:pt x="1766" y="1975"/>
                </a:moveTo>
                <a:lnTo>
                  <a:pt x="11695" y="1975"/>
                </a:lnTo>
                <a:cubicBezTo>
                  <a:pt x="12019" y="2040"/>
                  <a:pt x="12120" y="2178"/>
                  <a:pt x="12036" y="2520"/>
                </a:cubicBezTo>
                <a:cubicBezTo>
                  <a:pt x="11911" y="3033"/>
                  <a:pt x="11482" y="4413"/>
                  <a:pt x="10753" y="6645"/>
                </a:cubicBezTo>
                <a:cubicBezTo>
                  <a:pt x="10715" y="6752"/>
                  <a:pt x="10559" y="6846"/>
                  <a:pt x="10228" y="6900"/>
                </a:cubicBezTo>
                <a:cubicBezTo>
                  <a:pt x="9798" y="6970"/>
                  <a:pt x="7429" y="7169"/>
                  <a:pt x="3184" y="7493"/>
                </a:cubicBezTo>
                <a:lnTo>
                  <a:pt x="3243" y="8146"/>
                </a:lnTo>
                <a:cubicBezTo>
                  <a:pt x="7538" y="7819"/>
                  <a:pt x="9887" y="7621"/>
                  <a:pt x="10351" y="7545"/>
                </a:cubicBezTo>
                <a:cubicBezTo>
                  <a:pt x="10915" y="7454"/>
                  <a:pt x="11294" y="7225"/>
                  <a:pt x="11429" y="6841"/>
                </a:cubicBezTo>
                <a:cubicBezTo>
                  <a:pt x="12167" y="4584"/>
                  <a:pt x="12598" y="3199"/>
                  <a:pt x="12728" y="2664"/>
                </a:cubicBezTo>
                <a:cubicBezTo>
                  <a:pt x="12900" y="1958"/>
                  <a:pt x="12543" y="1467"/>
                  <a:pt x="11763" y="1325"/>
                </a:cubicBezTo>
                <a:lnTo>
                  <a:pt x="1766" y="1319"/>
                </a:lnTo>
                <a:lnTo>
                  <a:pt x="1766" y="1975"/>
                </a:lnTo>
                <a:close/>
                <a:moveTo>
                  <a:pt x="3619" y="8719"/>
                </a:moveTo>
                <a:cubicBezTo>
                  <a:pt x="3537" y="8680"/>
                  <a:pt x="3469" y="8639"/>
                  <a:pt x="3419" y="8601"/>
                </a:cubicBezTo>
                <a:cubicBezTo>
                  <a:pt x="3387" y="8576"/>
                  <a:pt x="3359" y="8545"/>
                  <a:pt x="3336" y="8509"/>
                </a:cubicBezTo>
                <a:cubicBezTo>
                  <a:pt x="3286" y="8434"/>
                  <a:pt x="3264" y="8353"/>
                  <a:pt x="3261" y="8316"/>
                </a:cubicBezTo>
                <a:cubicBezTo>
                  <a:pt x="3247" y="8226"/>
                  <a:pt x="3247" y="8226"/>
                  <a:pt x="3200" y="7959"/>
                </a:cubicBezTo>
                <a:lnTo>
                  <a:pt x="3047" y="7097"/>
                </a:lnTo>
                <a:cubicBezTo>
                  <a:pt x="2889" y="6205"/>
                  <a:pt x="2728" y="5314"/>
                  <a:pt x="2576" y="4482"/>
                </a:cubicBezTo>
                <a:cubicBezTo>
                  <a:pt x="2550" y="4343"/>
                  <a:pt x="2550" y="4343"/>
                  <a:pt x="2525" y="4205"/>
                </a:cubicBezTo>
                <a:cubicBezTo>
                  <a:pt x="2132" y="2073"/>
                  <a:pt x="1887" y="844"/>
                  <a:pt x="1795" y="633"/>
                </a:cubicBezTo>
                <a:cubicBezTo>
                  <a:pt x="1692" y="396"/>
                  <a:pt x="1506" y="228"/>
                  <a:pt x="1272" y="123"/>
                </a:cubicBezTo>
                <a:cubicBezTo>
                  <a:pt x="1063" y="30"/>
                  <a:pt x="861" y="0"/>
                  <a:pt x="707" y="1"/>
                </a:cubicBezTo>
                <a:lnTo>
                  <a:pt x="354" y="1"/>
                </a:lnTo>
                <a:cubicBezTo>
                  <a:pt x="159" y="1"/>
                  <a:pt x="0" y="148"/>
                  <a:pt x="0" y="329"/>
                </a:cubicBezTo>
                <a:cubicBezTo>
                  <a:pt x="0" y="510"/>
                  <a:pt x="159" y="657"/>
                  <a:pt x="354" y="657"/>
                </a:cubicBezTo>
                <a:lnTo>
                  <a:pt x="709" y="657"/>
                </a:lnTo>
                <a:cubicBezTo>
                  <a:pt x="766" y="656"/>
                  <a:pt x="869" y="671"/>
                  <a:pt x="963" y="713"/>
                </a:cubicBezTo>
                <a:cubicBezTo>
                  <a:pt x="1048" y="751"/>
                  <a:pt x="1105" y="803"/>
                  <a:pt x="1137" y="878"/>
                </a:cubicBezTo>
                <a:cubicBezTo>
                  <a:pt x="1198" y="1018"/>
                  <a:pt x="1464" y="2349"/>
                  <a:pt x="1826" y="4315"/>
                </a:cubicBezTo>
                <a:cubicBezTo>
                  <a:pt x="1851" y="4453"/>
                  <a:pt x="1851" y="4453"/>
                  <a:pt x="1876" y="4591"/>
                </a:cubicBezTo>
                <a:cubicBezTo>
                  <a:pt x="2029" y="5422"/>
                  <a:pt x="2189" y="6313"/>
                  <a:pt x="2348" y="7203"/>
                </a:cubicBezTo>
                <a:cubicBezTo>
                  <a:pt x="2403" y="7515"/>
                  <a:pt x="2454" y="7804"/>
                  <a:pt x="2500" y="8064"/>
                </a:cubicBezTo>
                <a:cubicBezTo>
                  <a:pt x="2547" y="8331"/>
                  <a:pt x="2547" y="8331"/>
                  <a:pt x="2558" y="8390"/>
                </a:cubicBezTo>
                <a:cubicBezTo>
                  <a:pt x="2564" y="8494"/>
                  <a:pt x="2611" y="8670"/>
                  <a:pt x="2730" y="8851"/>
                </a:cubicBezTo>
                <a:cubicBezTo>
                  <a:pt x="2792" y="8945"/>
                  <a:pt x="2869" y="9030"/>
                  <a:pt x="2963" y="9102"/>
                </a:cubicBezTo>
                <a:cubicBezTo>
                  <a:pt x="3056" y="9175"/>
                  <a:pt x="3166" y="9240"/>
                  <a:pt x="3291" y="9300"/>
                </a:cubicBezTo>
                <a:cubicBezTo>
                  <a:pt x="3481" y="9392"/>
                  <a:pt x="3667" y="9457"/>
                  <a:pt x="3798" y="9493"/>
                </a:cubicBezTo>
                <a:lnTo>
                  <a:pt x="3900" y="9507"/>
                </a:lnTo>
                <a:lnTo>
                  <a:pt x="10632" y="9507"/>
                </a:lnTo>
                <a:cubicBezTo>
                  <a:pt x="10828" y="9507"/>
                  <a:pt x="10987" y="9361"/>
                  <a:pt x="10987" y="9179"/>
                </a:cubicBezTo>
                <a:cubicBezTo>
                  <a:pt x="10987" y="8998"/>
                  <a:pt x="10828" y="8852"/>
                  <a:pt x="10632" y="8852"/>
                </a:cubicBezTo>
                <a:lnTo>
                  <a:pt x="3955" y="8852"/>
                </a:lnTo>
                <a:cubicBezTo>
                  <a:pt x="3864" y="8823"/>
                  <a:pt x="3740" y="8778"/>
                  <a:pt x="3619" y="8719"/>
                </a:cubicBezTo>
                <a:close/>
                <a:moveTo>
                  <a:pt x="4605" y="12095"/>
                </a:moveTo>
                <a:cubicBezTo>
                  <a:pt x="4975" y="12095"/>
                  <a:pt x="5275" y="11817"/>
                  <a:pt x="5275" y="11475"/>
                </a:cubicBezTo>
                <a:cubicBezTo>
                  <a:pt x="5275" y="11133"/>
                  <a:pt x="4975" y="10856"/>
                  <a:pt x="4605" y="10856"/>
                </a:cubicBezTo>
                <a:cubicBezTo>
                  <a:pt x="4235" y="10856"/>
                  <a:pt x="3936" y="11133"/>
                  <a:pt x="3936" y="11475"/>
                </a:cubicBezTo>
                <a:cubicBezTo>
                  <a:pt x="3936" y="11817"/>
                  <a:pt x="4235" y="12095"/>
                  <a:pt x="4605" y="12095"/>
                </a:cubicBezTo>
                <a:close/>
                <a:moveTo>
                  <a:pt x="4605" y="12787"/>
                </a:moveTo>
                <a:cubicBezTo>
                  <a:pt x="3822" y="12787"/>
                  <a:pt x="3187" y="12200"/>
                  <a:pt x="3187" y="11475"/>
                </a:cubicBezTo>
                <a:cubicBezTo>
                  <a:pt x="3187" y="10751"/>
                  <a:pt x="3822" y="10164"/>
                  <a:pt x="4605" y="10164"/>
                </a:cubicBezTo>
                <a:cubicBezTo>
                  <a:pt x="5389" y="10164"/>
                  <a:pt x="6024" y="10751"/>
                  <a:pt x="6024" y="11475"/>
                </a:cubicBezTo>
                <a:cubicBezTo>
                  <a:pt x="6024" y="12200"/>
                  <a:pt x="5389" y="12787"/>
                  <a:pt x="4605" y="12787"/>
                </a:cubicBezTo>
                <a:close/>
                <a:moveTo>
                  <a:pt x="9572" y="12095"/>
                </a:moveTo>
                <a:cubicBezTo>
                  <a:pt x="9942" y="12095"/>
                  <a:pt x="10242" y="11817"/>
                  <a:pt x="10242" y="11475"/>
                </a:cubicBezTo>
                <a:cubicBezTo>
                  <a:pt x="10242" y="11133"/>
                  <a:pt x="9942" y="10856"/>
                  <a:pt x="9572" y="10856"/>
                </a:cubicBezTo>
                <a:cubicBezTo>
                  <a:pt x="9202" y="10856"/>
                  <a:pt x="8902" y="11133"/>
                  <a:pt x="8902" y="11475"/>
                </a:cubicBezTo>
                <a:cubicBezTo>
                  <a:pt x="8902" y="11817"/>
                  <a:pt x="9202" y="12095"/>
                  <a:pt x="9572" y="12095"/>
                </a:cubicBezTo>
                <a:close/>
                <a:moveTo>
                  <a:pt x="9572" y="12787"/>
                </a:moveTo>
                <a:cubicBezTo>
                  <a:pt x="8788" y="12787"/>
                  <a:pt x="8153" y="12200"/>
                  <a:pt x="8153" y="11475"/>
                </a:cubicBezTo>
                <a:cubicBezTo>
                  <a:pt x="8153" y="10751"/>
                  <a:pt x="8788" y="10164"/>
                  <a:pt x="9572" y="10164"/>
                </a:cubicBezTo>
                <a:cubicBezTo>
                  <a:pt x="10355" y="10164"/>
                  <a:pt x="10990" y="10751"/>
                  <a:pt x="10990" y="11475"/>
                </a:cubicBezTo>
                <a:cubicBezTo>
                  <a:pt x="10990" y="12200"/>
                  <a:pt x="10355" y="12787"/>
                  <a:pt x="9572" y="12787"/>
                </a:cubicBezTo>
                <a:close/>
              </a:path>
            </a:pathLst>
          </a:custGeom>
          <a:solidFill>
            <a:schemeClr val="bg1"/>
          </a:solidFill>
          <a:ln>
            <a:noFill/>
          </a:ln>
        </p:spPr>
        <p:txBody>
          <a:bodyPr/>
          <a:lstStyle/>
          <a:p>
            <a:endParaRPr lang="zh-CN" altLang="en-US">
              <a:cs typeface="+mn-ea"/>
              <a:sym typeface="+mn-lt"/>
            </a:endParaRPr>
          </a:p>
        </p:txBody>
      </p:sp>
      <p:sp>
        <p:nvSpPr>
          <p:cNvPr id="32" name="computer-worker-on-side-view_49711">
            <a:extLst>
              <a:ext uri="{FF2B5EF4-FFF2-40B4-BE49-F238E27FC236}">
                <a16:creationId xmlns:a16="http://schemas.microsoft.com/office/drawing/2014/main" id="{F6808BA6-B29C-4DC7-B864-287B05E7DD17}"/>
              </a:ext>
            </a:extLst>
          </p:cNvPr>
          <p:cNvSpPr>
            <a:spLocks noChangeAspect="1"/>
          </p:cNvSpPr>
          <p:nvPr/>
        </p:nvSpPr>
        <p:spPr bwMode="auto">
          <a:xfrm>
            <a:off x="5123784" y="3443818"/>
            <a:ext cx="436103" cy="451688"/>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chemeClr val="bg1"/>
          </a:solidFill>
          <a:ln>
            <a:noFill/>
          </a:ln>
        </p:spPr>
        <p:txBody>
          <a:bodyPr/>
          <a:lstStyle/>
          <a:p>
            <a:endParaRPr lang="zh-CN" altLang="en-US">
              <a:cs typeface="+mn-ea"/>
              <a:sym typeface="+mn-lt"/>
            </a:endParaRPr>
          </a:p>
        </p:txBody>
      </p:sp>
      <p:sp>
        <p:nvSpPr>
          <p:cNvPr id="33" name="iconfont-1063-809066">
            <a:extLst>
              <a:ext uri="{FF2B5EF4-FFF2-40B4-BE49-F238E27FC236}">
                <a16:creationId xmlns:a16="http://schemas.microsoft.com/office/drawing/2014/main" id="{D68A3271-1768-45E6-8EDB-A750DCBF6951}"/>
              </a:ext>
            </a:extLst>
          </p:cNvPr>
          <p:cNvSpPr>
            <a:spLocks noChangeAspect="1"/>
          </p:cNvSpPr>
          <p:nvPr/>
        </p:nvSpPr>
        <p:spPr bwMode="auto">
          <a:xfrm>
            <a:off x="6481338" y="3443817"/>
            <a:ext cx="436103" cy="560822"/>
          </a:xfrm>
          <a:custGeom>
            <a:avLst/>
            <a:gdLst>
              <a:gd name="T0" fmla="*/ 1431 w 8697"/>
              <a:gd name="T1" fmla="*/ 3789 h 11183"/>
              <a:gd name="T2" fmla="*/ 6346 w 8697"/>
              <a:gd name="T3" fmla="*/ 3789 h 11183"/>
              <a:gd name="T4" fmla="*/ 6713 w 8697"/>
              <a:gd name="T5" fmla="*/ 3422 h 11183"/>
              <a:gd name="T6" fmla="*/ 6346 w 8697"/>
              <a:gd name="T7" fmla="*/ 3055 h 11183"/>
              <a:gd name="T8" fmla="*/ 1431 w 8697"/>
              <a:gd name="T9" fmla="*/ 3055 h 11183"/>
              <a:gd name="T10" fmla="*/ 1064 w 8697"/>
              <a:gd name="T11" fmla="*/ 3422 h 11183"/>
              <a:gd name="T12" fmla="*/ 1431 w 8697"/>
              <a:gd name="T13" fmla="*/ 3789 h 11183"/>
              <a:gd name="T14" fmla="*/ 1431 w 8697"/>
              <a:gd name="T15" fmla="*/ 5228 h 11183"/>
              <a:gd name="T16" fmla="*/ 6346 w 8697"/>
              <a:gd name="T17" fmla="*/ 5228 h 11183"/>
              <a:gd name="T18" fmla="*/ 6713 w 8697"/>
              <a:gd name="T19" fmla="*/ 4860 h 11183"/>
              <a:gd name="T20" fmla="*/ 6346 w 8697"/>
              <a:gd name="T21" fmla="*/ 4493 h 11183"/>
              <a:gd name="T22" fmla="*/ 1431 w 8697"/>
              <a:gd name="T23" fmla="*/ 4493 h 11183"/>
              <a:gd name="T24" fmla="*/ 1064 w 8697"/>
              <a:gd name="T25" fmla="*/ 4860 h 11183"/>
              <a:gd name="T26" fmla="*/ 1431 w 8697"/>
              <a:gd name="T27" fmla="*/ 5228 h 11183"/>
              <a:gd name="T28" fmla="*/ 1431 w 8697"/>
              <a:gd name="T29" fmla="*/ 6666 h 11183"/>
              <a:gd name="T30" fmla="*/ 6346 w 8697"/>
              <a:gd name="T31" fmla="*/ 6666 h 11183"/>
              <a:gd name="T32" fmla="*/ 6713 w 8697"/>
              <a:gd name="T33" fmla="*/ 6299 h 11183"/>
              <a:gd name="T34" fmla="*/ 6346 w 8697"/>
              <a:gd name="T35" fmla="*/ 5931 h 11183"/>
              <a:gd name="T36" fmla="*/ 1431 w 8697"/>
              <a:gd name="T37" fmla="*/ 5931 h 11183"/>
              <a:gd name="T38" fmla="*/ 1064 w 8697"/>
              <a:gd name="T39" fmla="*/ 6299 h 11183"/>
              <a:gd name="T40" fmla="*/ 1431 w 8697"/>
              <a:gd name="T41" fmla="*/ 6666 h 11183"/>
              <a:gd name="T42" fmla="*/ 1431 w 8697"/>
              <a:gd name="T43" fmla="*/ 8104 h 11183"/>
              <a:gd name="T44" fmla="*/ 6346 w 8697"/>
              <a:gd name="T45" fmla="*/ 8104 h 11183"/>
              <a:gd name="T46" fmla="*/ 6713 w 8697"/>
              <a:gd name="T47" fmla="*/ 7737 h 11183"/>
              <a:gd name="T48" fmla="*/ 6346 w 8697"/>
              <a:gd name="T49" fmla="*/ 7370 h 11183"/>
              <a:gd name="T50" fmla="*/ 1431 w 8697"/>
              <a:gd name="T51" fmla="*/ 7370 h 11183"/>
              <a:gd name="T52" fmla="*/ 1064 w 8697"/>
              <a:gd name="T53" fmla="*/ 7737 h 11183"/>
              <a:gd name="T54" fmla="*/ 1431 w 8697"/>
              <a:gd name="T55" fmla="*/ 8104 h 11183"/>
              <a:gd name="T56" fmla="*/ 1431 w 8697"/>
              <a:gd name="T57" fmla="*/ 9543 h 11183"/>
              <a:gd name="T58" fmla="*/ 3958 w 8697"/>
              <a:gd name="T59" fmla="*/ 9543 h 11183"/>
              <a:gd name="T60" fmla="*/ 4325 w 8697"/>
              <a:gd name="T61" fmla="*/ 9175 h 11183"/>
              <a:gd name="T62" fmla="*/ 3958 w 8697"/>
              <a:gd name="T63" fmla="*/ 8808 h 11183"/>
              <a:gd name="T64" fmla="*/ 1431 w 8697"/>
              <a:gd name="T65" fmla="*/ 8808 h 11183"/>
              <a:gd name="T66" fmla="*/ 1064 w 8697"/>
              <a:gd name="T67" fmla="*/ 9175 h 11183"/>
              <a:gd name="T68" fmla="*/ 1431 w 8697"/>
              <a:gd name="T69" fmla="*/ 9543 h 11183"/>
              <a:gd name="T70" fmla="*/ 8146 w 8697"/>
              <a:gd name="T71" fmla="*/ 0 h 11183"/>
              <a:gd name="T72" fmla="*/ 1472 w 8697"/>
              <a:gd name="T73" fmla="*/ 0 h 11183"/>
              <a:gd name="T74" fmla="*/ 921 w 8697"/>
              <a:gd name="T75" fmla="*/ 552 h 11183"/>
              <a:gd name="T76" fmla="*/ 921 w 8697"/>
              <a:gd name="T77" fmla="*/ 1463 h 11183"/>
              <a:gd name="T78" fmla="*/ 551 w 8697"/>
              <a:gd name="T79" fmla="*/ 1463 h 11183"/>
              <a:gd name="T80" fmla="*/ 0 w 8697"/>
              <a:gd name="T81" fmla="*/ 2014 h 11183"/>
              <a:gd name="T82" fmla="*/ 0 w 8697"/>
              <a:gd name="T83" fmla="*/ 10632 h 11183"/>
              <a:gd name="T84" fmla="*/ 551 w 8697"/>
              <a:gd name="T85" fmla="*/ 11183 h 11183"/>
              <a:gd name="T86" fmla="*/ 7226 w 8697"/>
              <a:gd name="T87" fmla="*/ 11183 h 11183"/>
              <a:gd name="T88" fmla="*/ 7777 w 8697"/>
              <a:gd name="T89" fmla="*/ 10632 h 11183"/>
              <a:gd name="T90" fmla="*/ 7777 w 8697"/>
              <a:gd name="T91" fmla="*/ 9720 h 11183"/>
              <a:gd name="T92" fmla="*/ 8146 w 8697"/>
              <a:gd name="T93" fmla="*/ 9720 h 11183"/>
              <a:gd name="T94" fmla="*/ 8697 w 8697"/>
              <a:gd name="T95" fmla="*/ 9169 h 11183"/>
              <a:gd name="T96" fmla="*/ 8697 w 8697"/>
              <a:gd name="T97" fmla="*/ 552 h 11183"/>
              <a:gd name="T98" fmla="*/ 8146 w 8697"/>
              <a:gd name="T99" fmla="*/ 0 h 11183"/>
              <a:gd name="T100" fmla="*/ 7042 w 8697"/>
              <a:gd name="T101" fmla="*/ 10448 h 11183"/>
              <a:gd name="T102" fmla="*/ 735 w 8697"/>
              <a:gd name="T103" fmla="*/ 10448 h 11183"/>
              <a:gd name="T104" fmla="*/ 735 w 8697"/>
              <a:gd name="T105" fmla="*/ 2197 h 11183"/>
              <a:gd name="T106" fmla="*/ 7042 w 8697"/>
              <a:gd name="T107" fmla="*/ 2197 h 11183"/>
              <a:gd name="T108" fmla="*/ 7042 w 8697"/>
              <a:gd name="T109" fmla="*/ 10448 h 11183"/>
              <a:gd name="T110" fmla="*/ 7963 w 8697"/>
              <a:gd name="T111" fmla="*/ 8986 h 11183"/>
              <a:gd name="T112" fmla="*/ 7777 w 8697"/>
              <a:gd name="T113" fmla="*/ 8986 h 11183"/>
              <a:gd name="T114" fmla="*/ 7777 w 8697"/>
              <a:gd name="T115" fmla="*/ 2014 h 11183"/>
              <a:gd name="T116" fmla="*/ 7226 w 8697"/>
              <a:gd name="T117" fmla="*/ 1463 h 11183"/>
              <a:gd name="T118" fmla="*/ 1656 w 8697"/>
              <a:gd name="T119" fmla="*/ 1463 h 11183"/>
              <a:gd name="T120" fmla="*/ 1656 w 8697"/>
              <a:gd name="T121" fmla="*/ 735 h 11183"/>
              <a:gd name="T122" fmla="*/ 7963 w 8697"/>
              <a:gd name="T123" fmla="*/ 735 h 11183"/>
              <a:gd name="T124" fmla="*/ 7963 w 8697"/>
              <a:gd name="T125" fmla="*/ 8986 h 1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97" h="11183">
                <a:moveTo>
                  <a:pt x="1431" y="3789"/>
                </a:moveTo>
                <a:lnTo>
                  <a:pt x="6346" y="3789"/>
                </a:lnTo>
                <a:cubicBezTo>
                  <a:pt x="6549" y="3789"/>
                  <a:pt x="6713" y="3625"/>
                  <a:pt x="6713" y="3422"/>
                </a:cubicBezTo>
                <a:cubicBezTo>
                  <a:pt x="6713" y="3219"/>
                  <a:pt x="6549" y="3055"/>
                  <a:pt x="6346" y="3055"/>
                </a:cubicBezTo>
                <a:lnTo>
                  <a:pt x="1431" y="3055"/>
                </a:lnTo>
                <a:cubicBezTo>
                  <a:pt x="1228" y="3055"/>
                  <a:pt x="1064" y="3219"/>
                  <a:pt x="1064" y="3422"/>
                </a:cubicBezTo>
                <a:cubicBezTo>
                  <a:pt x="1064" y="3625"/>
                  <a:pt x="1228" y="3789"/>
                  <a:pt x="1431" y="3789"/>
                </a:cubicBezTo>
                <a:close/>
                <a:moveTo>
                  <a:pt x="1431" y="5228"/>
                </a:moveTo>
                <a:lnTo>
                  <a:pt x="6346" y="5228"/>
                </a:lnTo>
                <a:cubicBezTo>
                  <a:pt x="6549" y="5228"/>
                  <a:pt x="6713" y="5063"/>
                  <a:pt x="6713" y="4860"/>
                </a:cubicBezTo>
                <a:cubicBezTo>
                  <a:pt x="6713" y="4658"/>
                  <a:pt x="6549" y="4493"/>
                  <a:pt x="6346" y="4493"/>
                </a:cubicBezTo>
                <a:lnTo>
                  <a:pt x="1431" y="4493"/>
                </a:lnTo>
                <a:cubicBezTo>
                  <a:pt x="1228" y="4493"/>
                  <a:pt x="1064" y="4658"/>
                  <a:pt x="1064" y="4860"/>
                </a:cubicBezTo>
                <a:cubicBezTo>
                  <a:pt x="1064" y="5063"/>
                  <a:pt x="1228" y="5228"/>
                  <a:pt x="1431" y="5228"/>
                </a:cubicBezTo>
                <a:close/>
                <a:moveTo>
                  <a:pt x="1431" y="6666"/>
                </a:moveTo>
                <a:lnTo>
                  <a:pt x="6346" y="6666"/>
                </a:lnTo>
                <a:cubicBezTo>
                  <a:pt x="6549" y="6666"/>
                  <a:pt x="6713" y="6502"/>
                  <a:pt x="6713" y="6299"/>
                </a:cubicBezTo>
                <a:cubicBezTo>
                  <a:pt x="6713" y="6096"/>
                  <a:pt x="6549" y="5931"/>
                  <a:pt x="6346" y="5931"/>
                </a:cubicBezTo>
                <a:lnTo>
                  <a:pt x="1431" y="5931"/>
                </a:lnTo>
                <a:cubicBezTo>
                  <a:pt x="1228" y="5931"/>
                  <a:pt x="1064" y="6096"/>
                  <a:pt x="1064" y="6299"/>
                </a:cubicBezTo>
                <a:cubicBezTo>
                  <a:pt x="1064" y="6502"/>
                  <a:pt x="1228" y="6666"/>
                  <a:pt x="1431" y="6666"/>
                </a:cubicBezTo>
                <a:close/>
                <a:moveTo>
                  <a:pt x="1431" y="8104"/>
                </a:moveTo>
                <a:lnTo>
                  <a:pt x="6346" y="8104"/>
                </a:lnTo>
                <a:cubicBezTo>
                  <a:pt x="6549" y="8104"/>
                  <a:pt x="6713" y="7940"/>
                  <a:pt x="6713" y="7737"/>
                </a:cubicBezTo>
                <a:cubicBezTo>
                  <a:pt x="6713" y="7534"/>
                  <a:pt x="6549" y="7370"/>
                  <a:pt x="6346" y="7370"/>
                </a:cubicBezTo>
                <a:lnTo>
                  <a:pt x="1431" y="7370"/>
                </a:lnTo>
                <a:cubicBezTo>
                  <a:pt x="1228" y="7370"/>
                  <a:pt x="1064" y="7534"/>
                  <a:pt x="1064" y="7737"/>
                </a:cubicBezTo>
                <a:cubicBezTo>
                  <a:pt x="1064" y="7940"/>
                  <a:pt x="1228" y="8104"/>
                  <a:pt x="1431" y="8104"/>
                </a:cubicBezTo>
                <a:close/>
                <a:moveTo>
                  <a:pt x="1431" y="9543"/>
                </a:moveTo>
                <a:lnTo>
                  <a:pt x="3958" y="9543"/>
                </a:lnTo>
                <a:cubicBezTo>
                  <a:pt x="4161" y="9543"/>
                  <a:pt x="4325" y="9378"/>
                  <a:pt x="4325" y="9175"/>
                </a:cubicBezTo>
                <a:cubicBezTo>
                  <a:pt x="4325" y="8973"/>
                  <a:pt x="4161" y="8808"/>
                  <a:pt x="3958" y="8808"/>
                </a:cubicBezTo>
                <a:lnTo>
                  <a:pt x="1431" y="8808"/>
                </a:lnTo>
                <a:cubicBezTo>
                  <a:pt x="1228" y="8808"/>
                  <a:pt x="1064" y="8973"/>
                  <a:pt x="1064" y="9175"/>
                </a:cubicBezTo>
                <a:cubicBezTo>
                  <a:pt x="1064" y="9378"/>
                  <a:pt x="1228" y="9543"/>
                  <a:pt x="1431" y="9543"/>
                </a:cubicBezTo>
                <a:close/>
                <a:moveTo>
                  <a:pt x="8146" y="0"/>
                </a:moveTo>
                <a:lnTo>
                  <a:pt x="1472" y="0"/>
                </a:lnTo>
                <a:cubicBezTo>
                  <a:pt x="1168" y="0"/>
                  <a:pt x="921" y="248"/>
                  <a:pt x="921" y="552"/>
                </a:cubicBezTo>
                <a:lnTo>
                  <a:pt x="921" y="1463"/>
                </a:lnTo>
                <a:lnTo>
                  <a:pt x="551" y="1463"/>
                </a:lnTo>
                <a:cubicBezTo>
                  <a:pt x="247" y="1463"/>
                  <a:pt x="0" y="1710"/>
                  <a:pt x="0" y="2014"/>
                </a:cubicBezTo>
                <a:lnTo>
                  <a:pt x="0" y="10632"/>
                </a:lnTo>
                <a:cubicBezTo>
                  <a:pt x="0" y="10935"/>
                  <a:pt x="247" y="11183"/>
                  <a:pt x="551" y="11183"/>
                </a:cubicBezTo>
                <a:lnTo>
                  <a:pt x="7226" y="11183"/>
                </a:lnTo>
                <a:cubicBezTo>
                  <a:pt x="7530" y="11183"/>
                  <a:pt x="7777" y="10935"/>
                  <a:pt x="7777" y="10632"/>
                </a:cubicBezTo>
                <a:lnTo>
                  <a:pt x="7777" y="9720"/>
                </a:lnTo>
                <a:lnTo>
                  <a:pt x="8146" y="9720"/>
                </a:lnTo>
                <a:cubicBezTo>
                  <a:pt x="8450" y="9720"/>
                  <a:pt x="8697" y="9473"/>
                  <a:pt x="8697" y="9169"/>
                </a:cubicBezTo>
                <a:lnTo>
                  <a:pt x="8697" y="552"/>
                </a:lnTo>
                <a:cubicBezTo>
                  <a:pt x="8697" y="248"/>
                  <a:pt x="8450" y="0"/>
                  <a:pt x="8146" y="0"/>
                </a:cubicBezTo>
                <a:close/>
                <a:moveTo>
                  <a:pt x="7042" y="10448"/>
                </a:moveTo>
                <a:lnTo>
                  <a:pt x="735" y="10448"/>
                </a:lnTo>
                <a:lnTo>
                  <a:pt x="735" y="2197"/>
                </a:lnTo>
                <a:lnTo>
                  <a:pt x="7042" y="2197"/>
                </a:lnTo>
                <a:lnTo>
                  <a:pt x="7042" y="10448"/>
                </a:lnTo>
                <a:close/>
                <a:moveTo>
                  <a:pt x="7963" y="8986"/>
                </a:moveTo>
                <a:lnTo>
                  <a:pt x="7777" y="8986"/>
                </a:lnTo>
                <a:lnTo>
                  <a:pt x="7777" y="2014"/>
                </a:lnTo>
                <a:cubicBezTo>
                  <a:pt x="7777" y="1710"/>
                  <a:pt x="7530" y="1463"/>
                  <a:pt x="7226" y="1463"/>
                </a:cubicBezTo>
                <a:lnTo>
                  <a:pt x="1656" y="1463"/>
                </a:lnTo>
                <a:lnTo>
                  <a:pt x="1656" y="735"/>
                </a:lnTo>
                <a:lnTo>
                  <a:pt x="7963" y="735"/>
                </a:lnTo>
                <a:lnTo>
                  <a:pt x="7963" y="8986"/>
                </a:lnTo>
                <a:close/>
              </a:path>
            </a:pathLst>
          </a:custGeom>
          <a:solidFill>
            <a:schemeClr val="bg1"/>
          </a:solidFill>
          <a:ln>
            <a:noFill/>
          </a:ln>
        </p:spPr>
        <p:txBody>
          <a:bodyPr/>
          <a:lstStyle/>
          <a:p>
            <a:endParaRPr lang="zh-CN" altLang="en-US">
              <a:cs typeface="+mn-ea"/>
              <a:sym typeface="+mn-lt"/>
            </a:endParaRPr>
          </a:p>
        </p:txBody>
      </p:sp>
      <p:sp>
        <p:nvSpPr>
          <p:cNvPr id="34" name="ceo-man_75953">
            <a:extLst>
              <a:ext uri="{FF2B5EF4-FFF2-40B4-BE49-F238E27FC236}">
                <a16:creationId xmlns:a16="http://schemas.microsoft.com/office/drawing/2014/main" id="{2F6677F7-2A45-4053-BA2D-28CEB798E963}"/>
              </a:ext>
            </a:extLst>
          </p:cNvPr>
          <p:cNvSpPr>
            <a:spLocks noChangeAspect="1"/>
          </p:cNvSpPr>
          <p:nvPr/>
        </p:nvSpPr>
        <p:spPr bwMode="auto">
          <a:xfrm>
            <a:off x="7895533" y="3443817"/>
            <a:ext cx="436103" cy="513373"/>
          </a:xfrm>
          <a:custGeom>
            <a:avLst/>
            <a:gdLst>
              <a:gd name="connsiteX0" fmla="*/ 347836 w 513363"/>
              <a:gd name="connsiteY0" fmla="*/ 456072 h 604322"/>
              <a:gd name="connsiteX1" fmla="*/ 309950 w 513363"/>
              <a:gd name="connsiteY1" fmla="*/ 497009 h 604322"/>
              <a:gd name="connsiteX2" fmla="*/ 347836 w 513363"/>
              <a:gd name="connsiteY2" fmla="*/ 537842 h 604322"/>
              <a:gd name="connsiteX3" fmla="*/ 385825 w 513363"/>
              <a:gd name="connsiteY3" fmla="*/ 497009 h 604322"/>
              <a:gd name="connsiteX4" fmla="*/ 347836 w 513363"/>
              <a:gd name="connsiteY4" fmla="*/ 456072 h 604322"/>
              <a:gd name="connsiteX5" fmla="*/ 347836 w 513363"/>
              <a:gd name="connsiteY5" fmla="*/ 439058 h 604322"/>
              <a:gd name="connsiteX6" fmla="*/ 402858 w 513363"/>
              <a:gd name="connsiteY6" fmla="*/ 497009 h 604322"/>
              <a:gd name="connsiteX7" fmla="*/ 347836 w 513363"/>
              <a:gd name="connsiteY7" fmla="*/ 554856 h 604322"/>
              <a:gd name="connsiteX8" fmla="*/ 292917 w 513363"/>
              <a:gd name="connsiteY8" fmla="*/ 497009 h 604322"/>
              <a:gd name="connsiteX9" fmla="*/ 347836 w 513363"/>
              <a:gd name="connsiteY9" fmla="*/ 439058 h 604322"/>
              <a:gd name="connsiteX10" fmla="*/ 255403 w 513363"/>
              <a:gd name="connsiteY10" fmla="*/ 439058 h 604322"/>
              <a:gd name="connsiteX11" fmla="*/ 283073 w 513363"/>
              <a:gd name="connsiteY11" fmla="*/ 446895 h 604322"/>
              <a:gd name="connsiteX12" fmla="*/ 285861 w 513363"/>
              <a:gd name="connsiteY12" fmla="*/ 458650 h 604322"/>
              <a:gd name="connsiteX13" fmla="*/ 274194 w 513363"/>
              <a:gd name="connsiteY13" fmla="*/ 461434 h 604322"/>
              <a:gd name="connsiteX14" fmla="*/ 255403 w 513363"/>
              <a:gd name="connsiteY14" fmla="*/ 456072 h 604322"/>
              <a:gd name="connsiteX15" fmla="*/ 218338 w 513363"/>
              <a:gd name="connsiteY15" fmla="*/ 488450 h 604322"/>
              <a:gd name="connsiteX16" fmla="*/ 275949 w 513363"/>
              <a:gd name="connsiteY16" fmla="*/ 488450 h 604322"/>
              <a:gd name="connsiteX17" fmla="*/ 284415 w 513363"/>
              <a:gd name="connsiteY17" fmla="*/ 497009 h 604322"/>
              <a:gd name="connsiteX18" fmla="*/ 275949 w 513363"/>
              <a:gd name="connsiteY18" fmla="*/ 505464 h 604322"/>
              <a:gd name="connsiteX19" fmla="*/ 218338 w 513363"/>
              <a:gd name="connsiteY19" fmla="*/ 505464 h 604322"/>
              <a:gd name="connsiteX20" fmla="*/ 255403 w 513363"/>
              <a:gd name="connsiteY20" fmla="*/ 537842 h 604322"/>
              <a:gd name="connsiteX21" fmla="*/ 275639 w 513363"/>
              <a:gd name="connsiteY21" fmla="*/ 531552 h 604322"/>
              <a:gd name="connsiteX22" fmla="*/ 287513 w 513363"/>
              <a:gd name="connsiteY22" fmla="*/ 533821 h 604322"/>
              <a:gd name="connsiteX23" fmla="*/ 285241 w 513363"/>
              <a:gd name="connsiteY23" fmla="*/ 545679 h 604322"/>
              <a:gd name="connsiteX24" fmla="*/ 255403 w 513363"/>
              <a:gd name="connsiteY24" fmla="*/ 554856 h 604322"/>
              <a:gd name="connsiteX25" fmla="*/ 200476 w 513363"/>
              <a:gd name="connsiteY25" fmla="*/ 497009 h 604322"/>
              <a:gd name="connsiteX26" fmla="*/ 255403 w 513363"/>
              <a:gd name="connsiteY26" fmla="*/ 439058 h 604322"/>
              <a:gd name="connsiteX27" fmla="*/ 165516 w 513363"/>
              <a:gd name="connsiteY27" fmla="*/ 439058 h 604322"/>
              <a:gd name="connsiteX28" fmla="*/ 193176 w 513363"/>
              <a:gd name="connsiteY28" fmla="*/ 446895 h 604322"/>
              <a:gd name="connsiteX29" fmla="*/ 195962 w 513363"/>
              <a:gd name="connsiteY29" fmla="*/ 458650 h 604322"/>
              <a:gd name="connsiteX30" fmla="*/ 184197 w 513363"/>
              <a:gd name="connsiteY30" fmla="*/ 461434 h 604322"/>
              <a:gd name="connsiteX31" fmla="*/ 165516 w 513363"/>
              <a:gd name="connsiteY31" fmla="*/ 456072 h 604322"/>
              <a:gd name="connsiteX32" fmla="*/ 127535 w 513363"/>
              <a:gd name="connsiteY32" fmla="*/ 497009 h 604322"/>
              <a:gd name="connsiteX33" fmla="*/ 165516 w 513363"/>
              <a:gd name="connsiteY33" fmla="*/ 537842 h 604322"/>
              <a:gd name="connsiteX34" fmla="*/ 185641 w 513363"/>
              <a:gd name="connsiteY34" fmla="*/ 531552 h 604322"/>
              <a:gd name="connsiteX35" fmla="*/ 197511 w 513363"/>
              <a:gd name="connsiteY35" fmla="*/ 533821 h 604322"/>
              <a:gd name="connsiteX36" fmla="*/ 195240 w 513363"/>
              <a:gd name="connsiteY36" fmla="*/ 545679 h 604322"/>
              <a:gd name="connsiteX37" fmla="*/ 165516 w 513363"/>
              <a:gd name="connsiteY37" fmla="*/ 554856 h 604322"/>
              <a:gd name="connsiteX38" fmla="*/ 110505 w 513363"/>
              <a:gd name="connsiteY38" fmla="*/ 497009 h 604322"/>
              <a:gd name="connsiteX39" fmla="*/ 165516 w 513363"/>
              <a:gd name="connsiteY39" fmla="*/ 439058 h 604322"/>
              <a:gd name="connsiteX40" fmla="*/ 31182 w 513363"/>
              <a:gd name="connsiteY40" fmla="*/ 410818 h 604322"/>
              <a:gd name="connsiteX41" fmla="*/ 31182 w 513363"/>
              <a:gd name="connsiteY41" fmla="*/ 573188 h 604322"/>
              <a:gd name="connsiteX42" fmla="*/ 482181 w 513363"/>
              <a:gd name="connsiteY42" fmla="*/ 573188 h 604322"/>
              <a:gd name="connsiteX43" fmla="*/ 482181 w 513363"/>
              <a:gd name="connsiteY43" fmla="*/ 410818 h 604322"/>
              <a:gd name="connsiteX44" fmla="*/ 356835 w 513363"/>
              <a:gd name="connsiteY44" fmla="*/ 348448 h 604322"/>
              <a:gd name="connsiteX45" fmla="*/ 356835 w 513363"/>
              <a:gd name="connsiteY45" fmla="*/ 379685 h 604322"/>
              <a:gd name="connsiteX46" fmla="*/ 381925 w 513363"/>
              <a:gd name="connsiteY46" fmla="*/ 379685 h 604322"/>
              <a:gd name="connsiteX47" fmla="*/ 156528 w 513363"/>
              <a:gd name="connsiteY47" fmla="*/ 348448 h 604322"/>
              <a:gd name="connsiteX48" fmla="*/ 131438 w 513363"/>
              <a:gd name="connsiteY48" fmla="*/ 379685 h 604322"/>
              <a:gd name="connsiteX49" fmla="*/ 156528 w 513363"/>
              <a:gd name="connsiteY49" fmla="*/ 379685 h 604322"/>
              <a:gd name="connsiteX50" fmla="*/ 184612 w 513363"/>
              <a:gd name="connsiteY50" fmla="*/ 207109 h 604322"/>
              <a:gd name="connsiteX51" fmla="*/ 328751 w 513363"/>
              <a:gd name="connsiteY51" fmla="*/ 207109 h 604322"/>
              <a:gd name="connsiteX52" fmla="*/ 362514 w 513363"/>
              <a:gd name="connsiteY52" fmla="*/ 224634 h 604322"/>
              <a:gd name="connsiteX53" fmla="*/ 483110 w 513363"/>
              <a:gd name="connsiteY53" fmla="*/ 379685 h 604322"/>
              <a:gd name="connsiteX54" fmla="*/ 485795 w 513363"/>
              <a:gd name="connsiteY54" fmla="*/ 379685 h 604322"/>
              <a:gd name="connsiteX55" fmla="*/ 513363 w 513363"/>
              <a:gd name="connsiteY55" fmla="*/ 407210 h 604322"/>
              <a:gd name="connsiteX56" fmla="*/ 513363 w 513363"/>
              <a:gd name="connsiteY56" fmla="*/ 576797 h 604322"/>
              <a:gd name="connsiteX57" fmla="*/ 485795 w 513363"/>
              <a:gd name="connsiteY57" fmla="*/ 604322 h 604322"/>
              <a:gd name="connsiteX58" fmla="*/ 27568 w 513363"/>
              <a:gd name="connsiteY58" fmla="*/ 604322 h 604322"/>
              <a:gd name="connsiteX59" fmla="*/ 0 w 513363"/>
              <a:gd name="connsiteY59" fmla="*/ 576797 h 604322"/>
              <a:gd name="connsiteX60" fmla="*/ 0 w 513363"/>
              <a:gd name="connsiteY60" fmla="*/ 407210 h 604322"/>
              <a:gd name="connsiteX61" fmla="*/ 27568 w 513363"/>
              <a:gd name="connsiteY61" fmla="*/ 379685 h 604322"/>
              <a:gd name="connsiteX62" fmla="*/ 30252 w 513363"/>
              <a:gd name="connsiteY62" fmla="*/ 379685 h 604322"/>
              <a:gd name="connsiteX63" fmla="*/ 150849 w 513363"/>
              <a:gd name="connsiteY63" fmla="*/ 224634 h 604322"/>
              <a:gd name="connsiteX64" fmla="*/ 184612 w 513363"/>
              <a:gd name="connsiteY64" fmla="*/ 207109 h 604322"/>
              <a:gd name="connsiteX65" fmla="*/ 256682 w 513363"/>
              <a:gd name="connsiteY65" fmla="*/ 0 h 604322"/>
              <a:gd name="connsiteX66" fmla="*/ 354380 w 513363"/>
              <a:gd name="connsiteY66" fmla="*/ 97592 h 604322"/>
              <a:gd name="connsiteX67" fmla="*/ 256682 w 513363"/>
              <a:gd name="connsiteY67" fmla="*/ 195184 h 604322"/>
              <a:gd name="connsiteX68" fmla="*/ 158984 w 513363"/>
              <a:gd name="connsiteY68" fmla="*/ 97592 h 604322"/>
              <a:gd name="connsiteX69" fmla="*/ 256682 w 513363"/>
              <a:gd name="connsiteY69"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13363" h="604322">
                <a:moveTo>
                  <a:pt x="347836" y="456072"/>
                </a:moveTo>
                <a:cubicBezTo>
                  <a:pt x="326983" y="456072"/>
                  <a:pt x="309950" y="474427"/>
                  <a:pt x="309950" y="497009"/>
                </a:cubicBezTo>
                <a:cubicBezTo>
                  <a:pt x="309950" y="519488"/>
                  <a:pt x="326983" y="537842"/>
                  <a:pt x="347836" y="537842"/>
                </a:cubicBezTo>
                <a:cubicBezTo>
                  <a:pt x="368792" y="537842"/>
                  <a:pt x="385825" y="519488"/>
                  <a:pt x="385825" y="497009"/>
                </a:cubicBezTo>
                <a:cubicBezTo>
                  <a:pt x="385825" y="474427"/>
                  <a:pt x="368792" y="456072"/>
                  <a:pt x="347836" y="456072"/>
                </a:cubicBezTo>
                <a:close/>
                <a:moveTo>
                  <a:pt x="347836" y="439058"/>
                </a:moveTo>
                <a:cubicBezTo>
                  <a:pt x="378186" y="439058"/>
                  <a:pt x="402858" y="465043"/>
                  <a:pt x="402858" y="497009"/>
                </a:cubicBezTo>
                <a:cubicBezTo>
                  <a:pt x="402858" y="528871"/>
                  <a:pt x="378186" y="554856"/>
                  <a:pt x="347836" y="554856"/>
                </a:cubicBezTo>
                <a:cubicBezTo>
                  <a:pt x="317589" y="554856"/>
                  <a:pt x="292917" y="528871"/>
                  <a:pt x="292917" y="497009"/>
                </a:cubicBezTo>
                <a:cubicBezTo>
                  <a:pt x="292917" y="465043"/>
                  <a:pt x="317589" y="439058"/>
                  <a:pt x="347836" y="439058"/>
                </a:cubicBezTo>
                <a:close/>
                <a:moveTo>
                  <a:pt x="255403" y="439058"/>
                </a:moveTo>
                <a:cubicBezTo>
                  <a:pt x="265108" y="439058"/>
                  <a:pt x="274710" y="441739"/>
                  <a:pt x="283073" y="446895"/>
                </a:cubicBezTo>
                <a:cubicBezTo>
                  <a:pt x="287100" y="449370"/>
                  <a:pt x="288339" y="454629"/>
                  <a:pt x="285861" y="458650"/>
                </a:cubicBezTo>
                <a:cubicBezTo>
                  <a:pt x="283383" y="462672"/>
                  <a:pt x="278117" y="463909"/>
                  <a:pt x="274194" y="461434"/>
                </a:cubicBezTo>
                <a:cubicBezTo>
                  <a:pt x="268515" y="457928"/>
                  <a:pt x="262011" y="456072"/>
                  <a:pt x="255403" y="456072"/>
                </a:cubicBezTo>
                <a:cubicBezTo>
                  <a:pt x="237232" y="456072"/>
                  <a:pt x="221951" y="469993"/>
                  <a:pt x="218338" y="488450"/>
                </a:cubicBezTo>
                <a:lnTo>
                  <a:pt x="275949" y="488450"/>
                </a:lnTo>
                <a:cubicBezTo>
                  <a:pt x="280595" y="488450"/>
                  <a:pt x="284415" y="492266"/>
                  <a:pt x="284415" y="497009"/>
                </a:cubicBezTo>
                <a:cubicBezTo>
                  <a:pt x="284415" y="501649"/>
                  <a:pt x="280595" y="505464"/>
                  <a:pt x="275949" y="505464"/>
                </a:cubicBezTo>
                <a:lnTo>
                  <a:pt x="218338" y="505464"/>
                </a:lnTo>
                <a:cubicBezTo>
                  <a:pt x="221951" y="523922"/>
                  <a:pt x="237232" y="537842"/>
                  <a:pt x="255403" y="537842"/>
                </a:cubicBezTo>
                <a:cubicBezTo>
                  <a:pt x="262630" y="537842"/>
                  <a:pt x="269548" y="535677"/>
                  <a:pt x="275639" y="531552"/>
                </a:cubicBezTo>
                <a:cubicBezTo>
                  <a:pt x="279563" y="528974"/>
                  <a:pt x="284828" y="530006"/>
                  <a:pt x="287513" y="533821"/>
                </a:cubicBezTo>
                <a:cubicBezTo>
                  <a:pt x="290094" y="537739"/>
                  <a:pt x="289062" y="542998"/>
                  <a:pt x="285241" y="545679"/>
                </a:cubicBezTo>
                <a:cubicBezTo>
                  <a:pt x="276362" y="551763"/>
                  <a:pt x="266038" y="554856"/>
                  <a:pt x="255403" y="554856"/>
                </a:cubicBezTo>
                <a:cubicBezTo>
                  <a:pt x="225152" y="554856"/>
                  <a:pt x="200476" y="528871"/>
                  <a:pt x="200476" y="497009"/>
                </a:cubicBezTo>
                <a:cubicBezTo>
                  <a:pt x="200476" y="465043"/>
                  <a:pt x="225152" y="439058"/>
                  <a:pt x="255403" y="439058"/>
                </a:cubicBezTo>
                <a:close/>
                <a:moveTo>
                  <a:pt x="165516" y="439058"/>
                </a:moveTo>
                <a:cubicBezTo>
                  <a:pt x="175217" y="439058"/>
                  <a:pt x="184816" y="441739"/>
                  <a:pt x="193176" y="446895"/>
                </a:cubicBezTo>
                <a:cubicBezTo>
                  <a:pt x="197098" y="449370"/>
                  <a:pt x="198439" y="454629"/>
                  <a:pt x="195962" y="458650"/>
                </a:cubicBezTo>
                <a:cubicBezTo>
                  <a:pt x="193485" y="462672"/>
                  <a:pt x="188222" y="463909"/>
                  <a:pt x="184197" y="461434"/>
                </a:cubicBezTo>
                <a:cubicBezTo>
                  <a:pt x="178520" y="457928"/>
                  <a:pt x="172121" y="456072"/>
                  <a:pt x="165516" y="456072"/>
                </a:cubicBezTo>
                <a:cubicBezTo>
                  <a:pt x="144564" y="456072"/>
                  <a:pt x="127535" y="474427"/>
                  <a:pt x="127535" y="497009"/>
                </a:cubicBezTo>
                <a:cubicBezTo>
                  <a:pt x="127535" y="519488"/>
                  <a:pt x="144564" y="537842"/>
                  <a:pt x="165516" y="537842"/>
                </a:cubicBezTo>
                <a:cubicBezTo>
                  <a:pt x="172637" y="537842"/>
                  <a:pt x="179655" y="535677"/>
                  <a:pt x="185641" y="531552"/>
                </a:cubicBezTo>
                <a:cubicBezTo>
                  <a:pt x="189563" y="528974"/>
                  <a:pt x="194930" y="530006"/>
                  <a:pt x="197511" y="533821"/>
                </a:cubicBezTo>
                <a:cubicBezTo>
                  <a:pt x="200194" y="537739"/>
                  <a:pt x="199162" y="542998"/>
                  <a:pt x="195240" y="545679"/>
                </a:cubicBezTo>
                <a:cubicBezTo>
                  <a:pt x="186364" y="551763"/>
                  <a:pt x="176146" y="554856"/>
                  <a:pt x="165516" y="554856"/>
                </a:cubicBezTo>
                <a:cubicBezTo>
                  <a:pt x="135172" y="554856"/>
                  <a:pt x="110505" y="528871"/>
                  <a:pt x="110505" y="497009"/>
                </a:cubicBezTo>
                <a:cubicBezTo>
                  <a:pt x="110505" y="465043"/>
                  <a:pt x="135172" y="439058"/>
                  <a:pt x="165516" y="439058"/>
                </a:cubicBezTo>
                <a:close/>
                <a:moveTo>
                  <a:pt x="31182" y="410818"/>
                </a:moveTo>
                <a:lnTo>
                  <a:pt x="31182" y="573188"/>
                </a:lnTo>
                <a:lnTo>
                  <a:pt x="482181" y="573188"/>
                </a:lnTo>
                <a:lnTo>
                  <a:pt x="482181" y="410818"/>
                </a:lnTo>
                <a:close/>
                <a:moveTo>
                  <a:pt x="356835" y="348448"/>
                </a:moveTo>
                <a:lnTo>
                  <a:pt x="356835" y="379685"/>
                </a:lnTo>
                <a:lnTo>
                  <a:pt x="381925" y="379685"/>
                </a:lnTo>
                <a:close/>
                <a:moveTo>
                  <a:pt x="156528" y="348448"/>
                </a:moveTo>
                <a:lnTo>
                  <a:pt x="131438" y="379685"/>
                </a:lnTo>
                <a:lnTo>
                  <a:pt x="156528" y="379685"/>
                </a:lnTo>
                <a:close/>
                <a:moveTo>
                  <a:pt x="184612" y="207109"/>
                </a:moveTo>
                <a:lnTo>
                  <a:pt x="328751" y="207109"/>
                </a:lnTo>
                <a:cubicBezTo>
                  <a:pt x="342276" y="207109"/>
                  <a:pt x="354873" y="213707"/>
                  <a:pt x="362514" y="224634"/>
                </a:cubicBezTo>
                <a:lnTo>
                  <a:pt x="483110" y="379685"/>
                </a:lnTo>
                <a:lnTo>
                  <a:pt x="485795" y="379685"/>
                </a:lnTo>
                <a:cubicBezTo>
                  <a:pt x="500973" y="379685"/>
                  <a:pt x="513363" y="392056"/>
                  <a:pt x="513363" y="407210"/>
                </a:cubicBezTo>
                <a:lnTo>
                  <a:pt x="513363" y="576797"/>
                </a:lnTo>
                <a:cubicBezTo>
                  <a:pt x="513363" y="591951"/>
                  <a:pt x="500973" y="604322"/>
                  <a:pt x="485795" y="604322"/>
                </a:cubicBezTo>
                <a:lnTo>
                  <a:pt x="27568" y="604322"/>
                </a:lnTo>
                <a:cubicBezTo>
                  <a:pt x="12390" y="604322"/>
                  <a:pt x="0" y="591951"/>
                  <a:pt x="0" y="576797"/>
                </a:cubicBezTo>
                <a:lnTo>
                  <a:pt x="0" y="407210"/>
                </a:lnTo>
                <a:cubicBezTo>
                  <a:pt x="0" y="392056"/>
                  <a:pt x="12390" y="379685"/>
                  <a:pt x="27568" y="379685"/>
                </a:cubicBezTo>
                <a:lnTo>
                  <a:pt x="30252" y="379685"/>
                </a:lnTo>
                <a:lnTo>
                  <a:pt x="150849" y="224634"/>
                </a:lnTo>
                <a:cubicBezTo>
                  <a:pt x="158490" y="213707"/>
                  <a:pt x="171190" y="207109"/>
                  <a:pt x="184612" y="207109"/>
                </a:cubicBezTo>
                <a:close/>
                <a:moveTo>
                  <a:pt x="256682" y="0"/>
                </a:moveTo>
                <a:cubicBezTo>
                  <a:pt x="310639" y="0"/>
                  <a:pt x="354380" y="43693"/>
                  <a:pt x="354380" y="97592"/>
                </a:cubicBezTo>
                <a:cubicBezTo>
                  <a:pt x="354380" y="151491"/>
                  <a:pt x="310639" y="195184"/>
                  <a:pt x="256682" y="195184"/>
                </a:cubicBezTo>
                <a:cubicBezTo>
                  <a:pt x="202725" y="195184"/>
                  <a:pt x="158984" y="151491"/>
                  <a:pt x="158984" y="97592"/>
                </a:cubicBezTo>
                <a:cubicBezTo>
                  <a:pt x="158984" y="43693"/>
                  <a:pt x="202725" y="0"/>
                  <a:pt x="256682" y="0"/>
                </a:cubicBezTo>
                <a:close/>
              </a:path>
            </a:pathLst>
          </a:custGeom>
          <a:solidFill>
            <a:schemeClr val="bg1"/>
          </a:solidFill>
          <a:ln>
            <a:noFill/>
          </a:ln>
        </p:spPr>
        <p:txBody>
          <a:bodyPr/>
          <a:lstStyle/>
          <a:p>
            <a:endParaRPr lang="zh-CN" altLang="en-US">
              <a:cs typeface="+mn-ea"/>
              <a:sym typeface="+mn-lt"/>
            </a:endParaRPr>
          </a:p>
        </p:txBody>
      </p:sp>
      <p:sp>
        <p:nvSpPr>
          <p:cNvPr id="35" name="professional-profile-with-image_31625">
            <a:extLst>
              <a:ext uri="{FF2B5EF4-FFF2-40B4-BE49-F238E27FC236}">
                <a16:creationId xmlns:a16="http://schemas.microsoft.com/office/drawing/2014/main" id="{5D751C7A-59AC-4C86-B98C-23FA8C633DFC}"/>
              </a:ext>
            </a:extLst>
          </p:cNvPr>
          <p:cNvSpPr>
            <a:spLocks noChangeAspect="1"/>
          </p:cNvSpPr>
          <p:nvPr/>
        </p:nvSpPr>
        <p:spPr bwMode="auto">
          <a:xfrm>
            <a:off x="9292217" y="3443818"/>
            <a:ext cx="436103" cy="518533"/>
          </a:xfrm>
          <a:custGeom>
            <a:avLst/>
            <a:gdLst>
              <a:gd name="connsiteX0" fmla="*/ 289904 w 503625"/>
              <a:gd name="connsiteY0" fmla="*/ 511317 h 598818"/>
              <a:gd name="connsiteX1" fmla="*/ 378279 w 503625"/>
              <a:gd name="connsiteY1" fmla="*/ 511317 h 598818"/>
              <a:gd name="connsiteX2" fmla="*/ 389450 w 503625"/>
              <a:gd name="connsiteY2" fmla="*/ 522220 h 598818"/>
              <a:gd name="connsiteX3" fmla="*/ 378279 w 503625"/>
              <a:gd name="connsiteY3" fmla="*/ 533122 h 598818"/>
              <a:gd name="connsiteX4" fmla="*/ 289904 w 503625"/>
              <a:gd name="connsiteY4" fmla="*/ 533122 h 598818"/>
              <a:gd name="connsiteX5" fmla="*/ 278733 w 503625"/>
              <a:gd name="connsiteY5" fmla="*/ 522220 h 598818"/>
              <a:gd name="connsiteX6" fmla="*/ 289904 w 503625"/>
              <a:gd name="connsiteY6" fmla="*/ 511317 h 598818"/>
              <a:gd name="connsiteX7" fmla="*/ 251936 w 503625"/>
              <a:gd name="connsiteY7" fmla="*/ 412173 h 598818"/>
              <a:gd name="connsiteX8" fmla="*/ 378249 w 503625"/>
              <a:gd name="connsiteY8" fmla="*/ 412173 h 598818"/>
              <a:gd name="connsiteX9" fmla="*/ 389168 w 503625"/>
              <a:gd name="connsiteY9" fmla="*/ 423093 h 598818"/>
              <a:gd name="connsiteX10" fmla="*/ 378249 w 503625"/>
              <a:gd name="connsiteY10" fmla="*/ 434260 h 598818"/>
              <a:gd name="connsiteX11" fmla="*/ 251936 w 503625"/>
              <a:gd name="connsiteY11" fmla="*/ 434260 h 598818"/>
              <a:gd name="connsiteX12" fmla="*/ 240769 w 503625"/>
              <a:gd name="connsiteY12" fmla="*/ 423093 h 598818"/>
              <a:gd name="connsiteX13" fmla="*/ 251936 w 503625"/>
              <a:gd name="connsiteY13" fmla="*/ 412173 h 598818"/>
              <a:gd name="connsiteX14" fmla="*/ 125309 w 503625"/>
              <a:gd name="connsiteY14" fmla="*/ 362142 h 598818"/>
              <a:gd name="connsiteX15" fmla="*/ 378279 w 503625"/>
              <a:gd name="connsiteY15" fmla="*/ 362142 h 598818"/>
              <a:gd name="connsiteX16" fmla="*/ 389450 w 503625"/>
              <a:gd name="connsiteY16" fmla="*/ 373027 h 598818"/>
              <a:gd name="connsiteX17" fmla="*/ 378279 w 503625"/>
              <a:gd name="connsiteY17" fmla="*/ 384158 h 598818"/>
              <a:gd name="connsiteX18" fmla="*/ 125309 w 503625"/>
              <a:gd name="connsiteY18" fmla="*/ 384158 h 598818"/>
              <a:gd name="connsiteX19" fmla="*/ 114386 w 503625"/>
              <a:gd name="connsiteY19" fmla="*/ 373027 h 598818"/>
              <a:gd name="connsiteX20" fmla="*/ 125309 w 503625"/>
              <a:gd name="connsiteY20" fmla="*/ 362142 h 598818"/>
              <a:gd name="connsiteX21" fmla="*/ 125309 w 503625"/>
              <a:gd name="connsiteY21" fmla="*/ 311829 h 598818"/>
              <a:gd name="connsiteX22" fmla="*/ 378279 w 503625"/>
              <a:gd name="connsiteY22" fmla="*/ 311829 h 598818"/>
              <a:gd name="connsiteX23" fmla="*/ 389450 w 503625"/>
              <a:gd name="connsiteY23" fmla="*/ 322961 h 598818"/>
              <a:gd name="connsiteX24" fmla="*/ 378279 w 503625"/>
              <a:gd name="connsiteY24" fmla="*/ 333845 h 598818"/>
              <a:gd name="connsiteX25" fmla="*/ 125309 w 503625"/>
              <a:gd name="connsiteY25" fmla="*/ 333845 h 598818"/>
              <a:gd name="connsiteX26" fmla="*/ 114386 w 503625"/>
              <a:gd name="connsiteY26" fmla="*/ 322961 h 598818"/>
              <a:gd name="connsiteX27" fmla="*/ 125309 w 503625"/>
              <a:gd name="connsiteY27" fmla="*/ 311829 h 598818"/>
              <a:gd name="connsiteX28" fmla="*/ 125309 w 503625"/>
              <a:gd name="connsiteY28" fmla="*/ 261727 h 598818"/>
              <a:gd name="connsiteX29" fmla="*/ 378279 w 503625"/>
              <a:gd name="connsiteY29" fmla="*/ 261727 h 598818"/>
              <a:gd name="connsiteX30" fmla="*/ 389450 w 503625"/>
              <a:gd name="connsiteY30" fmla="*/ 272895 h 598818"/>
              <a:gd name="connsiteX31" fmla="*/ 378279 w 503625"/>
              <a:gd name="connsiteY31" fmla="*/ 283814 h 598818"/>
              <a:gd name="connsiteX32" fmla="*/ 125309 w 503625"/>
              <a:gd name="connsiteY32" fmla="*/ 283814 h 598818"/>
              <a:gd name="connsiteX33" fmla="*/ 114386 w 503625"/>
              <a:gd name="connsiteY33" fmla="*/ 272895 h 598818"/>
              <a:gd name="connsiteX34" fmla="*/ 125309 w 503625"/>
              <a:gd name="connsiteY34" fmla="*/ 261727 h 598818"/>
              <a:gd name="connsiteX35" fmla="*/ 178951 w 503625"/>
              <a:gd name="connsiteY35" fmla="*/ 160378 h 598818"/>
              <a:gd name="connsiteX36" fmla="*/ 185655 w 503625"/>
              <a:gd name="connsiteY36" fmla="*/ 168309 h 598818"/>
              <a:gd name="connsiteX37" fmla="*/ 185904 w 503625"/>
              <a:gd name="connsiteY37" fmla="*/ 168309 h 598818"/>
              <a:gd name="connsiteX38" fmla="*/ 168273 w 503625"/>
              <a:gd name="connsiteY38" fmla="*/ 210934 h 598818"/>
              <a:gd name="connsiteX39" fmla="*/ 189380 w 503625"/>
              <a:gd name="connsiteY39" fmla="*/ 231751 h 598818"/>
              <a:gd name="connsiteX40" fmla="*/ 210239 w 503625"/>
              <a:gd name="connsiteY40" fmla="*/ 210934 h 598818"/>
              <a:gd name="connsiteX41" fmla="*/ 192608 w 503625"/>
              <a:gd name="connsiteY41" fmla="*/ 168309 h 598818"/>
              <a:gd name="connsiteX42" fmla="*/ 192857 w 503625"/>
              <a:gd name="connsiteY42" fmla="*/ 168309 h 598818"/>
              <a:gd name="connsiteX43" fmla="*/ 199562 w 503625"/>
              <a:gd name="connsiteY43" fmla="*/ 160626 h 598818"/>
              <a:gd name="connsiteX44" fmla="*/ 189380 w 503625"/>
              <a:gd name="connsiteY44" fmla="*/ 162361 h 598818"/>
              <a:gd name="connsiteX45" fmla="*/ 178951 w 503625"/>
              <a:gd name="connsiteY45" fmla="*/ 160378 h 598818"/>
              <a:gd name="connsiteX46" fmla="*/ 189380 w 503625"/>
              <a:gd name="connsiteY46" fmla="*/ 71906 h 598818"/>
              <a:gd name="connsiteX47" fmla="*/ 230602 w 503625"/>
              <a:gd name="connsiteY47" fmla="*/ 113045 h 598818"/>
              <a:gd name="connsiteX48" fmla="*/ 207756 w 503625"/>
              <a:gd name="connsiteY48" fmla="*/ 156413 h 598818"/>
              <a:gd name="connsiteX49" fmla="*/ 264126 w 503625"/>
              <a:gd name="connsiteY49" fmla="*/ 213412 h 598818"/>
              <a:gd name="connsiteX50" fmla="*/ 114386 w 503625"/>
              <a:gd name="connsiteY50" fmla="*/ 213412 h 598818"/>
              <a:gd name="connsiteX51" fmla="*/ 170756 w 503625"/>
              <a:gd name="connsiteY51" fmla="*/ 156413 h 598818"/>
              <a:gd name="connsiteX52" fmla="*/ 147910 w 503625"/>
              <a:gd name="connsiteY52" fmla="*/ 113045 h 598818"/>
              <a:gd name="connsiteX53" fmla="*/ 189380 w 503625"/>
              <a:gd name="connsiteY53" fmla="*/ 71906 h 598818"/>
              <a:gd name="connsiteX54" fmla="*/ 60068 w 503625"/>
              <a:gd name="connsiteY54" fmla="*/ 24042 h 598818"/>
              <a:gd name="connsiteX55" fmla="*/ 24077 w 503625"/>
              <a:gd name="connsiteY55" fmla="*/ 59981 h 598818"/>
              <a:gd name="connsiteX56" fmla="*/ 24077 w 503625"/>
              <a:gd name="connsiteY56" fmla="*/ 538837 h 598818"/>
              <a:gd name="connsiteX57" fmla="*/ 60068 w 503625"/>
              <a:gd name="connsiteY57" fmla="*/ 574776 h 598818"/>
              <a:gd name="connsiteX58" fmla="*/ 443806 w 503625"/>
              <a:gd name="connsiteY58" fmla="*/ 574776 h 598818"/>
              <a:gd name="connsiteX59" fmla="*/ 479797 w 503625"/>
              <a:gd name="connsiteY59" fmla="*/ 538837 h 598818"/>
              <a:gd name="connsiteX60" fmla="*/ 479797 w 503625"/>
              <a:gd name="connsiteY60" fmla="*/ 59981 h 598818"/>
              <a:gd name="connsiteX61" fmla="*/ 443806 w 503625"/>
              <a:gd name="connsiteY61" fmla="*/ 24042 h 598818"/>
              <a:gd name="connsiteX62" fmla="*/ 60068 w 503625"/>
              <a:gd name="connsiteY62" fmla="*/ 0 h 598818"/>
              <a:gd name="connsiteX63" fmla="*/ 443806 w 503625"/>
              <a:gd name="connsiteY63" fmla="*/ 0 h 598818"/>
              <a:gd name="connsiteX64" fmla="*/ 503625 w 503625"/>
              <a:gd name="connsiteY64" fmla="*/ 59981 h 598818"/>
              <a:gd name="connsiteX65" fmla="*/ 503625 w 503625"/>
              <a:gd name="connsiteY65" fmla="*/ 538837 h 598818"/>
              <a:gd name="connsiteX66" fmla="*/ 443806 w 503625"/>
              <a:gd name="connsiteY66" fmla="*/ 598818 h 598818"/>
              <a:gd name="connsiteX67" fmla="*/ 60068 w 503625"/>
              <a:gd name="connsiteY67" fmla="*/ 598818 h 598818"/>
              <a:gd name="connsiteX68" fmla="*/ 0 w 503625"/>
              <a:gd name="connsiteY68" fmla="*/ 538837 h 598818"/>
              <a:gd name="connsiteX69" fmla="*/ 0 w 503625"/>
              <a:gd name="connsiteY69" fmla="*/ 59981 h 598818"/>
              <a:gd name="connsiteX70" fmla="*/ 60068 w 503625"/>
              <a:gd name="connsiteY70" fmla="*/ 0 h 59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03625" h="598818">
                <a:moveTo>
                  <a:pt x="289904" y="511317"/>
                </a:moveTo>
                <a:lnTo>
                  <a:pt x="378279" y="511317"/>
                </a:lnTo>
                <a:cubicBezTo>
                  <a:pt x="384485" y="511317"/>
                  <a:pt x="389450" y="516025"/>
                  <a:pt x="389450" y="522220"/>
                </a:cubicBezTo>
                <a:cubicBezTo>
                  <a:pt x="389450" y="528167"/>
                  <a:pt x="384485" y="533122"/>
                  <a:pt x="378279" y="533122"/>
                </a:cubicBezTo>
                <a:lnTo>
                  <a:pt x="289904" y="533122"/>
                </a:lnTo>
                <a:cubicBezTo>
                  <a:pt x="283698" y="533122"/>
                  <a:pt x="278733" y="528167"/>
                  <a:pt x="278733" y="522220"/>
                </a:cubicBezTo>
                <a:cubicBezTo>
                  <a:pt x="278733" y="516025"/>
                  <a:pt x="283698" y="511317"/>
                  <a:pt x="289904" y="511317"/>
                </a:cubicBezTo>
                <a:close/>
                <a:moveTo>
                  <a:pt x="251936" y="412173"/>
                </a:moveTo>
                <a:lnTo>
                  <a:pt x="378249" y="412173"/>
                </a:lnTo>
                <a:cubicBezTo>
                  <a:pt x="384453" y="412173"/>
                  <a:pt x="389168" y="417137"/>
                  <a:pt x="389168" y="423093"/>
                </a:cubicBezTo>
                <a:cubicBezTo>
                  <a:pt x="389168" y="429297"/>
                  <a:pt x="384453" y="434260"/>
                  <a:pt x="378249" y="434260"/>
                </a:cubicBezTo>
                <a:lnTo>
                  <a:pt x="251936" y="434260"/>
                </a:lnTo>
                <a:cubicBezTo>
                  <a:pt x="245732" y="434260"/>
                  <a:pt x="240769" y="429297"/>
                  <a:pt x="240769" y="423093"/>
                </a:cubicBezTo>
                <a:cubicBezTo>
                  <a:pt x="240769" y="417137"/>
                  <a:pt x="245732" y="412173"/>
                  <a:pt x="251936" y="412173"/>
                </a:cubicBezTo>
                <a:close/>
                <a:moveTo>
                  <a:pt x="125309" y="362142"/>
                </a:moveTo>
                <a:lnTo>
                  <a:pt x="378279" y="362142"/>
                </a:lnTo>
                <a:cubicBezTo>
                  <a:pt x="384485" y="362142"/>
                  <a:pt x="389450" y="367090"/>
                  <a:pt x="389450" y="373027"/>
                </a:cubicBezTo>
                <a:cubicBezTo>
                  <a:pt x="389450" y="379211"/>
                  <a:pt x="384485" y="384158"/>
                  <a:pt x="378279" y="384158"/>
                </a:cubicBezTo>
                <a:lnTo>
                  <a:pt x="125309" y="384158"/>
                </a:lnTo>
                <a:cubicBezTo>
                  <a:pt x="119351" y="384158"/>
                  <a:pt x="114386" y="379211"/>
                  <a:pt x="114386" y="373027"/>
                </a:cubicBezTo>
                <a:cubicBezTo>
                  <a:pt x="114386" y="367090"/>
                  <a:pt x="119351" y="362142"/>
                  <a:pt x="125309" y="362142"/>
                </a:cubicBezTo>
                <a:close/>
                <a:moveTo>
                  <a:pt x="125309" y="311829"/>
                </a:moveTo>
                <a:lnTo>
                  <a:pt x="378279" y="311829"/>
                </a:lnTo>
                <a:cubicBezTo>
                  <a:pt x="384485" y="311829"/>
                  <a:pt x="389450" y="316777"/>
                  <a:pt x="389450" y="322961"/>
                </a:cubicBezTo>
                <a:cubicBezTo>
                  <a:pt x="389450" y="328898"/>
                  <a:pt x="384485" y="333845"/>
                  <a:pt x="378279" y="333845"/>
                </a:cubicBezTo>
                <a:lnTo>
                  <a:pt x="125309" y="333845"/>
                </a:lnTo>
                <a:cubicBezTo>
                  <a:pt x="119351" y="333845"/>
                  <a:pt x="114386" y="328898"/>
                  <a:pt x="114386" y="322961"/>
                </a:cubicBezTo>
                <a:cubicBezTo>
                  <a:pt x="114386" y="316777"/>
                  <a:pt x="119351" y="311829"/>
                  <a:pt x="125309" y="311829"/>
                </a:cubicBezTo>
                <a:close/>
                <a:moveTo>
                  <a:pt x="125309" y="261727"/>
                </a:moveTo>
                <a:lnTo>
                  <a:pt x="378279" y="261727"/>
                </a:lnTo>
                <a:cubicBezTo>
                  <a:pt x="384485" y="261727"/>
                  <a:pt x="389450" y="266691"/>
                  <a:pt x="389450" y="272895"/>
                </a:cubicBezTo>
                <a:cubicBezTo>
                  <a:pt x="389450" y="278851"/>
                  <a:pt x="384485" y="283814"/>
                  <a:pt x="378279" y="283814"/>
                </a:cubicBezTo>
                <a:lnTo>
                  <a:pt x="125309" y="283814"/>
                </a:lnTo>
                <a:cubicBezTo>
                  <a:pt x="119351" y="283814"/>
                  <a:pt x="114386" y="278851"/>
                  <a:pt x="114386" y="272895"/>
                </a:cubicBezTo>
                <a:cubicBezTo>
                  <a:pt x="114386" y="266691"/>
                  <a:pt x="119351" y="261727"/>
                  <a:pt x="125309" y="261727"/>
                </a:cubicBezTo>
                <a:close/>
                <a:moveTo>
                  <a:pt x="178951" y="160378"/>
                </a:moveTo>
                <a:lnTo>
                  <a:pt x="185655" y="168309"/>
                </a:lnTo>
                <a:lnTo>
                  <a:pt x="185904" y="168309"/>
                </a:lnTo>
                <a:lnTo>
                  <a:pt x="168273" y="210934"/>
                </a:lnTo>
                <a:lnTo>
                  <a:pt x="189380" y="231751"/>
                </a:lnTo>
                <a:lnTo>
                  <a:pt x="210239" y="210934"/>
                </a:lnTo>
                <a:lnTo>
                  <a:pt x="192608" y="168309"/>
                </a:lnTo>
                <a:lnTo>
                  <a:pt x="192857" y="168309"/>
                </a:lnTo>
                <a:lnTo>
                  <a:pt x="199562" y="160626"/>
                </a:lnTo>
                <a:cubicBezTo>
                  <a:pt x="196333" y="161617"/>
                  <a:pt x="192857" y="162361"/>
                  <a:pt x="189380" y="162361"/>
                </a:cubicBezTo>
                <a:cubicBezTo>
                  <a:pt x="185655" y="162361"/>
                  <a:pt x="182179" y="161617"/>
                  <a:pt x="178951" y="160378"/>
                </a:cubicBezTo>
                <a:close/>
                <a:moveTo>
                  <a:pt x="189380" y="71906"/>
                </a:moveTo>
                <a:cubicBezTo>
                  <a:pt x="212226" y="71906"/>
                  <a:pt x="230602" y="90493"/>
                  <a:pt x="230602" y="113045"/>
                </a:cubicBezTo>
                <a:cubicBezTo>
                  <a:pt x="230602" y="129401"/>
                  <a:pt x="221414" y="147244"/>
                  <a:pt x="207756" y="156413"/>
                </a:cubicBezTo>
                <a:cubicBezTo>
                  <a:pt x="240287" y="164591"/>
                  <a:pt x="264126" y="192595"/>
                  <a:pt x="264126" y="213412"/>
                </a:cubicBezTo>
                <a:cubicBezTo>
                  <a:pt x="264126" y="237946"/>
                  <a:pt x="114386" y="237946"/>
                  <a:pt x="114386" y="213412"/>
                </a:cubicBezTo>
                <a:cubicBezTo>
                  <a:pt x="114386" y="192595"/>
                  <a:pt x="138474" y="164591"/>
                  <a:pt x="170756" y="156413"/>
                </a:cubicBezTo>
                <a:cubicBezTo>
                  <a:pt x="157346" y="147244"/>
                  <a:pt x="147910" y="129401"/>
                  <a:pt x="147910" y="113045"/>
                </a:cubicBezTo>
                <a:cubicBezTo>
                  <a:pt x="147910" y="90493"/>
                  <a:pt x="166534" y="71906"/>
                  <a:pt x="189380" y="71906"/>
                </a:cubicBezTo>
                <a:close/>
                <a:moveTo>
                  <a:pt x="60068" y="24042"/>
                </a:moveTo>
                <a:cubicBezTo>
                  <a:pt x="40211" y="24042"/>
                  <a:pt x="24077" y="40152"/>
                  <a:pt x="24077" y="59981"/>
                </a:cubicBezTo>
                <a:lnTo>
                  <a:pt x="24077" y="538837"/>
                </a:lnTo>
                <a:cubicBezTo>
                  <a:pt x="24077" y="558666"/>
                  <a:pt x="40211" y="574776"/>
                  <a:pt x="60068" y="574776"/>
                </a:cubicBezTo>
                <a:lnTo>
                  <a:pt x="443806" y="574776"/>
                </a:lnTo>
                <a:cubicBezTo>
                  <a:pt x="463663" y="574776"/>
                  <a:pt x="479797" y="558666"/>
                  <a:pt x="479797" y="538837"/>
                </a:cubicBezTo>
                <a:lnTo>
                  <a:pt x="479797" y="59981"/>
                </a:lnTo>
                <a:cubicBezTo>
                  <a:pt x="479797" y="40152"/>
                  <a:pt x="463663" y="24042"/>
                  <a:pt x="443806" y="24042"/>
                </a:cubicBezTo>
                <a:close/>
                <a:moveTo>
                  <a:pt x="60068" y="0"/>
                </a:moveTo>
                <a:lnTo>
                  <a:pt x="443806" y="0"/>
                </a:lnTo>
                <a:cubicBezTo>
                  <a:pt x="476818" y="0"/>
                  <a:pt x="503625" y="26768"/>
                  <a:pt x="503625" y="59981"/>
                </a:cubicBezTo>
                <a:lnTo>
                  <a:pt x="503625" y="538837"/>
                </a:lnTo>
                <a:cubicBezTo>
                  <a:pt x="503625" y="571802"/>
                  <a:pt x="476818" y="598818"/>
                  <a:pt x="443806" y="598818"/>
                </a:cubicBezTo>
                <a:lnTo>
                  <a:pt x="60068" y="598818"/>
                </a:lnTo>
                <a:cubicBezTo>
                  <a:pt x="27055" y="598818"/>
                  <a:pt x="0" y="571802"/>
                  <a:pt x="0" y="538837"/>
                </a:cubicBezTo>
                <a:lnTo>
                  <a:pt x="0" y="59981"/>
                </a:lnTo>
                <a:cubicBezTo>
                  <a:pt x="0" y="26768"/>
                  <a:pt x="27055" y="0"/>
                  <a:pt x="60068" y="0"/>
                </a:cubicBezTo>
                <a:close/>
              </a:path>
            </a:pathLst>
          </a:custGeom>
          <a:solidFill>
            <a:schemeClr val="bg1"/>
          </a:solidFill>
          <a:ln>
            <a:noFill/>
          </a:ln>
        </p:spPr>
        <p:txBody>
          <a:bodyPr/>
          <a:lstStyle/>
          <a:p>
            <a:endParaRPr lang="zh-CN" altLang="en-US">
              <a:cs typeface="+mn-ea"/>
              <a:sym typeface="+mn-lt"/>
            </a:endParaRPr>
          </a:p>
        </p:txBody>
      </p:sp>
      <p:sp>
        <p:nvSpPr>
          <p:cNvPr id="36" name="iconfont-11655-2733939">
            <a:extLst>
              <a:ext uri="{FF2B5EF4-FFF2-40B4-BE49-F238E27FC236}">
                <a16:creationId xmlns:a16="http://schemas.microsoft.com/office/drawing/2014/main" id="{419EBF5E-6E8E-4C64-9B7D-023A440AF714}"/>
              </a:ext>
            </a:extLst>
          </p:cNvPr>
          <p:cNvSpPr>
            <a:spLocks noChangeAspect="1"/>
          </p:cNvSpPr>
          <p:nvPr/>
        </p:nvSpPr>
        <p:spPr bwMode="auto">
          <a:xfrm>
            <a:off x="10725367" y="3443817"/>
            <a:ext cx="436103" cy="436175"/>
          </a:xfrm>
          <a:custGeom>
            <a:avLst/>
            <a:gdLst>
              <a:gd name="T0" fmla="*/ 5272 w 12601"/>
              <a:gd name="T1" fmla="*/ 3740 h 12602"/>
              <a:gd name="T2" fmla="*/ 4783 w 12601"/>
              <a:gd name="T3" fmla="*/ 3956 h 12602"/>
              <a:gd name="T4" fmla="*/ 4783 w 12601"/>
              <a:gd name="T5" fmla="*/ 8715 h 12602"/>
              <a:gd name="T6" fmla="*/ 5272 w 12601"/>
              <a:gd name="T7" fmla="*/ 8932 h 12602"/>
              <a:gd name="T8" fmla="*/ 7661 w 12601"/>
              <a:gd name="T9" fmla="*/ 6728 h 12602"/>
              <a:gd name="T10" fmla="*/ 7661 w 12601"/>
              <a:gd name="T11" fmla="*/ 5967 h 12602"/>
              <a:gd name="T12" fmla="*/ 5272 w 12601"/>
              <a:gd name="T13" fmla="*/ 3740 h 12602"/>
              <a:gd name="T14" fmla="*/ 12597 w 12601"/>
              <a:gd name="T15" fmla="*/ 6300 h 12602"/>
              <a:gd name="T16" fmla="*/ 10757 w 12601"/>
              <a:gd name="T17" fmla="*/ 1844 h 12602"/>
              <a:gd name="T18" fmla="*/ 6301 w 12601"/>
              <a:gd name="T19" fmla="*/ 4 h 12602"/>
              <a:gd name="T20" fmla="*/ 1850 w 12601"/>
              <a:gd name="T21" fmla="*/ 1844 h 12602"/>
              <a:gd name="T22" fmla="*/ 9 w 12601"/>
              <a:gd name="T23" fmla="*/ 6300 h 12602"/>
              <a:gd name="T24" fmla="*/ 1844 w 12601"/>
              <a:gd name="T25" fmla="*/ 10759 h 12602"/>
              <a:gd name="T26" fmla="*/ 6301 w 12601"/>
              <a:gd name="T27" fmla="*/ 12592 h 12602"/>
              <a:gd name="T28" fmla="*/ 12597 w 12601"/>
              <a:gd name="T29" fmla="*/ 6300 h 12602"/>
              <a:gd name="T30" fmla="*/ 748 w 12601"/>
              <a:gd name="T31" fmla="*/ 6300 h 12602"/>
              <a:gd name="T32" fmla="*/ 2373 w 12601"/>
              <a:gd name="T33" fmla="*/ 2371 h 12602"/>
              <a:gd name="T34" fmla="*/ 6301 w 12601"/>
              <a:gd name="T35" fmla="*/ 743 h 12602"/>
              <a:gd name="T36" fmla="*/ 11893 w 12601"/>
              <a:gd name="T37" fmla="*/ 6300 h 12602"/>
              <a:gd name="T38" fmla="*/ 6301 w 12601"/>
              <a:gd name="T39" fmla="*/ 11855 h 12602"/>
              <a:gd name="T40" fmla="*/ 2367 w 12601"/>
              <a:gd name="T41" fmla="*/ 10235 h 12602"/>
              <a:gd name="T42" fmla="*/ 748 w 12601"/>
              <a:gd name="T43" fmla="*/ 6300 h 1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01" h="12602">
                <a:moveTo>
                  <a:pt x="5272" y="3740"/>
                </a:moveTo>
                <a:cubicBezTo>
                  <a:pt x="5110" y="3576"/>
                  <a:pt x="4783" y="3687"/>
                  <a:pt x="4783" y="3956"/>
                </a:cubicBezTo>
                <a:lnTo>
                  <a:pt x="4783" y="8715"/>
                </a:lnTo>
                <a:cubicBezTo>
                  <a:pt x="4783" y="8932"/>
                  <a:pt x="5055" y="9096"/>
                  <a:pt x="5272" y="8932"/>
                </a:cubicBezTo>
                <a:lnTo>
                  <a:pt x="7661" y="6728"/>
                </a:lnTo>
                <a:cubicBezTo>
                  <a:pt x="7877" y="6521"/>
                  <a:pt x="7877" y="6174"/>
                  <a:pt x="7661" y="5967"/>
                </a:cubicBezTo>
                <a:lnTo>
                  <a:pt x="5272" y="3740"/>
                </a:lnTo>
                <a:close/>
                <a:moveTo>
                  <a:pt x="12597" y="6300"/>
                </a:moveTo>
                <a:cubicBezTo>
                  <a:pt x="12601" y="4629"/>
                  <a:pt x="11939" y="3025"/>
                  <a:pt x="10757" y="1844"/>
                </a:cubicBezTo>
                <a:cubicBezTo>
                  <a:pt x="9576" y="662"/>
                  <a:pt x="7972" y="0"/>
                  <a:pt x="6301" y="4"/>
                </a:cubicBezTo>
                <a:cubicBezTo>
                  <a:pt x="4632" y="1"/>
                  <a:pt x="3030" y="663"/>
                  <a:pt x="1850" y="1844"/>
                </a:cubicBezTo>
                <a:cubicBezTo>
                  <a:pt x="668" y="3025"/>
                  <a:pt x="5" y="4629"/>
                  <a:pt x="9" y="6300"/>
                </a:cubicBezTo>
                <a:cubicBezTo>
                  <a:pt x="0" y="7972"/>
                  <a:pt x="661" y="9578"/>
                  <a:pt x="1844" y="10759"/>
                </a:cubicBezTo>
                <a:cubicBezTo>
                  <a:pt x="3024" y="11942"/>
                  <a:pt x="4630" y="12602"/>
                  <a:pt x="6301" y="12592"/>
                </a:cubicBezTo>
                <a:cubicBezTo>
                  <a:pt x="9767" y="12557"/>
                  <a:pt x="12597" y="9764"/>
                  <a:pt x="12597" y="6300"/>
                </a:cubicBezTo>
                <a:close/>
                <a:moveTo>
                  <a:pt x="748" y="6300"/>
                </a:moveTo>
                <a:cubicBezTo>
                  <a:pt x="747" y="4826"/>
                  <a:pt x="1332" y="3413"/>
                  <a:pt x="2373" y="2371"/>
                </a:cubicBezTo>
                <a:cubicBezTo>
                  <a:pt x="3415" y="1328"/>
                  <a:pt x="4828" y="743"/>
                  <a:pt x="6301" y="743"/>
                </a:cubicBezTo>
                <a:cubicBezTo>
                  <a:pt x="9389" y="743"/>
                  <a:pt x="11893" y="3244"/>
                  <a:pt x="11893" y="6300"/>
                </a:cubicBezTo>
                <a:cubicBezTo>
                  <a:pt x="11893" y="9350"/>
                  <a:pt x="9389" y="11855"/>
                  <a:pt x="6301" y="11855"/>
                </a:cubicBezTo>
                <a:cubicBezTo>
                  <a:pt x="4826" y="11861"/>
                  <a:pt x="3410" y="11278"/>
                  <a:pt x="2367" y="10235"/>
                </a:cubicBezTo>
                <a:cubicBezTo>
                  <a:pt x="1324" y="9192"/>
                  <a:pt x="741" y="7775"/>
                  <a:pt x="748" y="6300"/>
                </a:cubicBezTo>
                <a:close/>
              </a:path>
            </a:pathLst>
          </a:custGeom>
          <a:solidFill>
            <a:schemeClr val="bg1"/>
          </a:solidFill>
          <a:ln>
            <a:noFill/>
          </a:ln>
        </p:spPr>
        <p:txBody>
          <a:bodyPr/>
          <a:lstStyle/>
          <a:p>
            <a:endParaRPr lang="zh-CN" altLang="en-US">
              <a:cs typeface="+mn-ea"/>
              <a:sym typeface="+mn-lt"/>
            </a:endParaRPr>
          </a:p>
        </p:txBody>
      </p:sp>
      <p:sp>
        <p:nvSpPr>
          <p:cNvPr id="37" name="iconfont-11650-5539279">
            <a:extLst>
              <a:ext uri="{FF2B5EF4-FFF2-40B4-BE49-F238E27FC236}">
                <a16:creationId xmlns:a16="http://schemas.microsoft.com/office/drawing/2014/main" id="{A3CA4E45-86FC-4CCC-AF6F-61BD471A6B1E}"/>
              </a:ext>
            </a:extLst>
          </p:cNvPr>
          <p:cNvSpPr>
            <a:spLocks noChangeAspect="1"/>
          </p:cNvSpPr>
          <p:nvPr/>
        </p:nvSpPr>
        <p:spPr bwMode="auto">
          <a:xfrm>
            <a:off x="902677" y="4330548"/>
            <a:ext cx="436103" cy="514031"/>
          </a:xfrm>
          <a:custGeom>
            <a:avLst/>
            <a:gdLst>
              <a:gd name="T0" fmla="*/ 8968 w 10071"/>
              <a:gd name="T1" fmla="*/ 4645 h 11872"/>
              <a:gd name="T2" fmla="*/ 8938 w 10071"/>
              <a:gd name="T3" fmla="*/ 4645 h 11872"/>
              <a:gd name="T4" fmla="*/ 8365 w 10071"/>
              <a:gd name="T5" fmla="*/ 4816 h 11872"/>
              <a:gd name="T6" fmla="*/ 7328 w 10071"/>
              <a:gd name="T7" fmla="*/ 4053 h 11872"/>
              <a:gd name="T8" fmla="*/ 6725 w 10071"/>
              <a:gd name="T9" fmla="*/ 4224 h 11872"/>
              <a:gd name="T10" fmla="*/ 5674 w 10071"/>
              <a:gd name="T11" fmla="*/ 3458 h 11872"/>
              <a:gd name="T12" fmla="*/ 5141 w 10071"/>
              <a:gd name="T13" fmla="*/ 3592 h 11872"/>
              <a:gd name="T14" fmla="*/ 5141 w 10071"/>
              <a:gd name="T15" fmla="*/ 2453 h 11872"/>
              <a:gd name="T16" fmla="*/ 4045 w 10071"/>
              <a:gd name="T17" fmla="*/ 1328 h 11872"/>
              <a:gd name="T18" fmla="*/ 2912 w 10071"/>
              <a:gd name="T19" fmla="*/ 2453 h 11872"/>
              <a:gd name="T20" fmla="*/ 2912 w 10071"/>
              <a:gd name="T21" fmla="*/ 6821 h 11872"/>
              <a:gd name="T22" fmla="*/ 2224 w 10071"/>
              <a:gd name="T23" fmla="*/ 6136 h 11872"/>
              <a:gd name="T24" fmla="*/ 624 w 10071"/>
              <a:gd name="T25" fmla="*/ 6136 h 11872"/>
              <a:gd name="T26" fmla="*/ 538 w 10071"/>
              <a:gd name="T27" fmla="*/ 7810 h 11872"/>
              <a:gd name="T28" fmla="*/ 3704 w 10071"/>
              <a:gd name="T29" fmla="*/ 10957 h 11872"/>
              <a:gd name="T30" fmla="*/ 3917 w 10071"/>
              <a:gd name="T31" fmla="*/ 11122 h 11872"/>
              <a:gd name="T32" fmla="*/ 6560 w 10071"/>
              <a:gd name="T33" fmla="*/ 11872 h 11872"/>
              <a:gd name="T34" fmla="*/ 10050 w 10071"/>
              <a:gd name="T35" fmla="*/ 8021 h 11872"/>
              <a:gd name="T36" fmla="*/ 10050 w 10071"/>
              <a:gd name="T37" fmla="*/ 5770 h 11872"/>
              <a:gd name="T38" fmla="*/ 8968 w 10071"/>
              <a:gd name="T39" fmla="*/ 4645 h 11872"/>
              <a:gd name="T40" fmla="*/ 9456 w 10071"/>
              <a:gd name="T41" fmla="*/ 8021 h 11872"/>
              <a:gd name="T42" fmla="*/ 6560 w 10071"/>
              <a:gd name="T43" fmla="*/ 11280 h 11872"/>
              <a:gd name="T44" fmla="*/ 4048 w 10071"/>
              <a:gd name="T45" fmla="*/ 10456 h 11872"/>
              <a:gd name="T46" fmla="*/ 1050 w 10071"/>
              <a:gd name="T47" fmla="*/ 7477 h 11872"/>
              <a:gd name="T48" fmla="*/ 1069 w 10071"/>
              <a:gd name="T49" fmla="*/ 6656 h 11872"/>
              <a:gd name="T50" fmla="*/ 1893 w 10071"/>
              <a:gd name="T51" fmla="*/ 6640 h 11872"/>
              <a:gd name="T52" fmla="*/ 2872 w 10071"/>
              <a:gd name="T53" fmla="*/ 7605 h 11872"/>
              <a:gd name="T54" fmla="*/ 3517 w 10071"/>
              <a:gd name="T55" fmla="*/ 8245 h 11872"/>
              <a:gd name="T56" fmla="*/ 3517 w 10071"/>
              <a:gd name="T57" fmla="*/ 2570 h 11872"/>
              <a:gd name="T58" fmla="*/ 4050 w 10071"/>
              <a:gd name="T59" fmla="*/ 2037 h 11872"/>
              <a:gd name="T60" fmla="*/ 4549 w 10071"/>
              <a:gd name="T61" fmla="*/ 2570 h 11872"/>
              <a:gd name="T62" fmla="*/ 4549 w 10071"/>
              <a:gd name="T63" fmla="*/ 6184 h 11872"/>
              <a:gd name="T64" fmla="*/ 4841 w 10071"/>
              <a:gd name="T65" fmla="*/ 6545 h 11872"/>
              <a:gd name="T66" fmla="*/ 5133 w 10071"/>
              <a:gd name="T67" fmla="*/ 6184 h 11872"/>
              <a:gd name="T68" fmla="*/ 5133 w 10071"/>
              <a:gd name="T69" fmla="*/ 4704 h 11872"/>
              <a:gd name="T70" fmla="*/ 5652 w 10071"/>
              <a:gd name="T71" fmla="*/ 4185 h 11872"/>
              <a:gd name="T72" fmla="*/ 6170 w 10071"/>
              <a:gd name="T73" fmla="*/ 4704 h 11872"/>
              <a:gd name="T74" fmla="*/ 6170 w 10071"/>
              <a:gd name="T75" fmla="*/ 6658 h 11872"/>
              <a:gd name="T76" fmla="*/ 6462 w 10071"/>
              <a:gd name="T77" fmla="*/ 7020 h 11872"/>
              <a:gd name="T78" fmla="*/ 6754 w 10071"/>
              <a:gd name="T79" fmla="*/ 6658 h 11872"/>
              <a:gd name="T80" fmla="*/ 6754 w 10071"/>
              <a:gd name="T81" fmla="*/ 5296 h 11872"/>
              <a:gd name="T82" fmla="*/ 7261 w 10071"/>
              <a:gd name="T83" fmla="*/ 4762 h 11872"/>
              <a:gd name="T84" fmla="*/ 7794 w 10071"/>
              <a:gd name="T85" fmla="*/ 5296 h 11872"/>
              <a:gd name="T86" fmla="*/ 7794 w 10071"/>
              <a:gd name="T87" fmla="*/ 7013 h 11872"/>
              <a:gd name="T88" fmla="*/ 8088 w 10071"/>
              <a:gd name="T89" fmla="*/ 7368 h 11872"/>
              <a:gd name="T90" fmla="*/ 8416 w 10071"/>
              <a:gd name="T91" fmla="*/ 7072 h 11872"/>
              <a:gd name="T92" fmla="*/ 8416 w 10071"/>
              <a:gd name="T93" fmla="*/ 7013 h 11872"/>
              <a:gd name="T94" fmla="*/ 8416 w 10071"/>
              <a:gd name="T95" fmla="*/ 5840 h 11872"/>
              <a:gd name="T96" fmla="*/ 8933 w 10071"/>
              <a:gd name="T97" fmla="*/ 5306 h 11872"/>
              <a:gd name="T98" fmla="*/ 9453 w 10071"/>
              <a:gd name="T99" fmla="*/ 5840 h 11872"/>
              <a:gd name="T100" fmla="*/ 9456 w 10071"/>
              <a:gd name="T101" fmla="*/ 8021 h 11872"/>
              <a:gd name="T102" fmla="*/ 2474 w 10071"/>
              <a:gd name="T103" fmla="*/ 4138 h 11872"/>
              <a:gd name="T104" fmla="*/ 2474 w 10071"/>
              <a:gd name="T105" fmla="*/ 3136 h 11872"/>
              <a:gd name="T106" fmla="*/ 2551 w 10071"/>
              <a:gd name="T107" fmla="*/ 1580 h 11872"/>
              <a:gd name="T108" fmla="*/ 3858 w 10071"/>
              <a:gd name="T109" fmla="*/ 733 h 11872"/>
              <a:gd name="T110" fmla="*/ 5310 w 10071"/>
              <a:gd name="T111" fmla="*/ 1297 h 11872"/>
              <a:gd name="T112" fmla="*/ 5701 w 10071"/>
              <a:gd name="T113" fmla="*/ 2805 h 11872"/>
              <a:gd name="T114" fmla="*/ 6250 w 10071"/>
              <a:gd name="T115" fmla="*/ 3045 h 11872"/>
              <a:gd name="T116" fmla="*/ 5643 w 10071"/>
              <a:gd name="T117" fmla="*/ 801 h 11872"/>
              <a:gd name="T118" fmla="*/ 3389 w 10071"/>
              <a:gd name="T119" fmla="*/ 231 h 11872"/>
              <a:gd name="T120" fmla="*/ 1789 w 10071"/>
              <a:gd name="T121" fmla="*/ 1917 h 11872"/>
              <a:gd name="T122" fmla="*/ 2474 w 10071"/>
              <a:gd name="T123" fmla="*/ 4138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71" h="11872">
                <a:moveTo>
                  <a:pt x="8968" y="4645"/>
                </a:moveTo>
                <a:lnTo>
                  <a:pt x="8938" y="4645"/>
                </a:lnTo>
                <a:cubicBezTo>
                  <a:pt x="8735" y="4645"/>
                  <a:pt x="8536" y="4704"/>
                  <a:pt x="8365" y="4816"/>
                </a:cubicBezTo>
                <a:cubicBezTo>
                  <a:pt x="8223" y="4362"/>
                  <a:pt x="7803" y="4053"/>
                  <a:pt x="7328" y="4053"/>
                </a:cubicBezTo>
                <a:cubicBezTo>
                  <a:pt x="7115" y="4053"/>
                  <a:pt x="6906" y="4112"/>
                  <a:pt x="6725" y="4224"/>
                </a:cubicBezTo>
                <a:cubicBezTo>
                  <a:pt x="6582" y="3764"/>
                  <a:pt x="6155" y="3453"/>
                  <a:pt x="5674" y="3458"/>
                </a:cubicBezTo>
                <a:cubicBezTo>
                  <a:pt x="5488" y="3458"/>
                  <a:pt x="5305" y="3504"/>
                  <a:pt x="5141" y="3592"/>
                </a:cubicBezTo>
                <a:lnTo>
                  <a:pt x="5141" y="2453"/>
                </a:lnTo>
                <a:cubicBezTo>
                  <a:pt x="5156" y="1837"/>
                  <a:pt x="4661" y="1329"/>
                  <a:pt x="4045" y="1328"/>
                </a:cubicBezTo>
                <a:cubicBezTo>
                  <a:pt x="3422" y="1326"/>
                  <a:pt x="2915" y="1830"/>
                  <a:pt x="2912" y="2453"/>
                </a:cubicBezTo>
                <a:lnTo>
                  <a:pt x="2912" y="6821"/>
                </a:lnTo>
                <a:lnTo>
                  <a:pt x="2224" y="6136"/>
                </a:lnTo>
                <a:cubicBezTo>
                  <a:pt x="1768" y="5729"/>
                  <a:pt x="1080" y="5729"/>
                  <a:pt x="624" y="6136"/>
                </a:cubicBezTo>
                <a:cubicBezTo>
                  <a:pt x="248" y="6512"/>
                  <a:pt x="0" y="7272"/>
                  <a:pt x="538" y="7810"/>
                </a:cubicBezTo>
                <a:lnTo>
                  <a:pt x="3704" y="10957"/>
                </a:lnTo>
                <a:cubicBezTo>
                  <a:pt x="3768" y="11020"/>
                  <a:pt x="3840" y="11076"/>
                  <a:pt x="3917" y="11122"/>
                </a:cubicBezTo>
                <a:cubicBezTo>
                  <a:pt x="4498" y="11605"/>
                  <a:pt x="5160" y="11872"/>
                  <a:pt x="6560" y="11872"/>
                </a:cubicBezTo>
                <a:cubicBezTo>
                  <a:pt x="9760" y="11872"/>
                  <a:pt x="10050" y="10146"/>
                  <a:pt x="10050" y="8021"/>
                </a:cubicBezTo>
                <a:lnTo>
                  <a:pt x="10050" y="5770"/>
                </a:lnTo>
                <a:cubicBezTo>
                  <a:pt x="10071" y="5157"/>
                  <a:pt x="9581" y="4648"/>
                  <a:pt x="8968" y="4645"/>
                </a:cubicBezTo>
                <a:close/>
                <a:moveTo>
                  <a:pt x="9456" y="8021"/>
                </a:moveTo>
                <a:cubicBezTo>
                  <a:pt x="9456" y="9821"/>
                  <a:pt x="9456" y="11280"/>
                  <a:pt x="6560" y="11280"/>
                </a:cubicBezTo>
                <a:cubicBezTo>
                  <a:pt x="5338" y="11280"/>
                  <a:pt x="4602" y="11013"/>
                  <a:pt x="4048" y="10456"/>
                </a:cubicBezTo>
                <a:lnTo>
                  <a:pt x="1050" y="7477"/>
                </a:lnTo>
                <a:cubicBezTo>
                  <a:pt x="813" y="7251"/>
                  <a:pt x="821" y="6870"/>
                  <a:pt x="1069" y="6656"/>
                </a:cubicBezTo>
                <a:cubicBezTo>
                  <a:pt x="1299" y="6439"/>
                  <a:pt x="1655" y="6432"/>
                  <a:pt x="1893" y="6640"/>
                </a:cubicBezTo>
                <a:lnTo>
                  <a:pt x="2872" y="7605"/>
                </a:lnTo>
                <a:lnTo>
                  <a:pt x="3517" y="8245"/>
                </a:lnTo>
                <a:lnTo>
                  <a:pt x="3517" y="2570"/>
                </a:lnTo>
                <a:cubicBezTo>
                  <a:pt x="3517" y="2276"/>
                  <a:pt x="3756" y="2037"/>
                  <a:pt x="4050" y="2037"/>
                </a:cubicBezTo>
                <a:cubicBezTo>
                  <a:pt x="4338" y="2040"/>
                  <a:pt x="4566" y="2283"/>
                  <a:pt x="4549" y="2570"/>
                </a:cubicBezTo>
                <a:lnTo>
                  <a:pt x="4549" y="6184"/>
                </a:lnTo>
                <a:cubicBezTo>
                  <a:pt x="4509" y="6370"/>
                  <a:pt x="4651" y="6545"/>
                  <a:pt x="4841" y="6545"/>
                </a:cubicBezTo>
                <a:cubicBezTo>
                  <a:pt x="5031" y="6545"/>
                  <a:pt x="5173" y="6370"/>
                  <a:pt x="5133" y="6184"/>
                </a:cubicBezTo>
                <a:lnTo>
                  <a:pt x="5133" y="4704"/>
                </a:lnTo>
                <a:cubicBezTo>
                  <a:pt x="5133" y="4417"/>
                  <a:pt x="5365" y="4185"/>
                  <a:pt x="5652" y="4185"/>
                </a:cubicBezTo>
                <a:cubicBezTo>
                  <a:pt x="5938" y="4185"/>
                  <a:pt x="6170" y="4417"/>
                  <a:pt x="6170" y="4704"/>
                </a:cubicBezTo>
                <a:lnTo>
                  <a:pt x="6170" y="6658"/>
                </a:lnTo>
                <a:cubicBezTo>
                  <a:pt x="6130" y="6844"/>
                  <a:pt x="6272" y="7020"/>
                  <a:pt x="6462" y="7020"/>
                </a:cubicBezTo>
                <a:cubicBezTo>
                  <a:pt x="6653" y="7020"/>
                  <a:pt x="6794" y="6844"/>
                  <a:pt x="6754" y="6658"/>
                </a:cubicBezTo>
                <a:lnTo>
                  <a:pt x="6754" y="5296"/>
                </a:lnTo>
                <a:cubicBezTo>
                  <a:pt x="6742" y="5007"/>
                  <a:pt x="6972" y="4765"/>
                  <a:pt x="7261" y="4762"/>
                </a:cubicBezTo>
                <a:cubicBezTo>
                  <a:pt x="7261" y="4762"/>
                  <a:pt x="7794" y="4797"/>
                  <a:pt x="7794" y="5296"/>
                </a:cubicBezTo>
                <a:lnTo>
                  <a:pt x="7794" y="7013"/>
                </a:lnTo>
                <a:cubicBezTo>
                  <a:pt x="7757" y="7198"/>
                  <a:pt x="7899" y="7370"/>
                  <a:pt x="8088" y="7368"/>
                </a:cubicBezTo>
                <a:cubicBezTo>
                  <a:pt x="8265" y="7391"/>
                  <a:pt x="8420" y="7250"/>
                  <a:pt x="8416" y="7072"/>
                </a:cubicBezTo>
                <a:cubicBezTo>
                  <a:pt x="8418" y="7052"/>
                  <a:pt x="8418" y="7033"/>
                  <a:pt x="8416" y="7013"/>
                </a:cubicBezTo>
                <a:lnTo>
                  <a:pt x="8416" y="5840"/>
                </a:lnTo>
                <a:cubicBezTo>
                  <a:pt x="8416" y="5551"/>
                  <a:pt x="8645" y="5315"/>
                  <a:pt x="8933" y="5306"/>
                </a:cubicBezTo>
                <a:cubicBezTo>
                  <a:pt x="9232" y="5291"/>
                  <a:pt x="9476" y="5541"/>
                  <a:pt x="9453" y="5840"/>
                </a:cubicBezTo>
                <a:lnTo>
                  <a:pt x="9456" y="8021"/>
                </a:lnTo>
                <a:close/>
                <a:moveTo>
                  <a:pt x="2474" y="4138"/>
                </a:moveTo>
                <a:lnTo>
                  <a:pt x="2474" y="3136"/>
                </a:lnTo>
                <a:cubicBezTo>
                  <a:pt x="2249" y="2635"/>
                  <a:pt x="2277" y="2056"/>
                  <a:pt x="2551" y="1580"/>
                </a:cubicBezTo>
                <a:cubicBezTo>
                  <a:pt x="2826" y="1104"/>
                  <a:pt x="3312" y="789"/>
                  <a:pt x="3858" y="733"/>
                </a:cubicBezTo>
                <a:cubicBezTo>
                  <a:pt x="4405" y="677"/>
                  <a:pt x="4945" y="887"/>
                  <a:pt x="5310" y="1297"/>
                </a:cubicBezTo>
                <a:cubicBezTo>
                  <a:pt x="5675" y="1708"/>
                  <a:pt x="5821" y="2269"/>
                  <a:pt x="5701" y="2805"/>
                </a:cubicBezTo>
                <a:cubicBezTo>
                  <a:pt x="5908" y="2811"/>
                  <a:pt x="6105" y="2897"/>
                  <a:pt x="6250" y="3045"/>
                </a:cubicBezTo>
                <a:cubicBezTo>
                  <a:pt x="6468" y="2242"/>
                  <a:pt x="6236" y="1384"/>
                  <a:pt x="5643" y="801"/>
                </a:cubicBezTo>
                <a:cubicBezTo>
                  <a:pt x="5050" y="218"/>
                  <a:pt x="4188" y="0"/>
                  <a:pt x="3389" y="231"/>
                </a:cubicBezTo>
                <a:cubicBezTo>
                  <a:pt x="2590" y="463"/>
                  <a:pt x="1978" y="1107"/>
                  <a:pt x="1789" y="1917"/>
                </a:cubicBezTo>
                <a:cubicBezTo>
                  <a:pt x="1599" y="2727"/>
                  <a:pt x="1861" y="3576"/>
                  <a:pt x="2474" y="4138"/>
                </a:cubicBezTo>
                <a:close/>
              </a:path>
            </a:pathLst>
          </a:custGeom>
          <a:solidFill>
            <a:schemeClr val="bg1"/>
          </a:solidFill>
          <a:ln>
            <a:noFill/>
          </a:ln>
        </p:spPr>
        <p:txBody>
          <a:bodyPr/>
          <a:lstStyle/>
          <a:p>
            <a:endParaRPr lang="zh-CN" altLang="en-US">
              <a:cs typeface="+mn-ea"/>
              <a:sym typeface="+mn-lt"/>
            </a:endParaRPr>
          </a:p>
        </p:txBody>
      </p:sp>
      <p:sp>
        <p:nvSpPr>
          <p:cNvPr id="38" name="iconfont-11214-5301917">
            <a:extLst>
              <a:ext uri="{FF2B5EF4-FFF2-40B4-BE49-F238E27FC236}">
                <a16:creationId xmlns:a16="http://schemas.microsoft.com/office/drawing/2014/main" id="{F8797A4E-0C03-4EAF-B975-4E811F83F0C9}"/>
              </a:ext>
            </a:extLst>
          </p:cNvPr>
          <p:cNvSpPr>
            <a:spLocks noChangeAspect="1"/>
          </p:cNvSpPr>
          <p:nvPr/>
        </p:nvSpPr>
        <p:spPr bwMode="auto">
          <a:xfrm>
            <a:off x="2299771" y="4330548"/>
            <a:ext cx="436103" cy="518038"/>
          </a:xfrm>
          <a:custGeom>
            <a:avLst/>
            <a:gdLst>
              <a:gd name="connsiteX0" fmla="*/ 409373 w 498223"/>
              <a:gd name="connsiteY0" fmla="*/ 413992 h 591829"/>
              <a:gd name="connsiteX1" fmla="*/ 428419 w 498223"/>
              <a:gd name="connsiteY1" fmla="*/ 433043 h 591829"/>
              <a:gd name="connsiteX2" fmla="*/ 428419 w 498223"/>
              <a:gd name="connsiteY2" fmla="*/ 483860 h 591829"/>
              <a:gd name="connsiteX3" fmla="*/ 479177 w 498223"/>
              <a:gd name="connsiteY3" fmla="*/ 483860 h 591829"/>
              <a:gd name="connsiteX4" fmla="*/ 498223 w 498223"/>
              <a:gd name="connsiteY4" fmla="*/ 502911 h 591829"/>
              <a:gd name="connsiteX5" fmla="*/ 479177 w 498223"/>
              <a:gd name="connsiteY5" fmla="*/ 521961 h 591829"/>
              <a:gd name="connsiteX6" fmla="*/ 428419 w 498223"/>
              <a:gd name="connsiteY6" fmla="*/ 521961 h 591829"/>
              <a:gd name="connsiteX7" fmla="*/ 428419 w 498223"/>
              <a:gd name="connsiteY7" fmla="*/ 572779 h 591829"/>
              <a:gd name="connsiteX8" fmla="*/ 409373 w 498223"/>
              <a:gd name="connsiteY8" fmla="*/ 591829 h 591829"/>
              <a:gd name="connsiteX9" fmla="*/ 390326 w 498223"/>
              <a:gd name="connsiteY9" fmla="*/ 572779 h 591829"/>
              <a:gd name="connsiteX10" fmla="*/ 390326 w 498223"/>
              <a:gd name="connsiteY10" fmla="*/ 521961 h 591829"/>
              <a:gd name="connsiteX11" fmla="*/ 339521 w 498223"/>
              <a:gd name="connsiteY11" fmla="*/ 521961 h 591829"/>
              <a:gd name="connsiteX12" fmla="*/ 320474 w 498223"/>
              <a:gd name="connsiteY12" fmla="*/ 502911 h 591829"/>
              <a:gd name="connsiteX13" fmla="*/ 339521 w 498223"/>
              <a:gd name="connsiteY13" fmla="*/ 483860 h 591829"/>
              <a:gd name="connsiteX14" fmla="*/ 390326 w 498223"/>
              <a:gd name="connsiteY14" fmla="*/ 483860 h 591829"/>
              <a:gd name="connsiteX15" fmla="*/ 390326 w 498223"/>
              <a:gd name="connsiteY15" fmla="*/ 433043 h 591829"/>
              <a:gd name="connsiteX16" fmla="*/ 409373 w 498223"/>
              <a:gd name="connsiteY16" fmla="*/ 413992 h 591829"/>
              <a:gd name="connsiteX17" fmla="*/ 227005 w 498223"/>
              <a:gd name="connsiteY17" fmla="*/ 302737 h 591829"/>
              <a:gd name="connsiteX18" fmla="*/ 227005 w 498223"/>
              <a:gd name="connsiteY18" fmla="*/ 335789 h 591829"/>
              <a:gd name="connsiteX19" fmla="*/ 250622 w 498223"/>
              <a:gd name="connsiteY19" fmla="*/ 319263 h 591829"/>
              <a:gd name="connsiteX20" fmla="*/ 199102 w 498223"/>
              <a:gd name="connsiteY20" fmla="*/ 249395 h 591829"/>
              <a:gd name="connsiteX21" fmla="*/ 218910 w 498223"/>
              <a:gd name="connsiteY21" fmla="*/ 250157 h 591829"/>
              <a:gd name="connsiteX22" fmla="*/ 295095 w 498223"/>
              <a:gd name="connsiteY22" fmla="*/ 303261 h 591829"/>
              <a:gd name="connsiteX23" fmla="*/ 295095 w 498223"/>
              <a:gd name="connsiteY23" fmla="*/ 334503 h 591829"/>
              <a:gd name="connsiteX24" fmla="*/ 218910 w 498223"/>
              <a:gd name="connsiteY24" fmla="*/ 387607 h 591829"/>
              <a:gd name="connsiteX25" fmla="*/ 188912 w 498223"/>
              <a:gd name="connsiteY25" fmla="*/ 371843 h 591829"/>
              <a:gd name="connsiteX26" fmla="*/ 188912 w 498223"/>
              <a:gd name="connsiteY26" fmla="*/ 266445 h 591829"/>
              <a:gd name="connsiteX27" fmla="*/ 199102 w 498223"/>
              <a:gd name="connsiteY27" fmla="*/ 249395 h 591829"/>
              <a:gd name="connsiteX28" fmla="*/ 139109 w 498223"/>
              <a:gd name="connsiteY28" fmla="*/ 65010 h 591829"/>
              <a:gd name="connsiteX29" fmla="*/ 62904 w 498223"/>
              <a:gd name="connsiteY29" fmla="*/ 141213 h 591829"/>
              <a:gd name="connsiteX30" fmla="*/ 139109 w 498223"/>
              <a:gd name="connsiteY30" fmla="*/ 141213 h 591829"/>
              <a:gd name="connsiteX31" fmla="*/ 156398 w 498223"/>
              <a:gd name="connsiteY31" fmla="*/ 0 h 591829"/>
              <a:gd name="connsiteX32" fmla="*/ 474410 w 498223"/>
              <a:gd name="connsiteY32" fmla="*/ 0 h 591829"/>
              <a:gd name="connsiteX33" fmla="*/ 493461 w 498223"/>
              <a:gd name="connsiteY33" fmla="*/ 19050 h 591829"/>
              <a:gd name="connsiteX34" fmla="*/ 493461 w 498223"/>
              <a:gd name="connsiteY34" fmla="*/ 377442 h 591829"/>
              <a:gd name="connsiteX35" fmla="*/ 474410 w 498223"/>
              <a:gd name="connsiteY35" fmla="*/ 396492 h 591829"/>
              <a:gd name="connsiteX36" fmla="*/ 455359 w 498223"/>
              <a:gd name="connsiteY36" fmla="*/ 377442 h 591829"/>
              <a:gd name="connsiteX37" fmla="*/ 455359 w 498223"/>
              <a:gd name="connsiteY37" fmla="*/ 38101 h 591829"/>
              <a:gd name="connsiteX38" fmla="*/ 177211 w 498223"/>
              <a:gd name="connsiteY38" fmla="*/ 38101 h 591829"/>
              <a:gd name="connsiteX39" fmla="*/ 177211 w 498223"/>
              <a:gd name="connsiteY39" fmla="*/ 160264 h 591829"/>
              <a:gd name="connsiteX40" fmla="*/ 158160 w 498223"/>
              <a:gd name="connsiteY40" fmla="*/ 179314 h 591829"/>
              <a:gd name="connsiteX41" fmla="*/ 36232 w 498223"/>
              <a:gd name="connsiteY41" fmla="*/ 179314 h 591829"/>
              <a:gd name="connsiteX42" fmla="*/ 36232 w 498223"/>
              <a:gd name="connsiteY42" fmla="*/ 553232 h 591829"/>
              <a:gd name="connsiteX43" fmla="*/ 284422 w 498223"/>
              <a:gd name="connsiteY43" fmla="*/ 553232 h 591829"/>
              <a:gd name="connsiteX44" fmla="*/ 303473 w 498223"/>
              <a:gd name="connsiteY44" fmla="*/ 572283 h 591829"/>
              <a:gd name="connsiteX45" fmla="*/ 284422 w 498223"/>
              <a:gd name="connsiteY45" fmla="*/ 591333 h 591829"/>
              <a:gd name="connsiteX46" fmla="*/ 19229 w 498223"/>
              <a:gd name="connsiteY46" fmla="*/ 591333 h 591829"/>
              <a:gd name="connsiteX47" fmla="*/ 178 w 498223"/>
              <a:gd name="connsiteY47" fmla="*/ 572283 h 591829"/>
              <a:gd name="connsiteX48" fmla="*/ 178 w 498223"/>
              <a:gd name="connsiteY48" fmla="*/ 158740 h 591829"/>
              <a:gd name="connsiteX49" fmla="*/ 178 w 498223"/>
              <a:gd name="connsiteY49" fmla="*/ 153691 h 591829"/>
              <a:gd name="connsiteX50" fmla="*/ 178 w 498223"/>
              <a:gd name="connsiteY50" fmla="*/ 151881 h 591829"/>
              <a:gd name="connsiteX51" fmla="*/ 3702 w 498223"/>
              <a:gd name="connsiteY51" fmla="*/ 146547 h 591829"/>
              <a:gd name="connsiteX52" fmla="*/ 144205 w 498223"/>
              <a:gd name="connsiteY52" fmla="*/ 7096 h 591829"/>
              <a:gd name="connsiteX53" fmla="*/ 152826 w 498223"/>
              <a:gd name="connsiteY53" fmla="*/ 1000 h 59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98223" h="591829">
                <a:moveTo>
                  <a:pt x="409373" y="413992"/>
                </a:moveTo>
                <a:cubicBezTo>
                  <a:pt x="419896" y="413992"/>
                  <a:pt x="428419" y="422517"/>
                  <a:pt x="428419" y="433043"/>
                </a:cubicBezTo>
                <a:lnTo>
                  <a:pt x="428419" y="483860"/>
                </a:lnTo>
                <a:lnTo>
                  <a:pt x="479177" y="483860"/>
                </a:lnTo>
                <a:cubicBezTo>
                  <a:pt x="489700" y="483860"/>
                  <a:pt x="498223" y="492385"/>
                  <a:pt x="498223" y="502911"/>
                </a:cubicBezTo>
                <a:cubicBezTo>
                  <a:pt x="498223" y="513436"/>
                  <a:pt x="489700" y="521961"/>
                  <a:pt x="479177" y="521961"/>
                </a:cubicBezTo>
                <a:lnTo>
                  <a:pt x="428419" y="521961"/>
                </a:lnTo>
                <a:lnTo>
                  <a:pt x="428419" y="572779"/>
                </a:lnTo>
                <a:cubicBezTo>
                  <a:pt x="428419" y="583304"/>
                  <a:pt x="419896" y="591829"/>
                  <a:pt x="409373" y="591829"/>
                </a:cubicBezTo>
                <a:cubicBezTo>
                  <a:pt x="398850" y="591829"/>
                  <a:pt x="390326" y="583304"/>
                  <a:pt x="390326" y="572779"/>
                </a:cubicBezTo>
                <a:lnTo>
                  <a:pt x="390326" y="521961"/>
                </a:lnTo>
                <a:lnTo>
                  <a:pt x="339521" y="521961"/>
                </a:lnTo>
                <a:cubicBezTo>
                  <a:pt x="328997" y="521961"/>
                  <a:pt x="320474" y="513436"/>
                  <a:pt x="320474" y="502911"/>
                </a:cubicBezTo>
                <a:cubicBezTo>
                  <a:pt x="320474" y="492385"/>
                  <a:pt x="328997" y="483860"/>
                  <a:pt x="339521" y="483860"/>
                </a:cubicBezTo>
                <a:lnTo>
                  <a:pt x="390326" y="483860"/>
                </a:lnTo>
                <a:lnTo>
                  <a:pt x="390326" y="433043"/>
                </a:lnTo>
                <a:cubicBezTo>
                  <a:pt x="390326" y="422517"/>
                  <a:pt x="398850" y="413992"/>
                  <a:pt x="409373" y="413992"/>
                </a:cubicBezTo>
                <a:close/>
                <a:moveTo>
                  <a:pt x="227005" y="302737"/>
                </a:moveTo>
                <a:lnTo>
                  <a:pt x="227005" y="335789"/>
                </a:lnTo>
                <a:lnTo>
                  <a:pt x="250622" y="319263"/>
                </a:lnTo>
                <a:close/>
                <a:moveTo>
                  <a:pt x="199102" y="249395"/>
                </a:moveTo>
                <a:cubicBezTo>
                  <a:pt x="205292" y="245918"/>
                  <a:pt x="212958" y="246252"/>
                  <a:pt x="218910" y="250157"/>
                </a:cubicBezTo>
                <a:lnTo>
                  <a:pt x="295095" y="303261"/>
                </a:lnTo>
                <a:cubicBezTo>
                  <a:pt x="305952" y="310833"/>
                  <a:pt x="305952" y="326931"/>
                  <a:pt x="295095" y="334503"/>
                </a:cubicBezTo>
                <a:lnTo>
                  <a:pt x="218910" y="387607"/>
                </a:lnTo>
                <a:cubicBezTo>
                  <a:pt x="206197" y="396465"/>
                  <a:pt x="188817" y="387321"/>
                  <a:pt x="188912" y="371843"/>
                </a:cubicBezTo>
                <a:lnTo>
                  <a:pt x="188912" y="266445"/>
                </a:lnTo>
                <a:cubicBezTo>
                  <a:pt x="188865" y="259301"/>
                  <a:pt x="192769" y="252729"/>
                  <a:pt x="199102" y="249395"/>
                </a:cubicBezTo>
                <a:close/>
                <a:moveTo>
                  <a:pt x="139109" y="65010"/>
                </a:moveTo>
                <a:lnTo>
                  <a:pt x="62904" y="141213"/>
                </a:lnTo>
                <a:lnTo>
                  <a:pt x="139109" y="141213"/>
                </a:lnTo>
                <a:close/>
                <a:moveTo>
                  <a:pt x="156398" y="0"/>
                </a:moveTo>
                <a:lnTo>
                  <a:pt x="474410" y="0"/>
                </a:lnTo>
                <a:cubicBezTo>
                  <a:pt x="484936" y="0"/>
                  <a:pt x="493461" y="8525"/>
                  <a:pt x="493461" y="19050"/>
                </a:cubicBezTo>
                <a:lnTo>
                  <a:pt x="493461" y="377442"/>
                </a:lnTo>
                <a:cubicBezTo>
                  <a:pt x="493461" y="387967"/>
                  <a:pt x="484936" y="396492"/>
                  <a:pt x="474410" y="396492"/>
                </a:cubicBezTo>
                <a:cubicBezTo>
                  <a:pt x="463884" y="396492"/>
                  <a:pt x="455359" y="387967"/>
                  <a:pt x="455359" y="377442"/>
                </a:cubicBezTo>
                <a:lnTo>
                  <a:pt x="455359" y="38101"/>
                </a:lnTo>
                <a:lnTo>
                  <a:pt x="177211" y="38101"/>
                </a:lnTo>
                <a:lnTo>
                  <a:pt x="177211" y="160264"/>
                </a:lnTo>
                <a:cubicBezTo>
                  <a:pt x="177211" y="170789"/>
                  <a:pt x="168686" y="179314"/>
                  <a:pt x="158160" y="179314"/>
                </a:cubicBezTo>
                <a:lnTo>
                  <a:pt x="36232" y="179314"/>
                </a:lnTo>
                <a:lnTo>
                  <a:pt x="36232" y="553232"/>
                </a:lnTo>
                <a:lnTo>
                  <a:pt x="284422" y="553232"/>
                </a:lnTo>
                <a:cubicBezTo>
                  <a:pt x="294948" y="553232"/>
                  <a:pt x="303473" y="561757"/>
                  <a:pt x="303473" y="572283"/>
                </a:cubicBezTo>
                <a:cubicBezTo>
                  <a:pt x="303473" y="582808"/>
                  <a:pt x="294948" y="591333"/>
                  <a:pt x="284422" y="591333"/>
                </a:cubicBezTo>
                <a:lnTo>
                  <a:pt x="19229" y="591333"/>
                </a:lnTo>
                <a:cubicBezTo>
                  <a:pt x="8703" y="591333"/>
                  <a:pt x="178" y="582808"/>
                  <a:pt x="178" y="572283"/>
                </a:cubicBezTo>
                <a:lnTo>
                  <a:pt x="178" y="158740"/>
                </a:lnTo>
                <a:cubicBezTo>
                  <a:pt x="-60" y="157073"/>
                  <a:pt x="-60" y="155358"/>
                  <a:pt x="178" y="153691"/>
                </a:cubicBezTo>
                <a:lnTo>
                  <a:pt x="178" y="151881"/>
                </a:lnTo>
                <a:cubicBezTo>
                  <a:pt x="1035" y="149929"/>
                  <a:pt x="2226" y="148119"/>
                  <a:pt x="3702" y="146547"/>
                </a:cubicBezTo>
                <a:lnTo>
                  <a:pt x="144205" y="7096"/>
                </a:lnTo>
                <a:cubicBezTo>
                  <a:pt x="146396" y="4286"/>
                  <a:pt x="149396" y="2191"/>
                  <a:pt x="152826" y="1000"/>
                </a:cubicBezTo>
                <a:close/>
              </a:path>
            </a:pathLst>
          </a:custGeom>
          <a:solidFill>
            <a:schemeClr val="bg1"/>
          </a:solidFill>
          <a:ln>
            <a:noFill/>
          </a:ln>
        </p:spPr>
        <p:txBody>
          <a:bodyPr/>
          <a:lstStyle/>
          <a:p>
            <a:endParaRPr lang="zh-CN" altLang="en-US">
              <a:cs typeface="+mn-ea"/>
              <a:sym typeface="+mn-lt"/>
            </a:endParaRPr>
          </a:p>
        </p:txBody>
      </p:sp>
      <p:sp>
        <p:nvSpPr>
          <p:cNvPr id="39" name="iconfont-1161-868519">
            <a:extLst>
              <a:ext uri="{FF2B5EF4-FFF2-40B4-BE49-F238E27FC236}">
                <a16:creationId xmlns:a16="http://schemas.microsoft.com/office/drawing/2014/main" id="{B8791BB2-818E-4F00-ACE3-D98C410AB9C6}"/>
              </a:ext>
            </a:extLst>
          </p:cNvPr>
          <p:cNvSpPr>
            <a:spLocks noChangeAspect="1"/>
          </p:cNvSpPr>
          <p:nvPr/>
        </p:nvSpPr>
        <p:spPr bwMode="auto">
          <a:xfrm>
            <a:off x="3754046" y="4346689"/>
            <a:ext cx="436103" cy="447529"/>
          </a:xfrm>
          <a:custGeom>
            <a:avLst/>
            <a:gdLst>
              <a:gd name="T0" fmla="*/ 4510 w 8906"/>
              <a:gd name="T1" fmla="*/ 1967 h 9138"/>
              <a:gd name="T2" fmla="*/ 462 w 8906"/>
              <a:gd name="T3" fmla="*/ 0 h 9138"/>
              <a:gd name="T4" fmla="*/ 8906 w 8906"/>
              <a:gd name="T5" fmla="*/ 9138 h 9138"/>
              <a:gd name="T6" fmla="*/ 2660 w 8906"/>
              <a:gd name="T7" fmla="*/ 2776 h 9138"/>
              <a:gd name="T8" fmla="*/ 6708 w 8906"/>
              <a:gd name="T9" fmla="*/ 3933 h 9138"/>
              <a:gd name="T10" fmla="*/ 4123 w 8906"/>
              <a:gd name="T11" fmla="*/ 5586 h 9138"/>
              <a:gd name="T12" fmla="*/ 6040 w 8906"/>
              <a:gd name="T13" fmla="*/ 4098 h 9138"/>
              <a:gd name="T14" fmla="*/ 5161 w 8906"/>
              <a:gd name="T15" fmla="*/ 2875 h 9138"/>
              <a:gd name="T16" fmla="*/ 3698 w 8906"/>
              <a:gd name="T17" fmla="*/ 3657 h 9138"/>
              <a:gd name="T18" fmla="*/ 3007 w 8906"/>
              <a:gd name="T19" fmla="*/ 4164 h 9138"/>
              <a:gd name="T20" fmla="*/ 4645 w 8906"/>
              <a:gd name="T21" fmla="*/ 6962 h 9138"/>
              <a:gd name="T22" fmla="*/ 5130 w 8906"/>
              <a:gd name="T23" fmla="*/ 6872 h 9138"/>
              <a:gd name="T24" fmla="*/ 5183 w 8906"/>
              <a:gd name="T25" fmla="*/ 6872 h 9138"/>
              <a:gd name="T26" fmla="*/ 5656 w 8906"/>
              <a:gd name="T27" fmla="*/ 6962 h 9138"/>
              <a:gd name="T28" fmla="*/ 4032 w 8906"/>
              <a:gd name="T29" fmla="*/ 6787 h 9138"/>
              <a:gd name="T30" fmla="*/ 3532 w 8906"/>
              <a:gd name="T31" fmla="*/ 7589 h 9138"/>
              <a:gd name="T32" fmla="*/ 3113 w 8906"/>
              <a:gd name="T33" fmla="*/ 7279 h 9138"/>
              <a:gd name="T34" fmla="*/ 3210 w 8906"/>
              <a:gd name="T35" fmla="*/ 7179 h 9138"/>
              <a:gd name="T36" fmla="*/ 3260 w 8906"/>
              <a:gd name="T37" fmla="*/ 7531 h 9138"/>
              <a:gd name="T38" fmla="*/ 2067 w 8906"/>
              <a:gd name="T39" fmla="*/ 7842 h 9138"/>
              <a:gd name="T40" fmla="*/ 2139 w 8906"/>
              <a:gd name="T41" fmla="*/ 7339 h 9138"/>
              <a:gd name="T42" fmla="*/ 2603 w 8906"/>
              <a:gd name="T43" fmla="*/ 7339 h 9138"/>
              <a:gd name="T44" fmla="*/ 2603 w 8906"/>
              <a:gd name="T45" fmla="*/ 7842 h 9138"/>
              <a:gd name="T46" fmla="*/ 2208 w 8906"/>
              <a:gd name="T47" fmla="*/ 6978 h 9138"/>
              <a:gd name="T48" fmla="*/ 1914 w 8906"/>
              <a:gd name="T49" fmla="*/ 7463 h 9138"/>
              <a:gd name="T50" fmla="*/ 1731 w 8906"/>
              <a:gd name="T51" fmla="*/ 6978 h 9138"/>
              <a:gd name="T52" fmla="*/ 2302 w 8906"/>
              <a:gd name="T53" fmla="*/ 6738 h 9138"/>
              <a:gd name="T54" fmla="*/ 3088 w 8906"/>
              <a:gd name="T55" fmla="*/ 7844 h 9138"/>
              <a:gd name="T56" fmla="*/ 3088 w 8906"/>
              <a:gd name="T57" fmla="*/ 7844 h 9138"/>
              <a:gd name="T58" fmla="*/ 3978 w 8906"/>
              <a:gd name="T59" fmla="*/ 7823 h 9138"/>
              <a:gd name="T60" fmla="*/ 3857 w 8906"/>
              <a:gd name="T61" fmla="*/ 7438 h 9138"/>
              <a:gd name="T62" fmla="*/ 3826 w 8906"/>
              <a:gd name="T63" fmla="*/ 7137 h 9138"/>
              <a:gd name="T64" fmla="*/ 3807 w 8906"/>
              <a:gd name="T65" fmla="*/ 6715 h 9138"/>
              <a:gd name="T66" fmla="*/ 4393 w 8906"/>
              <a:gd name="T67" fmla="*/ 7072 h 9138"/>
              <a:gd name="T68" fmla="*/ 4427 w 8906"/>
              <a:gd name="T69" fmla="*/ 7356 h 9138"/>
              <a:gd name="T70" fmla="*/ 4350 w 8906"/>
              <a:gd name="T71" fmla="*/ 7496 h 9138"/>
              <a:gd name="T72" fmla="*/ 4335 w 8906"/>
              <a:gd name="T73" fmla="*/ 7659 h 9138"/>
              <a:gd name="T74" fmla="*/ 5491 w 8906"/>
              <a:gd name="T75" fmla="*/ 8042 h 9138"/>
              <a:gd name="T76" fmla="*/ 4707 w 8906"/>
              <a:gd name="T77" fmla="*/ 8042 h 9138"/>
              <a:gd name="T78" fmla="*/ 5761 w 8906"/>
              <a:gd name="T79" fmla="*/ 7576 h 9138"/>
              <a:gd name="T80" fmla="*/ 5040 w 8906"/>
              <a:gd name="T81" fmla="*/ 7392 h 9138"/>
              <a:gd name="T82" fmla="*/ 4916 w 8906"/>
              <a:gd name="T83" fmla="*/ 6967 h 9138"/>
              <a:gd name="T84" fmla="*/ 5578 w 8906"/>
              <a:gd name="T85" fmla="*/ 7169 h 9138"/>
              <a:gd name="T86" fmla="*/ 6339 w 8906"/>
              <a:gd name="T87" fmla="*/ 7888 h 9138"/>
              <a:gd name="T88" fmla="*/ 6188 w 8906"/>
              <a:gd name="T89" fmla="*/ 7934 h 9138"/>
              <a:gd name="T90" fmla="*/ 5941 w 8906"/>
              <a:gd name="T91" fmla="*/ 8042 h 9138"/>
              <a:gd name="T92" fmla="*/ 6339 w 8906"/>
              <a:gd name="T93" fmla="*/ 6788 h 9138"/>
              <a:gd name="T94" fmla="*/ 6614 w 8906"/>
              <a:gd name="T95" fmla="*/ 8029 h 9138"/>
              <a:gd name="T96" fmla="*/ 6555 w 8906"/>
              <a:gd name="T97" fmla="*/ 7366 h 9138"/>
              <a:gd name="T98" fmla="*/ 7121 w 8906"/>
              <a:gd name="T99" fmla="*/ 6794 h 9138"/>
              <a:gd name="T100" fmla="*/ 6704 w 8906"/>
              <a:gd name="T101" fmla="*/ 7061 h 9138"/>
              <a:gd name="T102" fmla="*/ 6555 w 8906"/>
              <a:gd name="T103" fmla="*/ 6887 h 9138"/>
              <a:gd name="T104" fmla="*/ 6928 w 8906"/>
              <a:gd name="T105" fmla="*/ 7772 h 9138"/>
              <a:gd name="T106" fmla="*/ 6861 w 8906"/>
              <a:gd name="T107" fmla="*/ 7698 h 9138"/>
              <a:gd name="T108" fmla="*/ 6243 w 8906"/>
              <a:gd name="T109" fmla="*/ 6877 h 9138"/>
              <a:gd name="T110" fmla="*/ 4808 w 8906"/>
              <a:gd name="T111" fmla="*/ 7698 h 9138"/>
              <a:gd name="T112" fmla="*/ 4808 w 8906"/>
              <a:gd name="T113" fmla="*/ 7698 h 9138"/>
              <a:gd name="T114" fmla="*/ 6053 w 8906"/>
              <a:gd name="T115" fmla="*/ 7482 h 9138"/>
              <a:gd name="T116" fmla="*/ 5434 w 8906"/>
              <a:gd name="T117" fmla="*/ 7171 h 9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6" h="9138">
                <a:moveTo>
                  <a:pt x="4510" y="1620"/>
                </a:moveTo>
                <a:cubicBezTo>
                  <a:pt x="3722" y="1620"/>
                  <a:pt x="3024" y="2117"/>
                  <a:pt x="2891" y="2892"/>
                </a:cubicBezTo>
                <a:cubicBezTo>
                  <a:pt x="2905" y="2904"/>
                  <a:pt x="2995" y="2993"/>
                  <a:pt x="3007" y="3008"/>
                </a:cubicBezTo>
                <a:cubicBezTo>
                  <a:pt x="3241" y="2372"/>
                  <a:pt x="3807" y="1967"/>
                  <a:pt x="4510" y="1967"/>
                </a:cubicBezTo>
                <a:cubicBezTo>
                  <a:pt x="5217" y="1967"/>
                  <a:pt x="5667" y="2368"/>
                  <a:pt x="5898" y="3008"/>
                </a:cubicBezTo>
                <a:cubicBezTo>
                  <a:pt x="5898" y="3008"/>
                  <a:pt x="5965" y="2958"/>
                  <a:pt x="6014" y="2892"/>
                </a:cubicBezTo>
                <a:cubicBezTo>
                  <a:pt x="5877" y="2123"/>
                  <a:pt x="5295" y="1620"/>
                  <a:pt x="4510" y="1620"/>
                </a:cubicBezTo>
                <a:close/>
                <a:moveTo>
                  <a:pt x="462" y="0"/>
                </a:moveTo>
                <a:cubicBezTo>
                  <a:pt x="207" y="0"/>
                  <a:pt x="0" y="207"/>
                  <a:pt x="0" y="463"/>
                </a:cubicBezTo>
                <a:lnTo>
                  <a:pt x="0" y="8675"/>
                </a:lnTo>
                <a:cubicBezTo>
                  <a:pt x="0" y="8930"/>
                  <a:pt x="207" y="9138"/>
                  <a:pt x="462" y="9138"/>
                </a:cubicBezTo>
                <a:lnTo>
                  <a:pt x="8906" y="9138"/>
                </a:lnTo>
                <a:lnTo>
                  <a:pt x="8906" y="0"/>
                </a:lnTo>
                <a:lnTo>
                  <a:pt x="462" y="0"/>
                </a:lnTo>
                <a:close/>
                <a:moveTo>
                  <a:pt x="2313" y="3123"/>
                </a:moveTo>
                <a:cubicBezTo>
                  <a:pt x="2313" y="2943"/>
                  <a:pt x="2425" y="2821"/>
                  <a:pt x="2660" y="2776"/>
                </a:cubicBezTo>
                <a:cubicBezTo>
                  <a:pt x="2817" y="1908"/>
                  <a:pt x="3581" y="1273"/>
                  <a:pt x="4510" y="1273"/>
                </a:cubicBezTo>
                <a:cubicBezTo>
                  <a:pt x="5415" y="1273"/>
                  <a:pt x="6158" y="1927"/>
                  <a:pt x="6361" y="2776"/>
                </a:cubicBezTo>
                <a:cubicBezTo>
                  <a:pt x="6362" y="2782"/>
                  <a:pt x="6708" y="2826"/>
                  <a:pt x="6708" y="3123"/>
                </a:cubicBezTo>
                <a:lnTo>
                  <a:pt x="6708" y="3933"/>
                </a:lnTo>
                <a:cubicBezTo>
                  <a:pt x="6708" y="4086"/>
                  <a:pt x="6616" y="4177"/>
                  <a:pt x="6484" y="4233"/>
                </a:cubicBezTo>
                <a:cubicBezTo>
                  <a:pt x="6336" y="5070"/>
                  <a:pt x="5624" y="5608"/>
                  <a:pt x="4736" y="5681"/>
                </a:cubicBezTo>
                <a:cubicBezTo>
                  <a:pt x="4695" y="5807"/>
                  <a:pt x="4578" y="5899"/>
                  <a:pt x="4438" y="5899"/>
                </a:cubicBezTo>
                <a:cubicBezTo>
                  <a:pt x="4264" y="5899"/>
                  <a:pt x="4123" y="5759"/>
                  <a:pt x="4123" y="5586"/>
                </a:cubicBezTo>
                <a:cubicBezTo>
                  <a:pt x="4123" y="5414"/>
                  <a:pt x="4264" y="5273"/>
                  <a:pt x="4438" y="5273"/>
                </a:cubicBezTo>
                <a:cubicBezTo>
                  <a:pt x="4571" y="5273"/>
                  <a:pt x="4684" y="5356"/>
                  <a:pt x="4730" y="5472"/>
                </a:cubicBezTo>
                <a:cubicBezTo>
                  <a:pt x="5497" y="5405"/>
                  <a:pt x="6116" y="4962"/>
                  <a:pt x="6269" y="4254"/>
                </a:cubicBezTo>
                <a:cubicBezTo>
                  <a:pt x="6174" y="4234"/>
                  <a:pt x="6092" y="4177"/>
                  <a:pt x="6040" y="4098"/>
                </a:cubicBezTo>
                <a:cubicBezTo>
                  <a:pt x="5910" y="4509"/>
                  <a:pt x="5631" y="4851"/>
                  <a:pt x="5266" y="5056"/>
                </a:cubicBezTo>
                <a:cubicBezTo>
                  <a:pt x="5225" y="5079"/>
                  <a:pt x="5227" y="5009"/>
                  <a:pt x="5224" y="5014"/>
                </a:cubicBezTo>
                <a:cubicBezTo>
                  <a:pt x="5273" y="4939"/>
                  <a:pt x="5707" y="4297"/>
                  <a:pt x="5667" y="3817"/>
                </a:cubicBezTo>
                <a:cubicBezTo>
                  <a:pt x="5602" y="3025"/>
                  <a:pt x="5161" y="2875"/>
                  <a:pt x="5161" y="2875"/>
                </a:cubicBezTo>
                <a:cubicBezTo>
                  <a:pt x="5159" y="2872"/>
                  <a:pt x="5100" y="2830"/>
                  <a:pt x="5089" y="2892"/>
                </a:cubicBezTo>
                <a:cubicBezTo>
                  <a:pt x="5076" y="3016"/>
                  <a:pt x="5053" y="3102"/>
                  <a:pt x="5034" y="3145"/>
                </a:cubicBezTo>
                <a:cubicBezTo>
                  <a:pt x="4952" y="3328"/>
                  <a:pt x="4818" y="3437"/>
                  <a:pt x="4622" y="3474"/>
                </a:cubicBezTo>
                <a:cubicBezTo>
                  <a:pt x="4313" y="3531"/>
                  <a:pt x="4006" y="3598"/>
                  <a:pt x="3698" y="3657"/>
                </a:cubicBezTo>
                <a:cubicBezTo>
                  <a:pt x="3506" y="3693"/>
                  <a:pt x="3341" y="3913"/>
                  <a:pt x="3373" y="4138"/>
                </a:cubicBezTo>
                <a:cubicBezTo>
                  <a:pt x="3446" y="4648"/>
                  <a:pt x="3819" y="5012"/>
                  <a:pt x="3878" y="5085"/>
                </a:cubicBezTo>
                <a:cubicBezTo>
                  <a:pt x="3919" y="5134"/>
                  <a:pt x="3884" y="5131"/>
                  <a:pt x="3824" y="5124"/>
                </a:cubicBezTo>
                <a:cubicBezTo>
                  <a:pt x="3704" y="5109"/>
                  <a:pt x="3164" y="4588"/>
                  <a:pt x="3007" y="4164"/>
                </a:cubicBezTo>
                <a:cubicBezTo>
                  <a:pt x="2942" y="4246"/>
                  <a:pt x="2771" y="4280"/>
                  <a:pt x="2660" y="4280"/>
                </a:cubicBezTo>
                <a:cubicBezTo>
                  <a:pt x="2464" y="4280"/>
                  <a:pt x="2313" y="4135"/>
                  <a:pt x="2313" y="3933"/>
                </a:cubicBezTo>
                <a:lnTo>
                  <a:pt x="2313" y="3123"/>
                </a:lnTo>
                <a:close/>
                <a:moveTo>
                  <a:pt x="4645" y="6962"/>
                </a:moveTo>
                <a:lnTo>
                  <a:pt x="4645" y="7125"/>
                </a:lnTo>
                <a:lnTo>
                  <a:pt x="4545" y="7125"/>
                </a:lnTo>
                <a:lnTo>
                  <a:pt x="4545" y="6872"/>
                </a:lnTo>
                <a:lnTo>
                  <a:pt x="5130" y="6872"/>
                </a:lnTo>
                <a:cubicBezTo>
                  <a:pt x="5105" y="6835"/>
                  <a:pt x="5076" y="6795"/>
                  <a:pt x="5041" y="6753"/>
                </a:cubicBezTo>
                <a:lnTo>
                  <a:pt x="5133" y="6695"/>
                </a:lnTo>
                <a:cubicBezTo>
                  <a:pt x="5169" y="6736"/>
                  <a:pt x="5207" y="6783"/>
                  <a:pt x="5246" y="6833"/>
                </a:cubicBezTo>
                <a:lnTo>
                  <a:pt x="5183" y="6872"/>
                </a:lnTo>
                <a:lnTo>
                  <a:pt x="5757" y="6872"/>
                </a:lnTo>
                <a:lnTo>
                  <a:pt x="5757" y="7126"/>
                </a:lnTo>
                <a:lnTo>
                  <a:pt x="5656" y="7126"/>
                </a:lnTo>
                <a:lnTo>
                  <a:pt x="5656" y="6962"/>
                </a:lnTo>
                <a:lnTo>
                  <a:pt x="4645" y="6962"/>
                </a:lnTo>
                <a:close/>
                <a:moveTo>
                  <a:pt x="4297" y="6866"/>
                </a:moveTo>
                <a:lnTo>
                  <a:pt x="4232" y="6944"/>
                </a:lnTo>
                <a:cubicBezTo>
                  <a:pt x="4157" y="6880"/>
                  <a:pt x="4090" y="6828"/>
                  <a:pt x="4032" y="6787"/>
                </a:cubicBezTo>
                <a:lnTo>
                  <a:pt x="4091" y="6719"/>
                </a:lnTo>
                <a:cubicBezTo>
                  <a:pt x="4155" y="6760"/>
                  <a:pt x="4224" y="6809"/>
                  <a:pt x="4297" y="6866"/>
                </a:cubicBezTo>
                <a:close/>
                <a:moveTo>
                  <a:pt x="3545" y="7485"/>
                </a:moveTo>
                <a:cubicBezTo>
                  <a:pt x="3539" y="7519"/>
                  <a:pt x="3535" y="7553"/>
                  <a:pt x="3532" y="7589"/>
                </a:cubicBezTo>
                <a:cubicBezTo>
                  <a:pt x="3381" y="7613"/>
                  <a:pt x="3249" y="7634"/>
                  <a:pt x="3135" y="7653"/>
                </a:cubicBezTo>
                <a:lnTo>
                  <a:pt x="3113" y="7551"/>
                </a:lnTo>
                <a:cubicBezTo>
                  <a:pt x="3176" y="7484"/>
                  <a:pt x="3245" y="7388"/>
                  <a:pt x="3320" y="7263"/>
                </a:cubicBezTo>
                <a:cubicBezTo>
                  <a:pt x="3247" y="7268"/>
                  <a:pt x="3178" y="7273"/>
                  <a:pt x="3113" y="7279"/>
                </a:cubicBezTo>
                <a:lnTo>
                  <a:pt x="3088" y="7187"/>
                </a:lnTo>
                <a:cubicBezTo>
                  <a:pt x="3172" y="7072"/>
                  <a:pt x="3258" y="6911"/>
                  <a:pt x="3347" y="6704"/>
                </a:cubicBezTo>
                <a:lnTo>
                  <a:pt x="3450" y="6745"/>
                </a:lnTo>
                <a:cubicBezTo>
                  <a:pt x="3357" y="6928"/>
                  <a:pt x="3277" y="7073"/>
                  <a:pt x="3210" y="7179"/>
                </a:cubicBezTo>
                <a:cubicBezTo>
                  <a:pt x="3263" y="7177"/>
                  <a:pt x="3318" y="7175"/>
                  <a:pt x="3373" y="7173"/>
                </a:cubicBezTo>
                <a:cubicBezTo>
                  <a:pt x="3404" y="7117"/>
                  <a:pt x="3437" y="7057"/>
                  <a:pt x="3470" y="6992"/>
                </a:cubicBezTo>
                <a:lnTo>
                  <a:pt x="3570" y="7042"/>
                </a:lnTo>
                <a:cubicBezTo>
                  <a:pt x="3460" y="7233"/>
                  <a:pt x="3357" y="7396"/>
                  <a:pt x="3260" y="7531"/>
                </a:cubicBezTo>
                <a:cubicBezTo>
                  <a:pt x="3340" y="7519"/>
                  <a:pt x="3435" y="7504"/>
                  <a:pt x="3545" y="7485"/>
                </a:cubicBezTo>
                <a:close/>
                <a:moveTo>
                  <a:pt x="3038" y="7936"/>
                </a:moveTo>
                <a:lnTo>
                  <a:pt x="2067" y="7936"/>
                </a:lnTo>
                <a:lnTo>
                  <a:pt x="2067" y="7842"/>
                </a:lnTo>
                <a:lnTo>
                  <a:pt x="2491" y="7842"/>
                </a:lnTo>
                <a:lnTo>
                  <a:pt x="2491" y="7436"/>
                </a:lnTo>
                <a:lnTo>
                  <a:pt x="2139" y="7436"/>
                </a:lnTo>
                <a:lnTo>
                  <a:pt x="2139" y="7339"/>
                </a:lnTo>
                <a:lnTo>
                  <a:pt x="2491" y="7339"/>
                </a:lnTo>
                <a:lnTo>
                  <a:pt x="2491" y="7066"/>
                </a:lnTo>
                <a:lnTo>
                  <a:pt x="2603" y="7066"/>
                </a:lnTo>
                <a:lnTo>
                  <a:pt x="2603" y="7339"/>
                </a:lnTo>
                <a:lnTo>
                  <a:pt x="2960" y="7339"/>
                </a:lnTo>
                <a:lnTo>
                  <a:pt x="2960" y="7436"/>
                </a:lnTo>
                <a:lnTo>
                  <a:pt x="2603" y="7436"/>
                </a:lnTo>
                <a:lnTo>
                  <a:pt x="2603" y="7842"/>
                </a:lnTo>
                <a:lnTo>
                  <a:pt x="3038" y="7842"/>
                </a:lnTo>
                <a:lnTo>
                  <a:pt x="3038" y="7936"/>
                </a:lnTo>
                <a:close/>
                <a:moveTo>
                  <a:pt x="3038" y="6978"/>
                </a:moveTo>
                <a:lnTo>
                  <a:pt x="2208" y="6978"/>
                </a:lnTo>
                <a:cubicBezTo>
                  <a:pt x="2154" y="7099"/>
                  <a:pt x="2091" y="7212"/>
                  <a:pt x="2020" y="7319"/>
                </a:cubicBezTo>
                <a:lnTo>
                  <a:pt x="2020" y="8037"/>
                </a:lnTo>
                <a:lnTo>
                  <a:pt x="1914" y="8037"/>
                </a:lnTo>
                <a:lnTo>
                  <a:pt x="1914" y="7463"/>
                </a:lnTo>
                <a:cubicBezTo>
                  <a:pt x="1865" y="7524"/>
                  <a:pt x="1813" y="7583"/>
                  <a:pt x="1758" y="7638"/>
                </a:cubicBezTo>
                <a:cubicBezTo>
                  <a:pt x="1739" y="7607"/>
                  <a:pt x="1717" y="7574"/>
                  <a:pt x="1693" y="7541"/>
                </a:cubicBezTo>
                <a:cubicBezTo>
                  <a:pt x="1859" y="7368"/>
                  <a:pt x="1990" y="7181"/>
                  <a:pt x="2085" y="6978"/>
                </a:cubicBezTo>
                <a:lnTo>
                  <a:pt x="1731" y="6978"/>
                </a:lnTo>
                <a:lnTo>
                  <a:pt x="1731" y="6878"/>
                </a:lnTo>
                <a:lnTo>
                  <a:pt x="2129" y="6878"/>
                </a:lnTo>
                <a:cubicBezTo>
                  <a:pt x="2152" y="6823"/>
                  <a:pt x="2171" y="6767"/>
                  <a:pt x="2189" y="6710"/>
                </a:cubicBezTo>
                <a:lnTo>
                  <a:pt x="2302" y="6738"/>
                </a:lnTo>
                <a:cubicBezTo>
                  <a:pt x="2286" y="6786"/>
                  <a:pt x="2269" y="6832"/>
                  <a:pt x="2251" y="6878"/>
                </a:cubicBezTo>
                <a:lnTo>
                  <a:pt x="3038" y="6878"/>
                </a:lnTo>
                <a:lnTo>
                  <a:pt x="3038" y="6978"/>
                </a:lnTo>
                <a:close/>
                <a:moveTo>
                  <a:pt x="3088" y="7844"/>
                </a:moveTo>
                <a:cubicBezTo>
                  <a:pt x="3247" y="7810"/>
                  <a:pt x="3408" y="7772"/>
                  <a:pt x="3570" y="7732"/>
                </a:cubicBezTo>
                <a:cubicBezTo>
                  <a:pt x="3568" y="7768"/>
                  <a:pt x="3566" y="7802"/>
                  <a:pt x="3566" y="7835"/>
                </a:cubicBezTo>
                <a:cubicBezTo>
                  <a:pt x="3415" y="7870"/>
                  <a:pt x="3266" y="7908"/>
                  <a:pt x="3118" y="7947"/>
                </a:cubicBezTo>
                <a:lnTo>
                  <a:pt x="3088" y="7844"/>
                </a:lnTo>
                <a:close/>
                <a:moveTo>
                  <a:pt x="4393" y="7919"/>
                </a:moveTo>
                <a:cubicBezTo>
                  <a:pt x="4367" y="7996"/>
                  <a:pt x="4322" y="8034"/>
                  <a:pt x="4259" y="8034"/>
                </a:cubicBezTo>
                <a:cubicBezTo>
                  <a:pt x="4193" y="8034"/>
                  <a:pt x="4132" y="8007"/>
                  <a:pt x="4076" y="7953"/>
                </a:cubicBezTo>
                <a:cubicBezTo>
                  <a:pt x="4039" y="7918"/>
                  <a:pt x="4006" y="7875"/>
                  <a:pt x="3978" y="7823"/>
                </a:cubicBezTo>
                <a:cubicBezTo>
                  <a:pt x="3853" y="7904"/>
                  <a:pt x="3714" y="7973"/>
                  <a:pt x="3559" y="8033"/>
                </a:cubicBezTo>
                <a:cubicBezTo>
                  <a:pt x="3543" y="8007"/>
                  <a:pt x="3521" y="7977"/>
                  <a:pt x="3492" y="7941"/>
                </a:cubicBezTo>
                <a:cubicBezTo>
                  <a:pt x="3662" y="7880"/>
                  <a:pt x="3809" y="7809"/>
                  <a:pt x="3933" y="7728"/>
                </a:cubicBezTo>
                <a:cubicBezTo>
                  <a:pt x="3901" y="7647"/>
                  <a:pt x="3875" y="7550"/>
                  <a:pt x="3857" y="7438"/>
                </a:cubicBezTo>
                <a:lnTo>
                  <a:pt x="3568" y="7478"/>
                </a:lnTo>
                <a:lnTo>
                  <a:pt x="3551" y="7381"/>
                </a:lnTo>
                <a:lnTo>
                  <a:pt x="3843" y="7340"/>
                </a:lnTo>
                <a:cubicBezTo>
                  <a:pt x="3836" y="7277"/>
                  <a:pt x="3830" y="7209"/>
                  <a:pt x="3826" y="7137"/>
                </a:cubicBezTo>
                <a:lnTo>
                  <a:pt x="3581" y="7165"/>
                </a:lnTo>
                <a:lnTo>
                  <a:pt x="3565" y="7068"/>
                </a:lnTo>
                <a:lnTo>
                  <a:pt x="3821" y="7039"/>
                </a:lnTo>
                <a:cubicBezTo>
                  <a:pt x="3816" y="6945"/>
                  <a:pt x="3812" y="6837"/>
                  <a:pt x="3807" y="6715"/>
                </a:cubicBezTo>
                <a:lnTo>
                  <a:pt x="3919" y="6715"/>
                </a:lnTo>
                <a:cubicBezTo>
                  <a:pt x="3921" y="6832"/>
                  <a:pt x="3924" y="6936"/>
                  <a:pt x="3927" y="7027"/>
                </a:cubicBezTo>
                <a:lnTo>
                  <a:pt x="4381" y="6975"/>
                </a:lnTo>
                <a:lnTo>
                  <a:pt x="4393" y="7072"/>
                </a:lnTo>
                <a:lnTo>
                  <a:pt x="3931" y="7125"/>
                </a:lnTo>
                <a:cubicBezTo>
                  <a:pt x="3935" y="7197"/>
                  <a:pt x="3940" y="7263"/>
                  <a:pt x="3947" y="7326"/>
                </a:cubicBezTo>
                <a:lnTo>
                  <a:pt x="4415" y="7260"/>
                </a:lnTo>
                <a:lnTo>
                  <a:pt x="4427" y="7356"/>
                </a:lnTo>
                <a:lnTo>
                  <a:pt x="3960" y="7423"/>
                </a:lnTo>
                <a:cubicBezTo>
                  <a:pt x="3975" y="7516"/>
                  <a:pt x="3996" y="7598"/>
                  <a:pt x="4022" y="7667"/>
                </a:cubicBezTo>
                <a:cubicBezTo>
                  <a:pt x="4118" y="7594"/>
                  <a:pt x="4198" y="7515"/>
                  <a:pt x="4261" y="7430"/>
                </a:cubicBezTo>
                <a:lnTo>
                  <a:pt x="4350" y="7496"/>
                </a:lnTo>
                <a:cubicBezTo>
                  <a:pt x="4268" y="7594"/>
                  <a:pt x="4174" y="7683"/>
                  <a:pt x="4066" y="7762"/>
                </a:cubicBezTo>
                <a:cubicBezTo>
                  <a:pt x="4101" y="7825"/>
                  <a:pt x="4143" y="7872"/>
                  <a:pt x="4191" y="7905"/>
                </a:cubicBezTo>
                <a:cubicBezTo>
                  <a:pt x="4251" y="7940"/>
                  <a:pt x="4289" y="7922"/>
                  <a:pt x="4306" y="7851"/>
                </a:cubicBezTo>
                <a:cubicBezTo>
                  <a:pt x="4318" y="7793"/>
                  <a:pt x="4327" y="7729"/>
                  <a:pt x="4335" y="7659"/>
                </a:cubicBezTo>
                <a:cubicBezTo>
                  <a:pt x="4376" y="7677"/>
                  <a:pt x="4411" y="7690"/>
                  <a:pt x="4439" y="7698"/>
                </a:cubicBezTo>
                <a:cubicBezTo>
                  <a:pt x="4424" y="7795"/>
                  <a:pt x="4408" y="7869"/>
                  <a:pt x="4393" y="7919"/>
                </a:cubicBezTo>
                <a:close/>
                <a:moveTo>
                  <a:pt x="5591" y="8042"/>
                </a:moveTo>
                <a:lnTo>
                  <a:pt x="5491" y="8042"/>
                </a:lnTo>
                <a:lnTo>
                  <a:pt x="5491" y="7985"/>
                </a:lnTo>
                <a:lnTo>
                  <a:pt x="4808" y="7985"/>
                </a:lnTo>
                <a:lnTo>
                  <a:pt x="4808" y="8042"/>
                </a:lnTo>
                <a:lnTo>
                  <a:pt x="4707" y="8042"/>
                </a:lnTo>
                <a:lnTo>
                  <a:pt x="4707" y="7611"/>
                </a:lnTo>
                <a:lnTo>
                  <a:pt x="5591" y="7611"/>
                </a:lnTo>
                <a:lnTo>
                  <a:pt x="5591" y="8042"/>
                </a:lnTo>
                <a:close/>
                <a:moveTo>
                  <a:pt x="5761" y="7576"/>
                </a:moveTo>
                <a:cubicBezTo>
                  <a:pt x="5519" y="7557"/>
                  <a:pt x="5318" y="7515"/>
                  <a:pt x="5159" y="7449"/>
                </a:cubicBezTo>
                <a:cubicBezTo>
                  <a:pt x="4983" y="7520"/>
                  <a:pt x="4769" y="7571"/>
                  <a:pt x="4515" y="7603"/>
                </a:cubicBezTo>
                <a:cubicBezTo>
                  <a:pt x="4500" y="7570"/>
                  <a:pt x="4481" y="7537"/>
                  <a:pt x="4458" y="7505"/>
                </a:cubicBezTo>
                <a:cubicBezTo>
                  <a:pt x="4686" y="7482"/>
                  <a:pt x="4880" y="7444"/>
                  <a:pt x="5040" y="7392"/>
                </a:cubicBezTo>
                <a:cubicBezTo>
                  <a:pt x="4953" y="7342"/>
                  <a:pt x="4883" y="7283"/>
                  <a:pt x="4829" y="7214"/>
                </a:cubicBezTo>
                <a:cubicBezTo>
                  <a:pt x="4761" y="7279"/>
                  <a:pt x="4691" y="7337"/>
                  <a:pt x="4618" y="7389"/>
                </a:cubicBezTo>
                <a:cubicBezTo>
                  <a:pt x="4598" y="7365"/>
                  <a:pt x="4575" y="7341"/>
                  <a:pt x="4547" y="7316"/>
                </a:cubicBezTo>
                <a:cubicBezTo>
                  <a:pt x="4707" y="7206"/>
                  <a:pt x="4830" y="7090"/>
                  <a:pt x="4916" y="6967"/>
                </a:cubicBezTo>
                <a:lnTo>
                  <a:pt x="5015" y="7009"/>
                </a:lnTo>
                <a:cubicBezTo>
                  <a:pt x="4994" y="7035"/>
                  <a:pt x="4974" y="7060"/>
                  <a:pt x="4953" y="7084"/>
                </a:cubicBezTo>
                <a:lnTo>
                  <a:pt x="5578" y="7084"/>
                </a:lnTo>
                <a:lnTo>
                  <a:pt x="5578" y="7169"/>
                </a:lnTo>
                <a:cubicBezTo>
                  <a:pt x="5503" y="7256"/>
                  <a:pt x="5403" y="7332"/>
                  <a:pt x="5279" y="7395"/>
                </a:cubicBezTo>
                <a:cubicBezTo>
                  <a:pt x="5429" y="7442"/>
                  <a:pt x="5612" y="7465"/>
                  <a:pt x="5828" y="7466"/>
                </a:cubicBezTo>
                <a:cubicBezTo>
                  <a:pt x="5804" y="7501"/>
                  <a:pt x="5781" y="7538"/>
                  <a:pt x="5761" y="7576"/>
                </a:cubicBezTo>
                <a:close/>
                <a:moveTo>
                  <a:pt x="6339" y="7888"/>
                </a:moveTo>
                <a:cubicBezTo>
                  <a:pt x="6339" y="7978"/>
                  <a:pt x="6297" y="8023"/>
                  <a:pt x="6213" y="8023"/>
                </a:cubicBezTo>
                <a:cubicBezTo>
                  <a:pt x="6167" y="8023"/>
                  <a:pt x="6124" y="8022"/>
                  <a:pt x="6085" y="8019"/>
                </a:cubicBezTo>
                <a:cubicBezTo>
                  <a:pt x="6081" y="7992"/>
                  <a:pt x="6075" y="7960"/>
                  <a:pt x="6068" y="7923"/>
                </a:cubicBezTo>
                <a:cubicBezTo>
                  <a:pt x="6114" y="7930"/>
                  <a:pt x="6154" y="7934"/>
                  <a:pt x="6188" y="7934"/>
                </a:cubicBezTo>
                <a:cubicBezTo>
                  <a:pt x="6225" y="7934"/>
                  <a:pt x="6243" y="7915"/>
                  <a:pt x="6243" y="7878"/>
                </a:cubicBezTo>
                <a:lnTo>
                  <a:pt x="6243" y="7566"/>
                </a:lnTo>
                <a:lnTo>
                  <a:pt x="6053" y="7566"/>
                </a:lnTo>
                <a:cubicBezTo>
                  <a:pt x="6056" y="7774"/>
                  <a:pt x="6019" y="7933"/>
                  <a:pt x="5941" y="8042"/>
                </a:cubicBezTo>
                <a:cubicBezTo>
                  <a:pt x="5921" y="8016"/>
                  <a:pt x="5896" y="7991"/>
                  <a:pt x="5866" y="7966"/>
                </a:cubicBezTo>
                <a:cubicBezTo>
                  <a:pt x="5927" y="7873"/>
                  <a:pt x="5957" y="7741"/>
                  <a:pt x="5957" y="7570"/>
                </a:cubicBezTo>
                <a:lnTo>
                  <a:pt x="5957" y="6788"/>
                </a:lnTo>
                <a:lnTo>
                  <a:pt x="6339" y="6788"/>
                </a:lnTo>
                <a:lnTo>
                  <a:pt x="6339" y="7888"/>
                </a:lnTo>
                <a:close/>
                <a:moveTo>
                  <a:pt x="7140" y="8042"/>
                </a:moveTo>
                <a:cubicBezTo>
                  <a:pt x="7029" y="7990"/>
                  <a:pt x="6935" y="7926"/>
                  <a:pt x="6858" y="7848"/>
                </a:cubicBezTo>
                <a:cubicBezTo>
                  <a:pt x="6789" y="7917"/>
                  <a:pt x="6708" y="7977"/>
                  <a:pt x="6614" y="8029"/>
                </a:cubicBezTo>
                <a:cubicBezTo>
                  <a:pt x="6597" y="7999"/>
                  <a:pt x="6579" y="7969"/>
                  <a:pt x="6559" y="7939"/>
                </a:cubicBezTo>
                <a:cubicBezTo>
                  <a:pt x="6649" y="7893"/>
                  <a:pt x="6727" y="7838"/>
                  <a:pt x="6793" y="7774"/>
                </a:cubicBezTo>
                <a:cubicBezTo>
                  <a:pt x="6705" y="7661"/>
                  <a:pt x="6647" y="7525"/>
                  <a:pt x="6619" y="7366"/>
                </a:cubicBezTo>
                <a:lnTo>
                  <a:pt x="6555" y="7366"/>
                </a:lnTo>
                <a:lnTo>
                  <a:pt x="6555" y="8039"/>
                </a:lnTo>
                <a:lnTo>
                  <a:pt x="6452" y="8039"/>
                </a:lnTo>
                <a:lnTo>
                  <a:pt x="6452" y="6794"/>
                </a:lnTo>
                <a:lnTo>
                  <a:pt x="7121" y="6794"/>
                </a:lnTo>
                <a:cubicBezTo>
                  <a:pt x="7117" y="6867"/>
                  <a:pt x="7113" y="6925"/>
                  <a:pt x="7111" y="6967"/>
                </a:cubicBezTo>
                <a:cubicBezTo>
                  <a:pt x="7103" y="7107"/>
                  <a:pt x="7032" y="7176"/>
                  <a:pt x="6896" y="7173"/>
                </a:cubicBezTo>
                <a:cubicBezTo>
                  <a:pt x="6859" y="7172"/>
                  <a:pt x="6801" y="7171"/>
                  <a:pt x="6722" y="7168"/>
                </a:cubicBezTo>
                <a:cubicBezTo>
                  <a:pt x="6716" y="7133"/>
                  <a:pt x="6710" y="7097"/>
                  <a:pt x="6704" y="7061"/>
                </a:cubicBezTo>
                <a:cubicBezTo>
                  <a:pt x="6771" y="7069"/>
                  <a:pt x="6831" y="7074"/>
                  <a:pt x="6884" y="7076"/>
                </a:cubicBezTo>
                <a:cubicBezTo>
                  <a:pt x="6962" y="7078"/>
                  <a:pt x="7004" y="7041"/>
                  <a:pt x="7010" y="6965"/>
                </a:cubicBezTo>
                <a:cubicBezTo>
                  <a:pt x="7013" y="6941"/>
                  <a:pt x="7015" y="6915"/>
                  <a:pt x="7017" y="6887"/>
                </a:cubicBezTo>
                <a:lnTo>
                  <a:pt x="6555" y="6887"/>
                </a:lnTo>
                <a:lnTo>
                  <a:pt x="6555" y="7278"/>
                </a:lnTo>
                <a:lnTo>
                  <a:pt x="7127" y="7278"/>
                </a:lnTo>
                <a:lnTo>
                  <a:pt x="7127" y="7358"/>
                </a:lnTo>
                <a:cubicBezTo>
                  <a:pt x="7091" y="7516"/>
                  <a:pt x="7024" y="7654"/>
                  <a:pt x="6928" y="7772"/>
                </a:cubicBezTo>
                <a:cubicBezTo>
                  <a:pt x="7006" y="7846"/>
                  <a:pt x="7103" y="7903"/>
                  <a:pt x="7219" y="7945"/>
                </a:cubicBezTo>
                <a:cubicBezTo>
                  <a:pt x="7188" y="7981"/>
                  <a:pt x="7162" y="8013"/>
                  <a:pt x="7140" y="8042"/>
                </a:cubicBezTo>
                <a:close/>
                <a:moveTo>
                  <a:pt x="6711" y="7366"/>
                </a:moveTo>
                <a:cubicBezTo>
                  <a:pt x="6739" y="7496"/>
                  <a:pt x="6789" y="7607"/>
                  <a:pt x="6861" y="7698"/>
                </a:cubicBezTo>
                <a:cubicBezTo>
                  <a:pt x="6936" y="7603"/>
                  <a:pt x="6989" y="7493"/>
                  <a:pt x="7020" y="7366"/>
                </a:cubicBezTo>
                <a:lnTo>
                  <a:pt x="6711" y="7366"/>
                </a:lnTo>
                <a:close/>
                <a:moveTo>
                  <a:pt x="6053" y="6877"/>
                </a:moveTo>
                <a:lnTo>
                  <a:pt x="6243" y="6877"/>
                </a:lnTo>
                <a:lnTo>
                  <a:pt x="6243" y="7137"/>
                </a:lnTo>
                <a:lnTo>
                  <a:pt x="6053" y="7137"/>
                </a:lnTo>
                <a:lnTo>
                  <a:pt x="6053" y="6877"/>
                </a:lnTo>
                <a:close/>
                <a:moveTo>
                  <a:pt x="4808" y="7698"/>
                </a:moveTo>
                <a:lnTo>
                  <a:pt x="5491" y="7698"/>
                </a:lnTo>
                <a:lnTo>
                  <a:pt x="5491" y="7898"/>
                </a:lnTo>
                <a:lnTo>
                  <a:pt x="4808" y="7898"/>
                </a:lnTo>
                <a:lnTo>
                  <a:pt x="4808" y="7698"/>
                </a:lnTo>
                <a:close/>
                <a:moveTo>
                  <a:pt x="6053" y="7221"/>
                </a:moveTo>
                <a:lnTo>
                  <a:pt x="6243" y="7221"/>
                </a:lnTo>
                <a:lnTo>
                  <a:pt x="6243" y="7482"/>
                </a:lnTo>
                <a:lnTo>
                  <a:pt x="6053" y="7482"/>
                </a:lnTo>
                <a:lnTo>
                  <a:pt x="6053" y="7221"/>
                </a:lnTo>
                <a:close/>
                <a:moveTo>
                  <a:pt x="4916" y="7171"/>
                </a:moveTo>
                <a:cubicBezTo>
                  <a:pt x="4976" y="7243"/>
                  <a:pt x="5057" y="7302"/>
                  <a:pt x="5156" y="7348"/>
                </a:cubicBezTo>
                <a:cubicBezTo>
                  <a:pt x="5271" y="7298"/>
                  <a:pt x="5364" y="7239"/>
                  <a:pt x="5434" y="7171"/>
                </a:cubicBezTo>
                <a:lnTo>
                  <a:pt x="4916" y="7171"/>
                </a:lnTo>
                <a:close/>
              </a:path>
            </a:pathLst>
          </a:custGeom>
          <a:solidFill>
            <a:schemeClr val="bg1"/>
          </a:solidFill>
          <a:ln>
            <a:noFill/>
          </a:ln>
        </p:spPr>
        <p:txBody>
          <a:bodyPr/>
          <a:lstStyle/>
          <a:p>
            <a:endParaRPr lang="zh-CN" altLang="en-US">
              <a:cs typeface="+mn-ea"/>
              <a:sym typeface="+mn-lt"/>
            </a:endParaRPr>
          </a:p>
        </p:txBody>
      </p:sp>
      <p:sp>
        <p:nvSpPr>
          <p:cNvPr id="40" name="iconfont-11554-5128958">
            <a:extLst>
              <a:ext uri="{FF2B5EF4-FFF2-40B4-BE49-F238E27FC236}">
                <a16:creationId xmlns:a16="http://schemas.microsoft.com/office/drawing/2014/main" id="{E7045F3F-409A-4670-9659-7E5D2716B03C}"/>
              </a:ext>
            </a:extLst>
          </p:cNvPr>
          <p:cNvSpPr>
            <a:spLocks noChangeAspect="1"/>
          </p:cNvSpPr>
          <p:nvPr/>
        </p:nvSpPr>
        <p:spPr bwMode="auto">
          <a:xfrm>
            <a:off x="5131307" y="4313185"/>
            <a:ext cx="436103" cy="401377"/>
          </a:xfrm>
          <a:custGeom>
            <a:avLst/>
            <a:gdLst>
              <a:gd name="T0" fmla="*/ 3601 w 9602"/>
              <a:gd name="T1" fmla="*/ 686 h 8838"/>
              <a:gd name="T2" fmla="*/ 0 w 9602"/>
              <a:gd name="T3" fmla="*/ 4344 h 8838"/>
              <a:gd name="T4" fmla="*/ 5401 w 9602"/>
              <a:gd name="T5" fmla="*/ 6173 h 8838"/>
              <a:gd name="T6" fmla="*/ 5871 w 9602"/>
              <a:gd name="T7" fmla="*/ 2578 h 8838"/>
              <a:gd name="T8" fmla="*/ 5301 w 9602"/>
              <a:gd name="T9" fmla="*/ 5487 h 8838"/>
              <a:gd name="T10" fmla="*/ 686 w 9602"/>
              <a:gd name="T11" fmla="*/ 4277 h 8838"/>
              <a:gd name="T12" fmla="*/ 3601 w 9602"/>
              <a:gd name="T13" fmla="*/ 1372 h 8838"/>
              <a:gd name="T14" fmla="*/ 6516 w 9602"/>
              <a:gd name="T15" fmla="*/ 4277 h 8838"/>
              <a:gd name="T16" fmla="*/ 1056 w 9602"/>
              <a:gd name="T17" fmla="*/ 7280 h 8838"/>
              <a:gd name="T18" fmla="*/ 309 w 9602"/>
              <a:gd name="T19" fmla="*/ 8072 h 8838"/>
              <a:gd name="T20" fmla="*/ 435 w 9602"/>
              <a:gd name="T21" fmla="*/ 6991 h 8838"/>
              <a:gd name="T22" fmla="*/ 4405 w 9602"/>
              <a:gd name="T23" fmla="*/ 6825 h 8838"/>
              <a:gd name="T24" fmla="*/ 4281 w 9602"/>
              <a:gd name="T25" fmla="*/ 7902 h 8838"/>
              <a:gd name="T26" fmla="*/ 3659 w 9602"/>
              <a:gd name="T27" fmla="*/ 7612 h 8838"/>
              <a:gd name="T28" fmla="*/ 4405 w 9602"/>
              <a:gd name="T29" fmla="*/ 6824 h 8838"/>
              <a:gd name="T30" fmla="*/ 7834 w 9602"/>
              <a:gd name="T31" fmla="*/ 6825 h 8838"/>
              <a:gd name="T32" fmla="*/ 7711 w 9602"/>
              <a:gd name="T33" fmla="*/ 7902 h 8838"/>
              <a:gd name="T34" fmla="*/ 7089 w 9602"/>
              <a:gd name="T35" fmla="*/ 7612 h 8838"/>
              <a:gd name="T36" fmla="*/ 7834 w 9602"/>
              <a:gd name="T37" fmla="*/ 6824 h 8838"/>
              <a:gd name="T38" fmla="*/ 2690 w 9602"/>
              <a:gd name="T39" fmla="*/ 7510 h 8838"/>
              <a:gd name="T40" fmla="*/ 2567 w 9602"/>
              <a:gd name="T41" fmla="*/ 8587 h 8838"/>
              <a:gd name="T42" fmla="*/ 1945 w 9602"/>
              <a:gd name="T43" fmla="*/ 8298 h 8838"/>
              <a:gd name="T44" fmla="*/ 2690 w 9602"/>
              <a:gd name="T45" fmla="*/ 7510 h 8838"/>
              <a:gd name="T46" fmla="*/ 6286 w 9602"/>
              <a:gd name="T47" fmla="*/ 7966 h 8838"/>
              <a:gd name="T48" fmla="*/ 5539 w 9602"/>
              <a:gd name="T49" fmla="*/ 8757 h 8838"/>
              <a:gd name="T50" fmla="*/ 5664 w 9602"/>
              <a:gd name="T51" fmla="*/ 7676 h 8838"/>
              <a:gd name="T52" fmla="*/ 6120 w 9602"/>
              <a:gd name="T53" fmla="*/ 7510 h 8838"/>
              <a:gd name="T54" fmla="*/ 9457 w 9602"/>
              <a:gd name="T55" fmla="*/ 7966 h 8838"/>
              <a:gd name="T56" fmla="*/ 8719 w 9602"/>
              <a:gd name="T57" fmla="*/ 8759 h 8838"/>
              <a:gd name="T58" fmla="*/ 8546 w 9602"/>
              <a:gd name="T59" fmla="*/ 8298 h 8838"/>
              <a:gd name="T60" fmla="*/ 9291 w 9602"/>
              <a:gd name="T61" fmla="*/ 7510 h 8838"/>
              <a:gd name="T62" fmla="*/ 4889 w 9602"/>
              <a:gd name="T63" fmla="*/ 289 h 8838"/>
              <a:gd name="T64" fmla="*/ 6001 w 9602"/>
              <a:gd name="T65" fmla="*/ 0 h 8838"/>
              <a:gd name="T66" fmla="*/ 9602 w 9602"/>
              <a:gd name="T67" fmla="*/ 3658 h 8838"/>
              <a:gd name="T68" fmla="*/ 7643 w 9602"/>
              <a:gd name="T69" fmla="*/ 5487 h 8838"/>
              <a:gd name="T70" fmla="*/ 7643 w 9602"/>
              <a:gd name="T71" fmla="*/ 4802 h 8838"/>
              <a:gd name="T72" fmla="*/ 8916 w 9602"/>
              <a:gd name="T73" fmla="*/ 3591 h 8838"/>
              <a:gd name="T74" fmla="*/ 6001 w 9602"/>
              <a:gd name="T75" fmla="*/ 686 h 8838"/>
              <a:gd name="T76" fmla="*/ 4961 w 9602"/>
              <a:gd name="T77" fmla="*/ 914 h 8838"/>
              <a:gd name="T78" fmla="*/ 4889 w 9602"/>
              <a:gd name="T79" fmla="*/ 289 h 8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02" h="8838">
                <a:moveTo>
                  <a:pt x="5871" y="2578"/>
                </a:moveTo>
                <a:cubicBezTo>
                  <a:pt x="5661" y="1499"/>
                  <a:pt x="4724" y="686"/>
                  <a:pt x="3601" y="686"/>
                </a:cubicBezTo>
                <a:cubicBezTo>
                  <a:pt x="2478" y="686"/>
                  <a:pt x="1541" y="1498"/>
                  <a:pt x="1330" y="2578"/>
                </a:cubicBezTo>
                <a:cubicBezTo>
                  <a:pt x="564" y="2788"/>
                  <a:pt x="0" y="3499"/>
                  <a:pt x="0" y="4344"/>
                </a:cubicBezTo>
                <a:cubicBezTo>
                  <a:pt x="0" y="5354"/>
                  <a:pt x="806" y="6173"/>
                  <a:pt x="1800" y="6173"/>
                </a:cubicBezTo>
                <a:lnTo>
                  <a:pt x="5401" y="6173"/>
                </a:lnTo>
                <a:cubicBezTo>
                  <a:pt x="6395" y="6173"/>
                  <a:pt x="7201" y="5354"/>
                  <a:pt x="7201" y="4344"/>
                </a:cubicBezTo>
                <a:cubicBezTo>
                  <a:pt x="7201" y="3499"/>
                  <a:pt x="6638" y="2788"/>
                  <a:pt x="5871" y="2578"/>
                </a:cubicBezTo>
                <a:close/>
                <a:moveTo>
                  <a:pt x="6516" y="4277"/>
                </a:moveTo>
                <a:cubicBezTo>
                  <a:pt x="6515" y="4946"/>
                  <a:pt x="5971" y="5488"/>
                  <a:pt x="5301" y="5487"/>
                </a:cubicBezTo>
                <a:lnTo>
                  <a:pt x="1901" y="5487"/>
                </a:lnTo>
                <a:cubicBezTo>
                  <a:pt x="1230" y="5487"/>
                  <a:pt x="686" y="4945"/>
                  <a:pt x="686" y="4277"/>
                </a:cubicBezTo>
                <a:cubicBezTo>
                  <a:pt x="687" y="3607"/>
                  <a:pt x="1231" y="3065"/>
                  <a:pt x="1901" y="3066"/>
                </a:cubicBezTo>
                <a:cubicBezTo>
                  <a:pt x="1901" y="2130"/>
                  <a:pt x="2662" y="1372"/>
                  <a:pt x="3601" y="1372"/>
                </a:cubicBezTo>
                <a:cubicBezTo>
                  <a:pt x="4540" y="1372"/>
                  <a:pt x="5301" y="2131"/>
                  <a:pt x="5301" y="3067"/>
                </a:cubicBezTo>
                <a:cubicBezTo>
                  <a:pt x="5972" y="3067"/>
                  <a:pt x="6516" y="3608"/>
                  <a:pt x="6516" y="4277"/>
                </a:cubicBezTo>
                <a:close/>
                <a:moveTo>
                  <a:pt x="890" y="6825"/>
                </a:moveTo>
                <a:cubicBezTo>
                  <a:pt x="1062" y="6905"/>
                  <a:pt x="1136" y="7109"/>
                  <a:pt x="1056" y="7280"/>
                </a:cubicBezTo>
                <a:lnTo>
                  <a:pt x="766" y="7902"/>
                </a:lnTo>
                <a:cubicBezTo>
                  <a:pt x="688" y="8076"/>
                  <a:pt x="482" y="8152"/>
                  <a:pt x="309" y="8072"/>
                </a:cubicBezTo>
                <a:cubicBezTo>
                  <a:pt x="136" y="7991"/>
                  <a:pt x="62" y="7784"/>
                  <a:pt x="144" y="7612"/>
                </a:cubicBezTo>
                <a:lnTo>
                  <a:pt x="435" y="6991"/>
                </a:lnTo>
                <a:cubicBezTo>
                  <a:pt x="515" y="6819"/>
                  <a:pt x="719" y="6745"/>
                  <a:pt x="890" y="6825"/>
                </a:cubicBezTo>
                <a:close/>
                <a:moveTo>
                  <a:pt x="4405" y="6825"/>
                </a:moveTo>
                <a:cubicBezTo>
                  <a:pt x="4577" y="6904"/>
                  <a:pt x="4651" y="7108"/>
                  <a:pt x="4571" y="7280"/>
                </a:cubicBezTo>
                <a:lnTo>
                  <a:pt x="4281" y="7902"/>
                </a:lnTo>
                <a:cubicBezTo>
                  <a:pt x="4203" y="8076"/>
                  <a:pt x="3997" y="8152"/>
                  <a:pt x="3824" y="8072"/>
                </a:cubicBezTo>
                <a:cubicBezTo>
                  <a:pt x="3650" y="7991"/>
                  <a:pt x="3577" y="7784"/>
                  <a:pt x="3659" y="7612"/>
                </a:cubicBezTo>
                <a:lnTo>
                  <a:pt x="3949" y="6991"/>
                </a:lnTo>
                <a:cubicBezTo>
                  <a:pt x="4029" y="6819"/>
                  <a:pt x="4233" y="6744"/>
                  <a:pt x="4405" y="6824"/>
                </a:cubicBezTo>
                <a:lnTo>
                  <a:pt x="4405" y="6825"/>
                </a:lnTo>
                <a:close/>
                <a:moveTo>
                  <a:pt x="7834" y="6825"/>
                </a:moveTo>
                <a:cubicBezTo>
                  <a:pt x="8006" y="6904"/>
                  <a:pt x="8081" y="7108"/>
                  <a:pt x="8001" y="7280"/>
                </a:cubicBezTo>
                <a:lnTo>
                  <a:pt x="7711" y="7902"/>
                </a:lnTo>
                <a:cubicBezTo>
                  <a:pt x="7630" y="8074"/>
                  <a:pt x="7426" y="8148"/>
                  <a:pt x="7255" y="8068"/>
                </a:cubicBezTo>
                <a:cubicBezTo>
                  <a:pt x="7083" y="7988"/>
                  <a:pt x="7008" y="7784"/>
                  <a:pt x="7089" y="7612"/>
                </a:cubicBezTo>
                <a:lnTo>
                  <a:pt x="7378" y="6991"/>
                </a:lnTo>
                <a:cubicBezTo>
                  <a:pt x="7458" y="6819"/>
                  <a:pt x="7662" y="6744"/>
                  <a:pt x="7834" y="6824"/>
                </a:cubicBezTo>
                <a:lnTo>
                  <a:pt x="7834" y="6825"/>
                </a:lnTo>
                <a:close/>
                <a:moveTo>
                  <a:pt x="2690" y="7510"/>
                </a:moveTo>
                <a:cubicBezTo>
                  <a:pt x="2862" y="7590"/>
                  <a:pt x="2936" y="7794"/>
                  <a:pt x="2857" y="7966"/>
                </a:cubicBezTo>
                <a:lnTo>
                  <a:pt x="2567" y="8587"/>
                </a:lnTo>
                <a:cubicBezTo>
                  <a:pt x="2488" y="8761"/>
                  <a:pt x="2282" y="8838"/>
                  <a:pt x="2109" y="8757"/>
                </a:cubicBezTo>
                <a:cubicBezTo>
                  <a:pt x="1936" y="8676"/>
                  <a:pt x="1862" y="8470"/>
                  <a:pt x="1945" y="8298"/>
                </a:cubicBezTo>
                <a:lnTo>
                  <a:pt x="2235" y="7676"/>
                </a:lnTo>
                <a:cubicBezTo>
                  <a:pt x="2315" y="7504"/>
                  <a:pt x="2519" y="7430"/>
                  <a:pt x="2690" y="7510"/>
                </a:cubicBezTo>
                <a:close/>
                <a:moveTo>
                  <a:pt x="6120" y="7510"/>
                </a:moveTo>
                <a:cubicBezTo>
                  <a:pt x="6291" y="7590"/>
                  <a:pt x="6366" y="7794"/>
                  <a:pt x="6286" y="7966"/>
                </a:cubicBezTo>
                <a:lnTo>
                  <a:pt x="5996" y="8587"/>
                </a:lnTo>
                <a:cubicBezTo>
                  <a:pt x="5918" y="8761"/>
                  <a:pt x="5712" y="8838"/>
                  <a:pt x="5539" y="8757"/>
                </a:cubicBezTo>
                <a:cubicBezTo>
                  <a:pt x="5365" y="8676"/>
                  <a:pt x="5292" y="8470"/>
                  <a:pt x="5374" y="8298"/>
                </a:cubicBezTo>
                <a:lnTo>
                  <a:pt x="5664" y="7676"/>
                </a:lnTo>
                <a:cubicBezTo>
                  <a:pt x="5743" y="7505"/>
                  <a:pt x="5947" y="7430"/>
                  <a:pt x="6119" y="7510"/>
                </a:cubicBezTo>
                <a:lnTo>
                  <a:pt x="6120" y="7510"/>
                </a:lnTo>
                <a:close/>
                <a:moveTo>
                  <a:pt x="9292" y="7510"/>
                </a:moveTo>
                <a:cubicBezTo>
                  <a:pt x="9463" y="7590"/>
                  <a:pt x="9537" y="7795"/>
                  <a:pt x="9457" y="7966"/>
                </a:cubicBezTo>
                <a:lnTo>
                  <a:pt x="9168" y="8588"/>
                </a:lnTo>
                <a:cubicBezTo>
                  <a:pt x="9089" y="8757"/>
                  <a:pt x="8890" y="8833"/>
                  <a:pt x="8719" y="8759"/>
                </a:cubicBezTo>
                <a:cubicBezTo>
                  <a:pt x="8548" y="8684"/>
                  <a:pt x="8468" y="8487"/>
                  <a:pt x="8539" y="8314"/>
                </a:cubicBezTo>
                <a:cubicBezTo>
                  <a:pt x="8541" y="8309"/>
                  <a:pt x="8543" y="8303"/>
                  <a:pt x="8546" y="8298"/>
                </a:cubicBezTo>
                <a:lnTo>
                  <a:pt x="8836" y="7676"/>
                </a:lnTo>
                <a:cubicBezTo>
                  <a:pt x="8916" y="7505"/>
                  <a:pt x="9120" y="7430"/>
                  <a:pt x="9291" y="7510"/>
                </a:cubicBezTo>
                <a:lnTo>
                  <a:pt x="9292" y="7510"/>
                </a:lnTo>
                <a:close/>
                <a:moveTo>
                  <a:pt x="4889" y="289"/>
                </a:moveTo>
                <a:cubicBezTo>
                  <a:pt x="4905" y="278"/>
                  <a:pt x="4923" y="268"/>
                  <a:pt x="4941" y="259"/>
                </a:cubicBezTo>
                <a:cubicBezTo>
                  <a:pt x="5251" y="104"/>
                  <a:pt x="5632" y="0"/>
                  <a:pt x="6001" y="0"/>
                </a:cubicBezTo>
                <a:cubicBezTo>
                  <a:pt x="7125" y="0"/>
                  <a:pt x="8061" y="813"/>
                  <a:pt x="8272" y="1892"/>
                </a:cubicBezTo>
                <a:cubicBezTo>
                  <a:pt x="9039" y="2102"/>
                  <a:pt x="9602" y="2813"/>
                  <a:pt x="9602" y="3658"/>
                </a:cubicBezTo>
                <a:cubicBezTo>
                  <a:pt x="9602" y="4668"/>
                  <a:pt x="8796" y="5487"/>
                  <a:pt x="7802" y="5487"/>
                </a:cubicBezTo>
                <a:lnTo>
                  <a:pt x="7643" y="5487"/>
                </a:lnTo>
                <a:cubicBezTo>
                  <a:pt x="7460" y="5478"/>
                  <a:pt x="7316" y="5328"/>
                  <a:pt x="7316" y="5144"/>
                </a:cubicBezTo>
                <a:cubicBezTo>
                  <a:pt x="7316" y="4961"/>
                  <a:pt x="7460" y="4810"/>
                  <a:pt x="7643" y="4802"/>
                </a:cubicBezTo>
                <a:lnTo>
                  <a:pt x="7701" y="4802"/>
                </a:lnTo>
                <a:cubicBezTo>
                  <a:pt x="8371" y="4803"/>
                  <a:pt x="8915" y="4261"/>
                  <a:pt x="8916" y="3591"/>
                </a:cubicBezTo>
                <a:cubicBezTo>
                  <a:pt x="8916" y="2923"/>
                  <a:pt x="8372" y="2381"/>
                  <a:pt x="7701" y="2381"/>
                </a:cubicBezTo>
                <a:cubicBezTo>
                  <a:pt x="7701" y="1445"/>
                  <a:pt x="6940" y="686"/>
                  <a:pt x="6001" y="686"/>
                </a:cubicBezTo>
                <a:cubicBezTo>
                  <a:pt x="5725" y="686"/>
                  <a:pt x="5414" y="832"/>
                  <a:pt x="5172" y="914"/>
                </a:cubicBezTo>
                <a:cubicBezTo>
                  <a:pt x="5104" y="937"/>
                  <a:pt x="5030" y="938"/>
                  <a:pt x="4961" y="914"/>
                </a:cubicBezTo>
                <a:cubicBezTo>
                  <a:pt x="4674" y="828"/>
                  <a:pt x="4628" y="440"/>
                  <a:pt x="4888" y="289"/>
                </a:cubicBezTo>
                <a:lnTo>
                  <a:pt x="4889" y="289"/>
                </a:lnTo>
                <a:close/>
              </a:path>
            </a:pathLst>
          </a:custGeom>
          <a:solidFill>
            <a:schemeClr val="bg1"/>
          </a:solidFill>
          <a:ln>
            <a:noFill/>
          </a:ln>
        </p:spPr>
        <p:txBody>
          <a:bodyPr/>
          <a:lstStyle/>
          <a:p>
            <a:endParaRPr lang="zh-CN" altLang="en-US">
              <a:cs typeface="+mn-ea"/>
              <a:sym typeface="+mn-lt"/>
            </a:endParaRPr>
          </a:p>
        </p:txBody>
      </p:sp>
      <p:sp>
        <p:nvSpPr>
          <p:cNvPr id="44" name="paint-board-and-brush_67745">
            <a:extLst>
              <a:ext uri="{FF2B5EF4-FFF2-40B4-BE49-F238E27FC236}">
                <a16:creationId xmlns:a16="http://schemas.microsoft.com/office/drawing/2014/main" id="{28F4382A-F8F2-4558-9E50-C11760E9B1FC}"/>
              </a:ext>
            </a:extLst>
          </p:cNvPr>
          <p:cNvSpPr>
            <a:spLocks noChangeAspect="1"/>
          </p:cNvSpPr>
          <p:nvPr/>
        </p:nvSpPr>
        <p:spPr bwMode="auto">
          <a:xfrm>
            <a:off x="6526326" y="4359069"/>
            <a:ext cx="436103" cy="346307"/>
          </a:xfrm>
          <a:custGeom>
            <a:avLst/>
            <a:gdLst>
              <a:gd name="T0" fmla="*/ 5658 w 5877"/>
              <a:gd name="T1" fmla="*/ 98 h 4674"/>
              <a:gd name="T2" fmla="*/ 5196 w 5877"/>
              <a:gd name="T3" fmla="*/ 375 h 4674"/>
              <a:gd name="T4" fmla="*/ 4564 w 5877"/>
              <a:gd name="T5" fmla="*/ 1078 h 4674"/>
              <a:gd name="T6" fmla="*/ 4295 w 5877"/>
              <a:gd name="T7" fmla="*/ 757 h 4674"/>
              <a:gd name="T8" fmla="*/ 2527 w 5877"/>
              <a:gd name="T9" fmla="*/ 0 h 4674"/>
              <a:gd name="T10" fmla="*/ 106 w 5877"/>
              <a:gd name="T11" fmla="*/ 2815 h 4674"/>
              <a:gd name="T12" fmla="*/ 1354 w 5877"/>
              <a:gd name="T13" fmla="*/ 4581 h 4674"/>
              <a:gd name="T14" fmla="*/ 2665 w 5877"/>
              <a:gd name="T15" fmla="*/ 4142 h 4674"/>
              <a:gd name="T16" fmla="*/ 2799 w 5877"/>
              <a:gd name="T17" fmla="*/ 3512 h 4674"/>
              <a:gd name="T18" fmla="*/ 3116 w 5877"/>
              <a:gd name="T19" fmla="*/ 3010 h 4674"/>
              <a:gd name="T20" fmla="*/ 3107 w 5877"/>
              <a:gd name="T21" fmla="*/ 3342 h 4674"/>
              <a:gd name="T22" fmla="*/ 2966 w 5877"/>
              <a:gd name="T23" fmla="*/ 4230 h 4674"/>
              <a:gd name="T24" fmla="*/ 3814 w 5877"/>
              <a:gd name="T25" fmla="*/ 3689 h 4674"/>
              <a:gd name="T26" fmla="*/ 4934 w 5877"/>
              <a:gd name="T27" fmla="*/ 2424 h 4674"/>
              <a:gd name="T28" fmla="*/ 5331 w 5877"/>
              <a:gd name="T29" fmla="*/ 1531 h 4674"/>
              <a:gd name="T30" fmla="*/ 5749 w 5877"/>
              <a:gd name="T31" fmla="*/ 1147 h 4674"/>
              <a:gd name="T32" fmla="*/ 3764 w 5877"/>
              <a:gd name="T33" fmla="*/ 1455 h 4674"/>
              <a:gd name="T34" fmla="*/ 3294 w 5877"/>
              <a:gd name="T35" fmla="*/ 1562 h 4674"/>
              <a:gd name="T36" fmla="*/ 3187 w 5877"/>
              <a:gd name="T37" fmla="*/ 1091 h 4674"/>
              <a:gd name="T38" fmla="*/ 3657 w 5877"/>
              <a:gd name="T39" fmla="*/ 984 h 4674"/>
              <a:gd name="T40" fmla="*/ 3764 w 5877"/>
              <a:gd name="T41" fmla="*/ 1455 h 4674"/>
              <a:gd name="T42" fmla="*/ 4735 w 5877"/>
              <a:gd name="T43" fmla="*/ 1341 h 4674"/>
              <a:gd name="T44" fmla="*/ 5004 w 5877"/>
              <a:gd name="T45" fmla="*/ 1505 h 4674"/>
              <a:gd name="T46" fmla="*/ 3594 w 5877"/>
              <a:gd name="T47" fmla="*/ 3489 h 4674"/>
              <a:gd name="T48" fmla="*/ 3424 w 5877"/>
              <a:gd name="T49" fmla="*/ 3371 h 4674"/>
              <a:gd name="T50" fmla="*/ 1179 w 5877"/>
              <a:gd name="T51" fmla="*/ 2071 h 4674"/>
              <a:gd name="T52" fmla="*/ 847 w 5877"/>
              <a:gd name="T53" fmla="*/ 1805 h 4674"/>
              <a:gd name="T54" fmla="*/ 1180 w 5877"/>
              <a:gd name="T55" fmla="*/ 1388 h 4674"/>
              <a:gd name="T56" fmla="*/ 1468 w 5877"/>
              <a:gd name="T57" fmla="*/ 1911 h 4674"/>
              <a:gd name="T58" fmla="*/ 822 w 5877"/>
              <a:gd name="T59" fmla="*/ 2822 h 4674"/>
              <a:gd name="T60" fmla="*/ 1292 w 5877"/>
              <a:gd name="T61" fmla="*/ 2715 h 4674"/>
              <a:gd name="T62" fmla="*/ 1399 w 5877"/>
              <a:gd name="T63" fmla="*/ 3185 h 4674"/>
              <a:gd name="T64" fmla="*/ 928 w 5877"/>
              <a:gd name="T65" fmla="*/ 3292 h 4674"/>
              <a:gd name="T66" fmla="*/ 822 w 5877"/>
              <a:gd name="T67" fmla="*/ 2822 h 4674"/>
              <a:gd name="T68" fmla="*/ 2203 w 5877"/>
              <a:gd name="T69" fmla="*/ 636 h 4674"/>
              <a:gd name="T70" fmla="*/ 2491 w 5877"/>
              <a:gd name="T71" fmla="*/ 1159 h 4674"/>
              <a:gd name="T72" fmla="*/ 2021 w 5877"/>
              <a:gd name="T73" fmla="*/ 1266 h 4674"/>
              <a:gd name="T74" fmla="*/ 1914 w 5877"/>
              <a:gd name="T75" fmla="*/ 796 h 4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7" h="4674">
                <a:moveTo>
                  <a:pt x="5722" y="148"/>
                </a:moveTo>
                <a:cubicBezTo>
                  <a:pt x="5712" y="121"/>
                  <a:pt x="5687" y="102"/>
                  <a:pt x="5658" y="98"/>
                </a:cubicBezTo>
                <a:cubicBezTo>
                  <a:pt x="5629" y="94"/>
                  <a:pt x="5600" y="107"/>
                  <a:pt x="5583" y="131"/>
                </a:cubicBezTo>
                <a:cubicBezTo>
                  <a:pt x="5482" y="273"/>
                  <a:pt x="5349" y="320"/>
                  <a:pt x="5196" y="375"/>
                </a:cubicBezTo>
                <a:cubicBezTo>
                  <a:pt x="5072" y="419"/>
                  <a:pt x="4944" y="464"/>
                  <a:pt x="4805" y="564"/>
                </a:cubicBezTo>
                <a:cubicBezTo>
                  <a:pt x="4609" y="704"/>
                  <a:pt x="4520" y="896"/>
                  <a:pt x="4564" y="1078"/>
                </a:cubicBezTo>
                <a:lnTo>
                  <a:pt x="4560" y="1084"/>
                </a:lnTo>
                <a:cubicBezTo>
                  <a:pt x="4478" y="965"/>
                  <a:pt x="4389" y="855"/>
                  <a:pt x="4295" y="757"/>
                </a:cubicBezTo>
                <a:cubicBezTo>
                  <a:pt x="3856" y="299"/>
                  <a:pt x="3242" y="24"/>
                  <a:pt x="2611" y="1"/>
                </a:cubicBezTo>
                <a:cubicBezTo>
                  <a:pt x="2583" y="0"/>
                  <a:pt x="2555" y="0"/>
                  <a:pt x="2527" y="0"/>
                </a:cubicBezTo>
                <a:cubicBezTo>
                  <a:pt x="1822" y="0"/>
                  <a:pt x="1148" y="315"/>
                  <a:pt x="676" y="864"/>
                </a:cubicBezTo>
                <a:cubicBezTo>
                  <a:pt x="208" y="1410"/>
                  <a:pt x="0" y="2122"/>
                  <a:pt x="106" y="2815"/>
                </a:cubicBezTo>
                <a:cubicBezTo>
                  <a:pt x="115" y="2873"/>
                  <a:pt x="126" y="2932"/>
                  <a:pt x="140" y="2990"/>
                </a:cubicBezTo>
                <a:cubicBezTo>
                  <a:pt x="313" y="3752"/>
                  <a:pt x="755" y="4332"/>
                  <a:pt x="1354" y="4581"/>
                </a:cubicBezTo>
                <a:cubicBezTo>
                  <a:pt x="1501" y="4643"/>
                  <a:pt x="1650" y="4674"/>
                  <a:pt x="1796" y="4674"/>
                </a:cubicBezTo>
                <a:cubicBezTo>
                  <a:pt x="2158" y="4674"/>
                  <a:pt x="2475" y="4480"/>
                  <a:pt x="2665" y="4142"/>
                </a:cubicBezTo>
                <a:cubicBezTo>
                  <a:pt x="2737" y="4013"/>
                  <a:pt x="2783" y="3880"/>
                  <a:pt x="2803" y="3747"/>
                </a:cubicBezTo>
                <a:cubicBezTo>
                  <a:pt x="2814" y="3668"/>
                  <a:pt x="2806" y="3589"/>
                  <a:pt x="2799" y="3512"/>
                </a:cubicBezTo>
                <a:cubicBezTo>
                  <a:pt x="2791" y="3434"/>
                  <a:pt x="2783" y="3359"/>
                  <a:pt x="2795" y="3285"/>
                </a:cubicBezTo>
                <a:cubicBezTo>
                  <a:pt x="2823" y="3113"/>
                  <a:pt x="2942" y="3010"/>
                  <a:pt x="3116" y="3010"/>
                </a:cubicBezTo>
                <a:cubicBezTo>
                  <a:pt x="3165" y="3010"/>
                  <a:pt x="3216" y="3019"/>
                  <a:pt x="3266" y="3035"/>
                </a:cubicBezTo>
                <a:cubicBezTo>
                  <a:pt x="3207" y="3143"/>
                  <a:pt x="3153" y="3246"/>
                  <a:pt x="3107" y="3342"/>
                </a:cubicBezTo>
                <a:cubicBezTo>
                  <a:pt x="3008" y="3545"/>
                  <a:pt x="2939" y="3713"/>
                  <a:pt x="2903" y="3841"/>
                </a:cubicBezTo>
                <a:cubicBezTo>
                  <a:pt x="2881" y="3920"/>
                  <a:pt x="2823" y="4131"/>
                  <a:pt x="2966" y="4230"/>
                </a:cubicBezTo>
                <a:cubicBezTo>
                  <a:pt x="3011" y="4261"/>
                  <a:pt x="3069" y="4272"/>
                  <a:pt x="3128" y="4261"/>
                </a:cubicBezTo>
                <a:cubicBezTo>
                  <a:pt x="3182" y="4251"/>
                  <a:pt x="3347" y="4221"/>
                  <a:pt x="3814" y="3689"/>
                </a:cubicBezTo>
                <a:cubicBezTo>
                  <a:pt x="3939" y="3547"/>
                  <a:pt x="4074" y="3382"/>
                  <a:pt x="4215" y="3199"/>
                </a:cubicBezTo>
                <a:cubicBezTo>
                  <a:pt x="4577" y="3077"/>
                  <a:pt x="4859" y="2773"/>
                  <a:pt x="4934" y="2424"/>
                </a:cubicBezTo>
                <a:cubicBezTo>
                  <a:pt x="4952" y="2337"/>
                  <a:pt x="4960" y="2244"/>
                  <a:pt x="4957" y="2147"/>
                </a:cubicBezTo>
                <a:cubicBezTo>
                  <a:pt x="5092" y="1937"/>
                  <a:pt x="5211" y="1742"/>
                  <a:pt x="5331" y="1531"/>
                </a:cubicBezTo>
                <a:cubicBezTo>
                  <a:pt x="5333" y="1527"/>
                  <a:pt x="5336" y="1523"/>
                  <a:pt x="5338" y="1519"/>
                </a:cubicBezTo>
                <a:cubicBezTo>
                  <a:pt x="5512" y="1471"/>
                  <a:pt x="5661" y="1336"/>
                  <a:pt x="5749" y="1147"/>
                </a:cubicBezTo>
                <a:cubicBezTo>
                  <a:pt x="5877" y="871"/>
                  <a:pt x="5868" y="516"/>
                  <a:pt x="5722" y="148"/>
                </a:cubicBezTo>
                <a:close/>
                <a:moveTo>
                  <a:pt x="3764" y="1455"/>
                </a:moveTo>
                <a:cubicBezTo>
                  <a:pt x="3701" y="1555"/>
                  <a:pt x="3593" y="1614"/>
                  <a:pt x="3475" y="1614"/>
                </a:cubicBezTo>
                <a:cubicBezTo>
                  <a:pt x="3411" y="1614"/>
                  <a:pt x="3348" y="1596"/>
                  <a:pt x="3294" y="1562"/>
                </a:cubicBezTo>
                <a:cubicBezTo>
                  <a:pt x="3217" y="1513"/>
                  <a:pt x="3163" y="1437"/>
                  <a:pt x="3143" y="1349"/>
                </a:cubicBezTo>
                <a:cubicBezTo>
                  <a:pt x="3123" y="1260"/>
                  <a:pt x="3138" y="1168"/>
                  <a:pt x="3187" y="1091"/>
                </a:cubicBezTo>
                <a:cubicBezTo>
                  <a:pt x="3250" y="991"/>
                  <a:pt x="3358" y="932"/>
                  <a:pt x="3476" y="932"/>
                </a:cubicBezTo>
                <a:cubicBezTo>
                  <a:pt x="3540" y="932"/>
                  <a:pt x="3603" y="950"/>
                  <a:pt x="3657" y="984"/>
                </a:cubicBezTo>
                <a:cubicBezTo>
                  <a:pt x="3734" y="1033"/>
                  <a:pt x="3788" y="1109"/>
                  <a:pt x="3808" y="1197"/>
                </a:cubicBezTo>
                <a:cubicBezTo>
                  <a:pt x="3828" y="1286"/>
                  <a:pt x="3813" y="1378"/>
                  <a:pt x="3764" y="1455"/>
                </a:cubicBezTo>
                <a:close/>
                <a:moveTo>
                  <a:pt x="4207" y="2073"/>
                </a:moveTo>
                <a:cubicBezTo>
                  <a:pt x="4379" y="1819"/>
                  <a:pt x="4562" y="1566"/>
                  <a:pt x="4735" y="1341"/>
                </a:cubicBezTo>
                <a:cubicBezTo>
                  <a:pt x="4763" y="1367"/>
                  <a:pt x="4794" y="1392"/>
                  <a:pt x="4828" y="1415"/>
                </a:cubicBezTo>
                <a:cubicBezTo>
                  <a:pt x="4885" y="1454"/>
                  <a:pt x="4944" y="1485"/>
                  <a:pt x="5004" y="1505"/>
                </a:cubicBezTo>
                <a:cubicBezTo>
                  <a:pt x="4858" y="1755"/>
                  <a:pt x="4700" y="2003"/>
                  <a:pt x="4510" y="2284"/>
                </a:cubicBezTo>
                <a:cubicBezTo>
                  <a:pt x="4197" y="2745"/>
                  <a:pt x="3872" y="3173"/>
                  <a:pt x="3594" y="3489"/>
                </a:cubicBezTo>
                <a:cubicBezTo>
                  <a:pt x="3439" y="3666"/>
                  <a:pt x="3303" y="3803"/>
                  <a:pt x="3199" y="3887"/>
                </a:cubicBezTo>
                <a:cubicBezTo>
                  <a:pt x="3239" y="3758"/>
                  <a:pt x="3316" y="3581"/>
                  <a:pt x="3424" y="3371"/>
                </a:cubicBezTo>
                <a:cubicBezTo>
                  <a:pt x="3616" y="2995"/>
                  <a:pt x="3894" y="2534"/>
                  <a:pt x="4207" y="2073"/>
                </a:cubicBezTo>
                <a:close/>
                <a:moveTo>
                  <a:pt x="1179" y="2071"/>
                </a:moveTo>
                <a:cubicBezTo>
                  <a:pt x="1115" y="2071"/>
                  <a:pt x="1052" y="2052"/>
                  <a:pt x="998" y="2018"/>
                </a:cubicBezTo>
                <a:cubicBezTo>
                  <a:pt x="921" y="1970"/>
                  <a:pt x="867" y="1894"/>
                  <a:pt x="847" y="1805"/>
                </a:cubicBezTo>
                <a:cubicBezTo>
                  <a:pt x="827" y="1716"/>
                  <a:pt x="842" y="1625"/>
                  <a:pt x="891" y="1548"/>
                </a:cubicBezTo>
                <a:cubicBezTo>
                  <a:pt x="954" y="1448"/>
                  <a:pt x="1062" y="1388"/>
                  <a:pt x="1180" y="1388"/>
                </a:cubicBezTo>
                <a:cubicBezTo>
                  <a:pt x="1244" y="1388"/>
                  <a:pt x="1307" y="1406"/>
                  <a:pt x="1361" y="1441"/>
                </a:cubicBezTo>
                <a:cubicBezTo>
                  <a:pt x="1520" y="1541"/>
                  <a:pt x="1568" y="1752"/>
                  <a:pt x="1468" y="1911"/>
                </a:cubicBezTo>
                <a:cubicBezTo>
                  <a:pt x="1405" y="2011"/>
                  <a:pt x="1297" y="2071"/>
                  <a:pt x="1179" y="2071"/>
                </a:cubicBezTo>
                <a:close/>
                <a:moveTo>
                  <a:pt x="822" y="2822"/>
                </a:moveTo>
                <a:cubicBezTo>
                  <a:pt x="884" y="2722"/>
                  <a:pt x="992" y="2662"/>
                  <a:pt x="1110" y="2662"/>
                </a:cubicBezTo>
                <a:cubicBezTo>
                  <a:pt x="1175" y="2662"/>
                  <a:pt x="1237" y="2681"/>
                  <a:pt x="1292" y="2715"/>
                </a:cubicBezTo>
                <a:cubicBezTo>
                  <a:pt x="1369" y="2763"/>
                  <a:pt x="1423" y="2839"/>
                  <a:pt x="1443" y="2928"/>
                </a:cubicBezTo>
                <a:cubicBezTo>
                  <a:pt x="1463" y="3017"/>
                  <a:pt x="1447" y="3108"/>
                  <a:pt x="1399" y="3185"/>
                </a:cubicBezTo>
                <a:cubicBezTo>
                  <a:pt x="1336" y="3285"/>
                  <a:pt x="1228" y="3345"/>
                  <a:pt x="1110" y="3345"/>
                </a:cubicBezTo>
                <a:cubicBezTo>
                  <a:pt x="1046" y="3345"/>
                  <a:pt x="983" y="3327"/>
                  <a:pt x="928" y="3292"/>
                </a:cubicBezTo>
                <a:cubicBezTo>
                  <a:pt x="851" y="3244"/>
                  <a:pt x="798" y="3168"/>
                  <a:pt x="778" y="3079"/>
                </a:cubicBezTo>
                <a:cubicBezTo>
                  <a:pt x="757" y="2990"/>
                  <a:pt x="773" y="2899"/>
                  <a:pt x="822" y="2822"/>
                </a:cubicBezTo>
                <a:close/>
                <a:moveTo>
                  <a:pt x="1914" y="796"/>
                </a:moveTo>
                <a:cubicBezTo>
                  <a:pt x="1977" y="696"/>
                  <a:pt x="2085" y="636"/>
                  <a:pt x="2203" y="636"/>
                </a:cubicBezTo>
                <a:cubicBezTo>
                  <a:pt x="2267" y="636"/>
                  <a:pt x="2330" y="655"/>
                  <a:pt x="2384" y="689"/>
                </a:cubicBezTo>
                <a:cubicBezTo>
                  <a:pt x="2543" y="789"/>
                  <a:pt x="2591" y="1000"/>
                  <a:pt x="2491" y="1159"/>
                </a:cubicBezTo>
                <a:cubicBezTo>
                  <a:pt x="2428" y="1259"/>
                  <a:pt x="2320" y="1319"/>
                  <a:pt x="2202" y="1319"/>
                </a:cubicBezTo>
                <a:cubicBezTo>
                  <a:pt x="2138" y="1319"/>
                  <a:pt x="2075" y="1301"/>
                  <a:pt x="2021" y="1266"/>
                </a:cubicBezTo>
                <a:cubicBezTo>
                  <a:pt x="1944" y="1218"/>
                  <a:pt x="1890" y="1142"/>
                  <a:pt x="1870" y="1053"/>
                </a:cubicBezTo>
                <a:cubicBezTo>
                  <a:pt x="1850" y="964"/>
                  <a:pt x="1865" y="873"/>
                  <a:pt x="1914" y="796"/>
                </a:cubicBezTo>
                <a:close/>
              </a:path>
            </a:pathLst>
          </a:custGeom>
          <a:solidFill>
            <a:schemeClr val="bg1"/>
          </a:solidFill>
          <a:ln>
            <a:noFill/>
          </a:ln>
        </p:spPr>
        <p:txBody>
          <a:bodyPr/>
          <a:lstStyle/>
          <a:p>
            <a:endParaRPr lang="zh-CN" altLang="en-US">
              <a:cs typeface="+mn-ea"/>
              <a:sym typeface="+mn-lt"/>
            </a:endParaRPr>
          </a:p>
        </p:txBody>
      </p:sp>
      <p:sp>
        <p:nvSpPr>
          <p:cNvPr id="45" name="iconfont-1177-866137">
            <a:extLst>
              <a:ext uri="{FF2B5EF4-FFF2-40B4-BE49-F238E27FC236}">
                <a16:creationId xmlns:a16="http://schemas.microsoft.com/office/drawing/2014/main" id="{92124920-D06E-4889-959A-6767675FE29E}"/>
              </a:ext>
            </a:extLst>
          </p:cNvPr>
          <p:cNvSpPr>
            <a:spLocks noChangeAspect="1"/>
          </p:cNvSpPr>
          <p:nvPr/>
        </p:nvSpPr>
        <p:spPr bwMode="auto">
          <a:xfrm>
            <a:off x="7924850" y="4309188"/>
            <a:ext cx="436103" cy="399807"/>
          </a:xfrm>
          <a:custGeom>
            <a:avLst/>
            <a:gdLst>
              <a:gd name="T0" fmla="*/ 7744 w 10112"/>
              <a:gd name="T1" fmla="*/ 6568 h 9271"/>
              <a:gd name="T2" fmla="*/ 7743 w 10112"/>
              <a:gd name="T3" fmla="*/ 6569 h 9271"/>
              <a:gd name="T4" fmla="*/ 6007 w 10112"/>
              <a:gd name="T5" fmla="*/ 5696 h 9271"/>
              <a:gd name="T6" fmla="*/ 5816 w 10112"/>
              <a:gd name="T7" fmla="*/ 4675 h 9271"/>
              <a:gd name="T8" fmla="*/ 6135 w 10112"/>
              <a:gd name="T9" fmla="*/ 4419 h 9271"/>
              <a:gd name="T10" fmla="*/ 7301 w 10112"/>
              <a:gd name="T11" fmla="*/ 4285 h 9271"/>
              <a:gd name="T12" fmla="*/ 7301 w 10112"/>
              <a:gd name="T13" fmla="*/ 2946 h 9271"/>
              <a:gd name="T14" fmla="*/ 5962 w 10112"/>
              <a:gd name="T15" fmla="*/ 2946 h 9271"/>
              <a:gd name="T16" fmla="*/ 5843 w 10112"/>
              <a:gd name="T17" fmla="*/ 4140 h 9271"/>
              <a:gd name="T18" fmla="*/ 5543 w 10112"/>
              <a:gd name="T19" fmla="*/ 4381 h 9271"/>
              <a:gd name="T20" fmla="*/ 4844 w 10112"/>
              <a:gd name="T21" fmla="*/ 4101 h 9271"/>
              <a:gd name="T22" fmla="*/ 4673 w 10112"/>
              <a:gd name="T23" fmla="*/ 2629 h 9271"/>
              <a:gd name="T24" fmla="*/ 5048 w 10112"/>
              <a:gd name="T25" fmla="*/ 2368 h 9271"/>
              <a:gd name="T26" fmla="*/ 5048 w 10112"/>
              <a:gd name="T27" fmla="*/ 512 h 9271"/>
              <a:gd name="T28" fmla="*/ 3192 w 10112"/>
              <a:gd name="T29" fmla="*/ 512 h 9271"/>
              <a:gd name="T30" fmla="*/ 3192 w 10112"/>
              <a:gd name="T31" fmla="*/ 2368 h 9271"/>
              <a:gd name="T32" fmla="*/ 3978 w 10112"/>
              <a:gd name="T33" fmla="*/ 2744 h 9271"/>
              <a:gd name="T34" fmla="*/ 4282 w 10112"/>
              <a:gd name="T35" fmla="*/ 4175 h 9271"/>
              <a:gd name="T36" fmla="*/ 3800 w 10112"/>
              <a:gd name="T37" fmla="*/ 4480 h 9271"/>
              <a:gd name="T38" fmla="*/ 3627 w 10112"/>
              <a:gd name="T39" fmla="*/ 4693 h 9271"/>
              <a:gd name="T40" fmla="*/ 2666 w 10112"/>
              <a:gd name="T41" fmla="*/ 4210 h 9271"/>
              <a:gd name="T42" fmla="*/ 2520 w 10112"/>
              <a:gd name="T43" fmla="*/ 3823 h 9271"/>
              <a:gd name="T44" fmla="*/ 1805 w 10112"/>
              <a:gd name="T45" fmla="*/ 3823 h 9271"/>
              <a:gd name="T46" fmla="*/ 1805 w 10112"/>
              <a:gd name="T47" fmla="*/ 4539 h 9271"/>
              <a:gd name="T48" fmla="*/ 2486 w 10112"/>
              <a:gd name="T49" fmla="*/ 4567 h 9271"/>
              <a:gd name="T50" fmla="*/ 3464 w 10112"/>
              <a:gd name="T51" fmla="*/ 5058 h 9271"/>
              <a:gd name="T52" fmla="*/ 3486 w 10112"/>
              <a:gd name="T53" fmla="*/ 5826 h 9271"/>
              <a:gd name="T54" fmla="*/ 2174 w 10112"/>
              <a:gd name="T55" fmla="*/ 6744 h 9271"/>
              <a:gd name="T56" fmla="*/ 513 w 10112"/>
              <a:gd name="T57" fmla="*/ 6903 h 9271"/>
              <a:gd name="T58" fmla="*/ 513 w 10112"/>
              <a:gd name="T59" fmla="*/ 8759 h 9271"/>
              <a:gd name="T60" fmla="*/ 2368 w 10112"/>
              <a:gd name="T61" fmla="*/ 8759 h 9271"/>
              <a:gd name="T62" fmla="*/ 2693 w 10112"/>
              <a:gd name="T63" fmla="*/ 7442 h 9271"/>
              <a:gd name="T64" fmla="*/ 3801 w 10112"/>
              <a:gd name="T65" fmla="*/ 6335 h 9271"/>
              <a:gd name="T66" fmla="*/ 4509 w 10112"/>
              <a:gd name="T67" fmla="*/ 6700 h 9271"/>
              <a:gd name="T68" fmla="*/ 4561 w 10112"/>
              <a:gd name="T69" fmla="*/ 7335 h 9271"/>
              <a:gd name="T70" fmla="*/ 4275 w 10112"/>
              <a:gd name="T71" fmla="*/ 7525 h 9271"/>
              <a:gd name="T72" fmla="*/ 4275 w 10112"/>
              <a:gd name="T73" fmla="*/ 8741 h 9271"/>
              <a:gd name="T74" fmla="*/ 5491 w 10112"/>
              <a:gd name="T75" fmla="*/ 8741 h 9271"/>
              <a:gd name="T76" fmla="*/ 5491 w 10112"/>
              <a:gd name="T77" fmla="*/ 7525 h 9271"/>
              <a:gd name="T78" fmla="*/ 4958 w 10112"/>
              <a:gd name="T79" fmla="*/ 7280 h 9271"/>
              <a:gd name="T80" fmla="*/ 4911 w 10112"/>
              <a:gd name="T81" fmla="*/ 6705 h 9271"/>
              <a:gd name="T82" fmla="*/ 5656 w 10112"/>
              <a:gd name="T83" fmla="*/ 6335 h 9271"/>
              <a:gd name="T84" fmla="*/ 5720 w 10112"/>
              <a:gd name="T85" fmla="*/ 6265 h 9271"/>
              <a:gd name="T86" fmla="*/ 7369 w 10112"/>
              <a:gd name="T87" fmla="*/ 7352 h 9271"/>
              <a:gd name="T88" fmla="*/ 7744 w 10112"/>
              <a:gd name="T89" fmla="*/ 8423 h 9271"/>
              <a:gd name="T90" fmla="*/ 9600 w 10112"/>
              <a:gd name="T91" fmla="*/ 8423 h 9271"/>
              <a:gd name="T92" fmla="*/ 9600 w 10112"/>
              <a:gd name="T93" fmla="*/ 6567 h 9271"/>
              <a:gd name="T94" fmla="*/ 7744 w 10112"/>
              <a:gd name="T95" fmla="*/ 6568 h 9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12" h="9271">
                <a:moveTo>
                  <a:pt x="7744" y="6568"/>
                </a:moveTo>
                <a:cubicBezTo>
                  <a:pt x="7743" y="6568"/>
                  <a:pt x="7743" y="6568"/>
                  <a:pt x="7743" y="6569"/>
                </a:cubicBezTo>
                <a:lnTo>
                  <a:pt x="6007" y="5696"/>
                </a:lnTo>
                <a:cubicBezTo>
                  <a:pt x="6085" y="5350"/>
                  <a:pt x="6021" y="4979"/>
                  <a:pt x="5816" y="4675"/>
                </a:cubicBezTo>
                <a:lnTo>
                  <a:pt x="6135" y="4419"/>
                </a:lnTo>
                <a:cubicBezTo>
                  <a:pt x="6500" y="4645"/>
                  <a:pt x="6984" y="4602"/>
                  <a:pt x="7301" y="4285"/>
                </a:cubicBezTo>
                <a:cubicBezTo>
                  <a:pt x="7671" y="3915"/>
                  <a:pt x="7671" y="3316"/>
                  <a:pt x="7301" y="2946"/>
                </a:cubicBezTo>
                <a:cubicBezTo>
                  <a:pt x="6931" y="2576"/>
                  <a:pt x="6332" y="2576"/>
                  <a:pt x="5962" y="2946"/>
                </a:cubicBezTo>
                <a:cubicBezTo>
                  <a:pt x="5637" y="3271"/>
                  <a:pt x="5598" y="3772"/>
                  <a:pt x="5843" y="4140"/>
                </a:cubicBezTo>
                <a:lnTo>
                  <a:pt x="5543" y="4381"/>
                </a:lnTo>
                <a:cubicBezTo>
                  <a:pt x="5337" y="4217"/>
                  <a:pt x="5094" y="4123"/>
                  <a:pt x="4844" y="4101"/>
                </a:cubicBezTo>
                <a:lnTo>
                  <a:pt x="4673" y="2629"/>
                </a:lnTo>
                <a:cubicBezTo>
                  <a:pt x="4809" y="2566"/>
                  <a:pt x="4936" y="2480"/>
                  <a:pt x="5048" y="2368"/>
                </a:cubicBezTo>
                <a:cubicBezTo>
                  <a:pt x="5560" y="1856"/>
                  <a:pt x="5560" y="1024"/>
                  <a:pt x="5048" y="512"/>
                </a:cubicBezTo>
                <a:cubicBezTo>
                  <a:pt x="4536" y="0"/>
                  <a:pt x="3705" y="0"/>
                  <a:pt x="3192" y="512"/>
                </a:cubicBezTo>
                <a:cubicBezTo>
                  <a:pt x="2680" y="1025"/>
                  <a:pt x="2680" y="1856"/>
                  <a:pt x="3192" y="2368"/>
                </a:cubicBezTo>
                <a:cubicBezTo>
                  <a:pt x="3412" y="2588"/>
                  <a:pt x="3691" y="2713"/>
                  <a:pt x="3978" y="2744"/>
                </a:cubicBezTo>
                <a:lnTo>
                  <a:pt x="4282" y="4175"/>
                </a:lnTo>
                <a:cubicBezTo>
                  <a:pt x="4106" y="4238"/>
                  <a:pt x="3941" y="4339"/>
                  <a:pt x="3800" y="4480"/>
                </a:cubicBezTo>
                <a:cubicBezTo>
                  <a:pt x="3734" y="4546"/>
                  <a:pt x="3677" y="4617"/>
                  <a:pt x="3627" y="4693"/>
                </a:cubicBezTo>
                <a:lnTo>
                  <a:pt x="2666" y="4210"/>
                </a:lnTo>
                <a:cubicBezTo>
                  <a:pt x="2673" y="4071"/>
                  <a:pt x="2626" y="3930"/>
                  <a:pt x="2520" y="3823"/>
                </a:cubicBezTo>
                <a:cubicBezTo>
                  <a:pt x="2322" y="3626"/>
                  <a:pt x="2002" y="3626"/>
                  <a:pt x="1805" y="3823"/>
                </a:cubicBezTo>
                <a:cubicBezTo>
                  <a:pt x="1607" y="4021"/>
                  <a:pt x="1607" y="4341"/>
                  <a:pt x="1805" y="4539"/>
                </a:cubicBezTo>
                <a:cubicBezTo>
                  <a:pt x="1991" y="4726"/>
                  <a:pt x="2287" y="4734"/>
                  <a:pt x="2486" y="4567"/>
                </a:cubicBezTo>
                <a:lnTo>
                  <a:pt x="3464" y="5058"/>
                </a:lnTo>
                <a:cubicBezTo>
                  <a:pt x="3395" y="5310"/>
                  <a:pt x="3402" y="5578"/>
                  <a:pt x="3486" y="5826"/>
                </a:cubicBezTo>
                <a:lnTo>
                  <a:pt x="2174" y="6744"/>
                </a:lnTo>
                <a:cubicBezTo>
                  <a:pt x="1663" y="6399"/>
                  <a:pt x="964" y="6452"/>
                  <a:pt x="513" y="6903"/>
                </a:cubicBezTo>
                <a:cubicBezTo>
                  <a:pt x="0" y="7416"/>
                  <a:pt x="0" y="8247"/>
                  <a:pt x="513" y="8759"/>
                </a:cubicBezTo>
                <a:cubicBezTo>
                  <a:pt x="1025" y="9271"/>
                  <a:pt x="1856" y="9271"/>
                  <a:pt x="2368" y="8759"/>
                </a:cubicBezTo>
                <a:cubicBezTo>
                  <a:pt x="2725" y="8403"/>
                  <a:pt x="2832" y="7892"/>
                  <a:pt x="2693" y="7442"/>
                </a:cubicBezTo>
                <a:lnTo>
                  <a:pt x="3801" y="6335"/>
                </a:lnTo>
                <a:cubicBezTo>
                  <a:pt x="4001" y="6535"/>
                  <a:pt x="4250" y="6656"/>
                  <a:pt x="4509" y="6700"/>
                </a:cubicBezTo>
                <a:lnTo>
                  <a:pt x="4561" y="7335"/>
                </a:lnTo>
                <a:cubicBezTo>
                  <a:pt x="4457" y="7377"/>
                  <a:pt x="4359" y="7440"/>
                  <a:pt x="4275" y="7525"/>
                </a:cubicBezTo>
                <a:cubicBezTo>
                  <a:pt x="3939" y="7861"/>
                  <a:pt x="3939" y="8405"/>
                  <a:pt x="4275" y="8741"/>
                </a:cubicBezTo>
                <a:cubicBezTo>
                  <a:pt x="4611" y="9077"/>
                  <a:pt x="5155" y="9077"/>
                  <a:pt x="5491" y="8741"/>
                </a:cubicBezTo>
                <a:cubicBezTo>
                  <a:pt x="5827" y="8405"/>
                  <a:pt x="5827" y="7861"/>
                  <a:pt x="5491" y="7525"/>
                </a:cubicBezTo>
                <a:cubicBezTo>
                  <a:pt x="5342" y="7376"/>
                  <a:pt x="5152" y="7297"/>
                  <a:pt x="4958" y="7280"/>
                </a:cubicBezTo>
                <a:lnTo>
                  <a:pt x="4911" y="6705"/>
                </a:lnTo>
                <a:cubicBezTo>
                  <a:pt x="5184" y="6667"/>
                  <a:pt x="5447" y="6545"/>
                  <a:pt x="5656" y="6335"/>
                </a:cubicBezTo>
                <a:cubicBezTo>
                  <a:pt x="5679" y="6313"/>
                  <a:pt x="5699" y="6289"/>
                  <a:pt x="5720" y="6265"/>
                </a:cubicBezTo>
                <a:lnTo>
                  <a:pt x="7369" y="7352"/>
                </a:lnTo>
                <a:cubicBezTo>
                  <a:pt x="7327" y="7734"/>
                  <a:pt x="7452" y="8130"/>
                  <a:pt x="7744" y="8423"/>
                </a:cubicBezTo>
                <a:cubicBezTo>
                  <a:pt x="8257" y="8935"/>
                  <a:pt x="9088" y="8935"/>
                  <a:pt x="9600" y="8423"/>
                </a:cubicBezTo>
                <a:cubicBezTo>
                  <a:pt x="10112" y="7910"/>
                  <a:pt x="10112" y="7079"/>
                  <a:pt x="9600" y="6567"/>
                </a:cubicBezTo>
                <a:cubicBezTo>
                  <a:pt x="9087" y="6055"/>
                  <a:pt x="8256" y="6055"/>
                  <a:pt x="7744" y="6568"/>
                </a:cubicBezTo>
                <a:close/>
              </a:path>
            </a:pathLst>
          </a:custGeom>
          <a:solidFill>
            <a:schemeClr val="bg1"/>
          </a:solidFill>
          <a:ln>
            <a:noFill/>
          </a:ln>
        </p:spPr>
        <p:txBody>
          <a:bodyPr/>
          <a:lstStyle/>
          <a:p>
            <a:endParaRPr lang="zh-CN" altLang="en-US">
              <a:cs typeface="+mn-ea"/>
              <a:sym typeface="+mn-lt"/>
            </a:endParaRPr>
          </a:p>
        </p:txBody>
      </p:sp>
      <p:sp>
        <p:nvSpPr>
          <p:cNvPr id="46" name="iconfont-1177-866136">
            <a:extLst>
              <a:ext uri="{FF2B5EF4-FFF2-40B4-BE49-F238E27FC236}">
                <a16:creationId xmlns:a16="http://schemas.microsoft.com/office/drawing/2014/main" id="{ECAB3FE7-7199-4448-82D0-FE59FCD808F9}"/>
              </a:ext>
            </a:extLst>
          </p:cNvPr>
          <p:cNvSpPr>
            <a:spLocks noChangeAspect="1"/>
          </p:cNvSpPr>
          <p:nvPr/>
        </p:nvSpPr>
        <p:spPr bwMode="auto">
          <a:xfrm>
            <a:off x="9281919" y="4327043"/>
            <a:ext cx="436103" cy="540547"/>
          </a:xfrm>
          <a:custGeom>
            <a:avLst/>
            <a:gdLst>
              <a:gd name="T0" fmla="*/ 4070 w 8630"/>
              <a:gd name="T1" fmla="*/ 2276 h 10694"/>
              <a:gd name="T2" fmla="*/ 4256 w 8630"/>
              <a:gd name="T3" fmla="*/ 2276 h 10694"/>
              <a:gd name="T4" fmla="*/ 4256 w 8630"/>
              <a:gd name="T5" fmla="*/ 2043 h 10694"/>
              <a:gd name="T6" fmla="*/ 4494 w 8630"/>
              <a:gd name="T7" fmla="*/ 2043 h 10694"/>
              <a:gd name="T8" fmla="*/ 4494 w 8630"/>
              <a:gd name="T9" fmla="*/ 1857 h 10694"/>
              <a:gd name="T10" fmla="*/ 4256 w 8630"/>
              <a:gd name="T11" fmla="*/ 1857 h 10694"/>
              <a:gd name="T12" fmla="*/ 4256 w 8630"/>
              <a:gd name="T13" fmla="*/ 1624 h 10694"/>
              <a:gd name="T14" fmla="*/ 4070 w 8630"/>
              <a:gd name="T15" fmla="*/ 1624 h 10694"/>
              <a:gd name="T16" fmla="*/ 4070 w 8630"/>
              <a:gd name="T17" fmla="*/ 1857 h 10694"/>
              <a:gd name="T18" fmla="*/ 3842 w 8630"/>
              <a:gd name="T19" fmla="*/ 1857 h 10694"/>
              <a:gd name="T20" fmla="*/ 3842 w 8630"/>
              <a:gd name="T21" fmla="*/ 2043 h 10694"/>
              <a:gd name="T22" fmla="*/ 4070 w 8630"/>
              <a:gd name="T23" fmla="*/ 2043 h 10694"/>
              <a:gd name="T24" fmla="*/ 4070 w 8630"/>
              <a:gd name="T25" fmla="*/ 2276 h 10694"/>
              <a:gd name="T26" fmla="*/ 6085 w 8630"/>
              <a:gd name="T27" fmla="*/ 3471 h 10694"/>
              <a:gd name="T28" fmla="*/ 6085 w 8630"/>
              <a:gd name="T29" fmla="*/ 1493 h 10694"/>
              <a:gd name="T30" fmla="*/ 2251 w 8630"/>
              <a:gd name="T31" fmla="*/ 1493 h 10694"/>
              <a:gd name="T32" fmla="*/ 2251 w 8630"/>
              <a:gd name="T33" fmla="*/ 3471 h 10694"/>
              <a:gd name="T34" fmla="*/ 4144 w 8630"/>
              <a:gd name="T35" fmla="*/ 2840 h 10694"/>
              <a:gd name="T36" fmla="*/ 6085 w 8630"/>
              <a:gd name="T37" fmla="*/ 3471 h 10694"/>
              <a:gd name="T38" fmla="*/ 3458 w 8630"/>
              <a:gd name="T39" fmla="*/ 1725 h 10694"/>
              <a:gd name="T40" fmla="*/ 3864 w 8630"/>
              <a:gd name="T41" fmla="*/ 1319 h 10694"/>
              <a:gd name="T42" fmla="*/ 4168 w 8630"/>
              <a:gd name="T43" fmla="*/ 1457 h 10694"/>
              <a:gd name="T44" fmla="*/ 4472 w 8630"/>
              <a:gd name="T45" fmla="*/ 1319 h 10694"/>
              <a:gd name="T46" fmla="*/ 4878 w 8630"/>
              <a:gd name="T47" fmla="*/ 1725 h 10694"/>
              <a:gd name="T48" fmla="*/ 4734 w 8630"/>
              <a:gd name="T49" fmla="*/ 2034 h 10694"/>
              <a:gd name="T50" fmla="*/ 4734 w 8630"/>
              <a:gd name="T51" fmla="*/ 2034 h 10694"/>
              <a:gd name="T52" fmla="*/ 4176 w 8630"/>
              <a:gd name="T53" fmla="*/ 2581 h 10694"/>
              <a:gd name="T54" fmla="*/ 3601 w 8630"/>
              <a:gd name="T55" fmla="*/ 2034 h 10694"/>
              <a:gd name="T56" fmla="*/ 3601 w 8630"/>
              <a:gd name="T57" fmla="*/ 2034 h 10694"/>
              <a:gd name="T58" fmla="*/ 3458 w 8630"/>
              <a:gd name="T59" fmla="*/ 1725 h 10694"/>
              <a:gd name="T60" fmla="*/ 2106 w 8630"/>
              <a:gd name="T61" fmla="*/ 4218 h 10694"/>
              <a:gd name="T62" fmla="*/ 4168 w 8630"/>
              <a:gd name="T63" fmla="*/ 6785 h 10694"/>
              <a:gd name="T64" fmla="*/ 6230 w 8630"/>
              <a:gd name="T65" fmla="*/ 4218 h 10694"/>
              <a:gd name="T66" fmla="*/ 6222 w 8630"/>
              <a:gd name="T67" fmla="*/ 4059 h 10694"/>
              <a:gd name="T68" fmla="*/ 5899 w 8630"/>
              <a:gd name="T69" fmla="*/ 3738 h 10694"/>
              <a:gd name="T70" fmla="*/ 4229 w 8630"/>
              <a:gd name="T71" fmla="*/ 3193 h 10694"/>
              <a:gd name="T72" fmla="*/ 4173 w 8630"/>
              <a:gd name="T73" fmla="*/ 3193 h 10694"/>
              <a:gd name="T74" fmla="*/ 2485 w 8630"/>
              <a:gd name="T75" fmla="*/ 3738 h 10694"/>
              <a:gd name="T76" fmla="*/ 2113 w 8630"/>
              <a:gd name="T77" fmla="*/ 4099 h 10694"/>
              <a:gd name="T78" fmla="*/ 2106 w 8630"/>
              <a:gd name="T79" fmla="*/ 4218 h 10694"/>
              <a:gd name="T80" fmla="*/ 6314 w 8630"/>
              <a:gd name="T81" fmla="*/ 6153 h 10694"/>
              <a:gd name="T82" fmla="*/ 4210 w 8630"/>
              <a:gd name="T83" fmla="*/ 9750 h 10694"/>
              <a:gd name="T84" fmla="*/ 2317 w 8630"/>
              <a:gd name="T85" fmla="*/ 6153 h 10694"/>
              <a:gd name="T86" fmla="*/ 88 w 8630"/>
              <a:gd name="T87" fmla="*/ 8727 h 10694"/>
              <a:gd name="T88" fmla="*/ 584 w 8630"/>
              <a:gd name="T89" fmla="*/ 10032 h 10694"/>
              <a:gd name="T90" fmla="*/ 4315 w 8630"/>
              <a:gd name="T91" fmla="*/ 10676 h 10694"/>
              <a:gd name="T92" fmla="*/ 8046 w 8630"/>
              <a:gd name="T93" fmla="*/ 10032 h 10694"/>
              <a:gd name="T94" fmla="*/ 8542 w 8630"/>
              <a:gd name="T95" fmla="*/ 8727 h 10694"/>
              <a:gd name="T96" fmla="*/ 6314 w 8630"/>
              <a:gd name="T97" fmla="*/ 6153 h 10694"/>
              <a:gd name="T98" fmla="*/ 2647 w 8630"/>
              <a:gd name="T99" fmla="*/ 10212 h 10694"/>
              <a:gd name="T100" fmla="*/ 1187 w 8630"/>
              <a:gd name="T101" fmla="*/ 9914 h 10694"/>
              <a:gd name="T102" fmla="*/ 1342 w 8630"/>
              <a:gd name="T103" fmla="*/ 9545 h 10694"/>
              <a:gd name="T104" fmla="*/ 3093 w 8630"/>
              <a:gd name="T105" fmla="*/ 9766 h 10694"/>
              <a:gd name="T106" fmla="*/ 3181 w 8630"/>
              <a:gd name="T107" fmla="*/ 10156 h 10694"/>
              <a:gd name="T108" fmla="*/ 2647 w 8630"/>
              <a:gd name="T109" fmla="*/ 10212 h 10694"/>
              <a:gd name="T110" fmla="*/ 5783 w 8630"/>
              <a:gd name="T111" fmla="*/ 10288 h 10694"/>
              <a:gd name="T112" fmla="*/ 5249 w 8630"/>
              <a:gd name="T113" fmla="*/ 10232 h 10694"/>
              <a:gd name="T114" fmla="*/ 5337 w 8630"/>
              <a:gd name="T115" fmla="*/ 9842 h 10694"/>
              <a:gd name="T116" fmla="*/ 7088 w 8630"/>
              <a:gd name="T117" fmla="*/ 9622 h 10694"/>
              <a:gd name="T118" fmla="*/ 7243 w 8630"/>
              <a:gd name="T119" fmla="*/ 9990 h 10694"/>
              <a:gd name="T120" fmla="*/ 5783 w 8630"/>
              <a:gd name="T121" fmla="*/ 10288 h 10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30" h="10694">
                <a:moveTo>
                  <a:pt x="4070" y="2276"/>
                </a:moveTo>
                <a:lnTo>
                  <a:pt x="4256" y="2276"/>
                </a:lnTo>
                <a:lnTo>
                  <a:pt x="4256" y="2043"/>
                </a:lnTo>
                <a:lnTo>
                  <a:pt x="4494" y="2043"/>
                </a:lnTo>
                <a:lnTo>
                  <a:pt x="4494" y="1857"/>
                </a:lnTo>
                <a:lnTo>
                  <a:pt x="4256" y="1857"/>
                </a:lnTo>
                <a:lnTo>
                  <a:pt x="4256" y="1624"/>
                </a:lnTo>
                <a:lnTo>
                  <a:pt x="4070" y="1624"/>
                </a:lnTo>
                <a:lnTo>
                  <a:pt x="4070" y="1857"/>
                </a:lnTo>
                <a:lnTo>
                  <a:pt x="3842" y="1857"/>
                </a:lnTo>
                <a:lnTo>
                  <a:pt x="3842" y="2043"/>
                </a:lnTo>
                <a:lnTo>
                  <a:pt x="4070" y="2043"/>
                </a:lnTo>
                <a:lnTo>
                  <a:pt x="4070" y="2276"/>
                </a:lnTo>
                <a:close/>
                <a:moveTo>
                  <a:pt x="6085" y="3471"/>
                </a:moveTo>
                <a:lnTo>
                  <a:pt x="6085" y="1493"/>
                </a:lnTo>
                <a:cubicBezTo>
                  <a:pt x="6085" y="1493"/>
                  <a:pt x="4168" y="0"/>
                  <a:pt x="2251" y="1493"/>
                </a:cubicBezTo>
                <a:lnTo>
                  <a:pt x="2251" y="3471"/>
                </a:lnTo>
                <a:cubicBezTo>
                  <a:pt x="2251" y="3471"/>
                  <a:pt x="2861" y="2861"/>
                  <a:pt x="4144" y="2840"/>
                </a:cubicBezTo>
                <a:cubicBezTo>
                  <a:pt x="5427" y="2819"/>
                  <a:pt x="6085" y="3471"/>
                  <a:pt x="6085" y="3471"/>
                </a:cubicBezTo>
                <a:close/>
                <a:moveTo>
                  <a:pt x="3458" y="1725"/>
                </a:moveTo>
                <a:cubicBezTo>
                  <a:pt x="3458" y="1501"/>
                  <a:pt x="3640" y="1319"/>
                  <a:pt x="3864" y="1319"/>
                </a:cubicBezTo>
                <a:cubicBezTo>
                  <a:pt x="3985" y="1319"/>
                  <a:pt x="4093" y="1373"/>
                  <a:pt x="4168" y="1457"/>
                </a:cubicBezTo>
                <a:cubicBezTo>
                  <a:pt x="4242" y="1373"/>
                  <a:pt x="4351" y="1319"/>
                  <a:pt x="4472" y="1319"/>
                </a:cubicBezTo>
                <a:cubicBezTo>
                  <a:pt x="4696" y="1319"/>
                  <a:pt x="4878" y="1501"/>
                  <a:pt x="4878" y="1725"/>
                </a:cubicBezTo>
                <a:cubicBezTo>
                  <a:pt x="4878" y="1849"/>
                  <a:pt x="4822" y="1959"/>
                  <a:pt x="4734" y="2034"/>
                </a:cubicBezTo>
                <a:lnTo>
                  <a:pt x="4734" y="2034"/>
                </a:lnTo>
                <a:lnTo>
                  <a:pt x="4176" y="2581"/>
                </a:lnTo>
                <a:lnTo>
                  <a:pt x="3601" y="2034"/>
                </a:lnTo>
                <a:lnTo>
                  <a:pt x="3601" y="2034"/>
                </a:lnTo>
                <a:cubicBezTo>
                  <a:pt x="3514" y="1959"/>
                  <a:pt x="3458" y="1849"/>
                  <a:pt x="3458" y="1725"/>
                </a:cubicBezTo>
                <a:close/>
                <a:moveTo>
                  <a:pt x="2106" y="4218"/>
                </a:moveTo>
                <a:cubicBezTo>
                  <a:pt x="2106" y="5357"/>
                  <a:pt x="3029" y="6785"/>
                  <a:pt x="4168" y="6785"/>
                </a:cubicBezTo>
                <a:cubicBezTo>
                  <a:pt x="5306" y="6785"/>
                  <a:pt x="6230" y="5357"/>
                  <a:pt x="6230" y="4218"/>
                </a:cubicBezTo>
                <a:cubicBezTo>
                  <a:pt x="6230" y="4164"/>
                  <a:pt x="6226" y="4111"/>
                  <a:pt x="6222" y="4059"/>
                </a:cubicBezTo>
                <a:lnTo>
                  <a:pt x="5899" y="3738"/>
                </a:lnTo>
                <a:cubicBezTo>
                  <a:pt x="5869" y="3710"/>
                  <a:pt x="5314" y="3193"/>
                  <a:pt x="4229" y="3193"/>
                </a:cubicBezTo>
                <a:lnTo>
                  <a:pt x="4173" y="3193"/>
                </a:lnTo>
                <a:cubicBezTo>
                  <a:pt x="3042" y="3212"/>
                  <a:pt x="2507" y="3717"/>
                  <a:pt x="2485" y="3738"/>
                </a:cubicBezTo>
                <a:lnTo>
                  <a:pt x="2113" y="4099"/>
                </a:lnTo>
                <a:cubicBezTo>
                  <a:pt x="2110" y="4138"/>
                  <a:pt x="2106" y="4178"/>
                  <a:pt x="2106" y="4218"/>
                </a:cubicBezTo>
                <a:close/>
                <a:moveTo>
                  <a:pt x="6314" y="6153"/>
                </a:moveTo>
                <a:lnTo>
                  <a:pt x="4210" y="9750"/>
                </a:lnTo>
                <a:lnTo>
                  <a:pt x="2317" y="6153"/>
                </a:lnTo>
                <a:cubicBezTo>
                  <a:pt x="2317" y="6153"/>
                  <a:pt x="577" y="6310"/>
                  <a:pt x="88" y="8727"/>
                </a:cubicBezTo>
                <a:cubicBezTo>
                  <a:pt x="0" y="9160"/>
                  <a:pt x="196" y="9820"/>
                  <a:pt x="584" y="10032"/>
                </a:cubicBezTo>
                <a:cubicBezTo>
                  <a:pt x="1162" y="10350"/>
                  <a:pt x="2264" y="10694"/>
                  <a:pt x="4315" y="10676"/>
                </a:cubicBezTo>
                <a:cubicBezTo>
                  <a:pt x="6366" y="10694"/>
                  <a:pt x="7468" y="10350"/>
                  <a:pt x="8046" y="10032"/>
                </a:cubicBezTo>
                <a:cubicBezTo>
                  <a:pt x="8434" y="9820"/>
                  <a:pt x="8630" y="9160"/>
                  <a:pt x="8542" y="8727"/>
                </a:cubicBezTo>
                <a:cubicBezTo>
                  <a:pt x="8053" y="6310"/>
                  <a:pt x="6314" y="6153"/>
                  <a:pt x="6314" y="6153"/>
                </a:cubicBezTo>
                <a:close/>
                <a:moveTo>
                  <a:pt x="2647" y="10212"/>
                </a:moveTo>
                <a:cubicBezTo>
                  <a:pt x="1904" y="10212"/>
                  <a:pt x="1222" y="9929"/>
                  <a:pt x="1187" y="9914"/>
                </a:cubicBezTo>
                <a:lnTo>
                  <a:pt x="1342" y="9545"/>
                </a:lnTo>
                <a:cubicBezTo>
                  <a:pt x="1352" y="9549"/>
                  <a:pt x="2304" y="9943"/>
                  <a:pt x="3093" y="9766"/>
                </a:cubicBezTo>
                <a:lnTo>
                  <a:pt x="3181" y="10156"/>
                </a:lnTo>
                <a:cubicBezTo>
                  <a:pt x="3005" y="10196"/>
                  <a:pt x="2824" y="10212"/>
                  <a:pt x="2647" y="10212"/>
                </a:cubicBezTo>
                <a:close/>
                <a:moveTo>
                  <a:pt x="5783" y="10288"/>
                </a:moveTo>
                <a:cubicBezTo>
                  <a:pt x="5606" y="10288"/>
                  <a:pt x="5425" y="10272"/>
                  <a:pt x="5249" y="10232"/>
                </a:cubicBezTo>
                <a:lnTo>
                  <a:pt x="5337" y="9842"/>
                </a:lnTo>
                <a:cubicBezTo>
                  <a:pt x="6128" y="10021"/>
                  <a:pt x="7078" y="9626"/>
                  <a:pt x="7088" y="9622"/>
                </a:cubicBezTo>
                <a:lnTo>
                  <a:pt x="7243" y="9990"/>
                </a:lnTo>
                <a:cubicBezTo>
                  <a:pt x="7208" y="10005"/>
                  <a:pt x="6526" y="10288"/>
                  <a:pt x="5783" y="10288"/>
                </a:cubicBezTo>
                <a:close/>
              </a:path>
            </a:pathLst>
          </a:custGeom>
          <a:solidFill>
            <a:schemeClr val="bg1"/>
          </a:solidFill>
          <a:ln>
            <a:noFill/>
          </a:ln>
        </p:spPr>
        <p:txBody>
          <a:bodyPr/>
          <a:lstStyle/>
          <a:p>
            <a:endParaRPr lang="zh-CN" altLang="en-US">
              <a:cs typeface="+mn-ea"/>
              <a:sym typeface="+mn-lt"/>
            </a:endParaRPr>
          </a:p>
        </p:txBody>
      </p:sp>
      <p:sp>
        <p:nvSpPr>
          <p:cNvPr id="47" name="iconfont-11140-5257375">
            <a:extLst>
              <a:ext uri="{FF2B5EF4-FFF2-40B4-BE49-F238E27FC236}">
                <a16:creationId xmlns:a16="http://schemas.microsoft.com/office/drawing/2014/main" id="{2FB9DC38-8B98-412B-8ED9-CFFF48670968}"/>
              </a:ext>
            </a:extLst>
          </p:cNvPr>
          <p:cNvSpPr>
            <a:spLocks noChangeAspect="1"/>
          </p:cNvSpPr>
          <p:nvPr/>
        </p:nvSpPr>
        <p:spPr bwMode="auto">
          <a:xfrm>
            <a:off x="10721864" y="4327045"/>
            <a:ext cx="436103" cy="436174"/>
          </a:xfrm>
          <a:custGeom>
            <a:avLst/>
            <a:gdLst>
              <a:gd name="T0" fmla="*/ 8523 w 12796"/>
              <a:gd name="T1" fmla="*/ 7695 h 12796"/>
              <a:gd name="T2" fmla="*/ 4758 w 12796"/>
              <a:gd name="T3" fmla="*/ 7695 h 12796"/>
              <a:gd name="T4" fmla="*/ 4289 w 12796"/>
              <a:gd name="T5" fmla="*/ 8308 h 12796"/>
              <a:gd name="T6" fmla="*/ 8992 w 12796"/>
              <a:gd name="T7" fmla="*/ 8308 h 12796"/>
              <a:gd name="T8" fmla="*/ 8523 w 12796"/>
              <a:gd name="T9" fmla="*/ 7695 h 12796"/>
              <a:gd name="T10" fmla="*/ 5486 w 12796"/>
              <a:gd name="T11" fmla="*/ 5770 h 12796"/>
              <a:gd name="T12" fmla="*/ 5012 w 12796"/>
              <a:gd name="T13" fmla="*/ 5058 h 12796"/>
              <a:gd name="T14" fmla="*/ 4173 w 12796"/>
              <a:gd name="T15" fmla="*/ 5224 h 12796"/>
              <a:gd name="T16" fmla="*/ 4004 w 12796"/>
              <a:gd name="T17" fmla="*/ 6063 h 12796"/>
              <a:gd name="T18" fmla="*/ 4714 w 12796"/>
              <a:gd name="T19" fmla="*/ 6540 h 12796"/>
              <a:gd name="T20" fmla="*/ 5486 w 12796"/>
              <a:gd name="T21" fmla="*/ 5770 h 12796"/>
              <a:gd name="T22" fmla="*/ 8565 w 12796"/>
              <a:gd name="T23" fmla="*/ 4998 h 12796"/>
              <a:gd name="T24" fmla="*/ 7852 w 12796"/>
              <a:gd name="T25" fmla="*/ 5471 h 12796"/>
              <a:gd name="T26" fmla="*/ 8017 w 12796"/>
              <a:gd name="T27" fmla="*/ 6311 h 12796"/>
              <a:gd name="T28" fmla="*/ 8856 w 12796"/>
              <a:gd name="T29" fmla="*/ 6480 h 12796"/>
              <a:gd name="T30" fmla="*/ 9333 w 12796"/>
              <a:gd name="T31" fmla="*/ 5770 h 12796"/>
              <a:gd name="T32" fmla="*/ 8565 w 12796"/>
              <a:gd name="T33" fmla="*/ 4998 h 12796"/>
              <a:gd name="T34" fmla="*/ 6640 w 12796"/>
              <a:gd name="T35" fmla="*/ 0 h 12796"/>
              <a:gd name="T36" fmla="*/ 953 w 12796"/>
              <a:gd name="T37" fmla="*/ 3800 h 12796"/>
              <a:gd name="T38" fmla="*/ 2287 w 12796"/>
              <a:gd name="T39" fmla="*/ 10509 h 12796"/>
              <a:gd name="T40" fmla="*/ 8996 w 12796"/>
              <a:gd name="T41" fmla="*/ 11844 h 12796"/>
              <a:gd name="T42" fmla="*/ 12796 w 12796"/>
              <a:gd name="T43" fmla="*/ 6156 h 12796"/>
              <a:gd name="T44" fmla="*/ 10993 w 12796"/>
              <a:gd name="T45" fmla="*/ 1803 h 12796"/>
              <a:gd name="T46" fmla="*/ 6640 w 12796"/>
              <a:gd name="T47" fmla="*/ 0 h 12796"/>
              <a:gd name="T48" fmla="*/ 11258 w 12796"/>
              <a:gd name="T49" fmla="*/ 7695 h 12796"/>
              <a:gd name="T50" fmla="*/ 11009 w 12796"/>
              <a:gd name="T51" fmla="*/ 7655 h 12796"/>
              <a:gd name="T52" fmla="*/ 6641 w 12796"/>
              <a:gd name="T53" fmla="*/ 10774 h 12796"/>
              <a:gd name="T54" fmla="*/ 2272 w 12796"/>
              <a:gd name="T55" fmla="*/ 7655 h 12796"/>
              <a:gd name="T56" fmla="*/ 2024 w 12796"/>
              <a:gd name="T57" fmla="*/ 7695 h 12796"/>
              <a:gd name="T58" fmla="*/ 1272 w 12796"/>
              <a:gd name="T59" fmla="*/ 6926 h 12796"/>
              <a:gd name="T60" fmla="*/ 2024 w 12796"/>
              <a:gd name="T61" fmla="*/ 6156 h 12796"/>
              <a:gd name="T62" fmla="*/ 6640 w 12796"/>
              <a:gd name="T63" fmla="*/ 1538 h 12796"/>
              <a:gd name="T64" fmla="*/ 6640 w 12796"/>
              <a:gd name="T65" fmla="*/ 1923 h 12796"/>
              <a:gd name="T66" fmla="*/ 5101 w 12796"/>
              <a:gd name="T67" fmla="*/ 3007 h 12796"/>
              <a:gd name="T68" fmla="*/ 5101 w 12796"/>
              <a:gd name="T69" fmla="*/ 3808 h 12796"/>
              <a:gd name="T70" fmla="*/ 7372 w 12796"/>
              <a:gd name="T71" fmla="*/ 2307 h 12796"/>
              <a:gd name="T72" fmla="*/ 7410 w 12796"/>
              <a:gd name="T73" fmla="*/ 1602 h 12796"/>
              <a:gd name="T74" fmla="*/ 11258 w 12796"/>
              <a:gd name="T75" fmla="*/ 6156 h 12796"/>
              <a:gd name="T76" fmla="*/ 12045 w 12796"/>
              <a:gd name="T77" fmla="*/ 6925 h 12796"/>
              <a:gd name="T78" fmla="*/ 11258 w 12796"/>
              <a:gd name="T79" fmla="*/ 7695 h 12796"/>
              <a:gd name="T80" fmla="*/ 11258 w 12796"/>
              <a:gd name="T81" fmla="*/ 7695 h 12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96" h="12796">
                <a:moveTo>
                  <a:pt x="8523" y="7695"/>
                </a:moveTo>
                <a:cubicBezTo>
                  <a:pt x="7478" y="8722"/>
                  <a:pt x="5803" y="8722"/>
                  <a:pt x="4758" y="7695"/>
                </a:cubicBezTo>
                <a:cubicBezTo>
                  <a:pt x="4573" y="7876"/>
                  <a:pt x="4415" y="8082"/>
                  <a:pt x="4289" y="8308"/>
                </a:cubicBezTo>
                <a:cubicBezTo>
                  <a:pt x="5614" y="9543"/>
                  <a:pt x="7667" y="9543"/>
                  <a:pt x="8992" y="8308"/>
                </a:cubicBezTo>
                <a:cubicBezTo>
                  <a:pt x="8866" y="8082"/>
                  <a:pt x="8708" y="7876"/>
                  <a:pt x="8523" y="7695"/>
                </a:cubicBezTo>
                <a:close/>
                <a:moveTo>
                  <a:pt x="5486" y="5770"/>
                </a:moveTo>
                <a:cubicBezTo>
                  <a:pt x="5486" y="5459"/>
                  <a:pt x="5299" y="5178"/>
                  <a:pt x="5012" y="5058"/>
                </a:cubicBezTo>
                <a:cubicBezTo>
                  <a:pt x="4724" y="4939"/>
                  <a:pt x="4393" y="5004"/>
                  <a:pt x="4173" y="5224"/>
                </a:cubicBezTo>
                <a:cubicBezTo>
                  <a:pt x="3952" y="5444"/>
                  <a:pt x="3886" y="5775"/>
                  <a:pt x="4004" y="6063"/>
                </a:cubicBezTo>
                <a:cubicBezTo>
                  <a:pt x="4123" y="6351"/>
                  <a:pt x="4403" y="6539"/>
                  <a:pt x="4714" y="6540"/>
                </a:cubicBezTo>
                <a:cubicBezTo>
                  <a:pt x="5140" y="6540"/>
                  <a:pt x="5485" y="6195"/>
                  <a:pt x="5486" y="5770"/>
                </a:cubicBezTo>
                <a:close/>
                <a:moveTo>
                  <a:pt x="8565" y="4998"/>
                </a:moveTo>
                <a:cubicBezTo>
                  <a:pt x="8254" y="4997"/>
                  <a:pt x="7972" y="5184"/>
                  <a:pt x="7852" y="5471"/>
                </a:cubicBezTo>
                <a:cubicBezTo>
                  <a:pt x="7733" y="5759"/>
                  <a:pt x="7798" y="6090"/>
                  <a:pt x="8017" y="6311"/>
                </a:cubicBezTo>
                <a:cubicBezTo>
                  <a:pt x="8237" y="6532"/>
                  <a:pt x="8568" y="6599"/>
                  <a:pt x="8856" y="6480"/>
                </a:cubicBezTo>
                <a:cubicBezTo>
                  <a:pt x="9144" y="6362"/>
                  <a:pt x="9332" y="6081"/>
                  <a:pt x="9333" y="5770"/>
                </a:cubicBezTo>
                <a:cubicBezTo>
                  <a:pt x="9333" y="5345"/>
                  <a:pt x="8990" y="5000"/>
                  <a:pt x="8565" y="4998"/>
                </a:cubicBezTo>
                <a:close/>
                <a:moveTo>
                  <a:pt x="6640" y="0"/>
                </a:moveTo>
                <a:cubicBezTo>
                  <a:pt x="4150" y="0"/>
                  <a:pt x="1906" y="1500"/>
                  <a:pt x="953" y="3800"/>
                </a:cubicBezTo>
                <a:cubicBezTo>
                  <a:pt x="0" y="6100"/>
                  <a:pt x="527" y="8748"/>
                  <a:pt x="2287" y="10509"/>
                </a:cubicBezTo>
                <a:cubicBezTo>
                  <a:pt x="4048" y="12270"/>
                  <a:pt x="6696" y="12796"/>
                  <a:pt x="8996" y="11844"/>
                </a:cubicBezTo>
                <a:cubicBezTo>
                  <a:pt x="11297" y="10891"/>
                  <a:pt x="12796" y="8646"/>
                  <a:pt x="12796" y="6156"/>
                </a:cubicBezTo>
                <a:cubicBezTo>
                  <a:pt x="12796" y="4523"/>
                  <a:pt x="12148" y="2957"/>
                  <a:pt x="10993" y="1803"/>
                </a:cubicBezTo>
                <a:cubicBezTo>
                  <a:pt x="9839" y="648"/>
                  <a:pt x="8273" y="0"/>
                  <a:pt x="6640" y="0"/>
                </a:cubicBezTo>
                <a:close/>
                <a:moveTo>
                  <a:pt x="11258" y="7695"/>
                </a:moveTo>
                <a:cubicBezTo>
                  <a:pt x="11173" y="7695"/>
                  <a:pt x="11089" y="7682"/>
                  <a:pt x="11009" y="7655"/>
                </a:cubicBezTo>
                <a:cubicBezTo>
                  <a:pt x="10369" y="9521"/>
                  <a:pt x="8614" y="10774"/>
                  <a:pt x="6641" y="10774"/>
                </a:cubicBezTo>
                <a:cubicBezTo>
                  <a:pt x="4668" y="10774"/>
                  <a:pt x="2913" y="9521"/>
                  <a:pt x="2272" y="7655"/>
                </a:cubicBezTo>
                <a:cubicBezTo>
                  <a:pt x="2192" y="7682"/>
                  <a:pt x="2108" y="7695"/>
                  <a:pt x="2024" y="7695"/>
                </a:cubicBezTo>
                <a:cubicBezTo>
                  <a:pt x="1606" y="7686"/>
                  <a:pt x="1272" y="7344"/>
                  <a:pt x="1272" y="6926"/>
                </a:cubicBezTo>
                <a:cubicBezTo>
                  <a:pt x="1272" y="6508"/>
                  <a:pt x="1606" y="6166"/>
                  <a:pt x="2024" y="6156"/>
                </a:cubicBezTo>
                <a:cubicBezTo>
                  <a:pt x="2024" y="3606"/>
                  <a:pt x="4090" y="1539"/>
                  <a:pt x="6640" y="1538"/>
                </a:cubicBezTo>
                <a:lnTo>
                  <a:pt x="6640" y="1923"/>
                </a:lnTo>
                <a:cubicBezTo>
                  <a:pt x="6648" y="2724"/>
                  <a:pt x="5852" y="3284"/>
                  <a:pt x="5101" y="3007"/>
                </a:cubicBezTo>
                <a:lnTo>
                  <a:pt x="5101" y="3808"/>
                </a:lnTo>
                <a:cubicBezTo>
                  <a:pt x="6142" y="4021"/>
                  <a:pt x="7159" y="3349"/>
                  <a:pt x="7372" y="2307"/>
                </a:cubicBezTo>
                <a:lnTo>
                  <a:pt x="7410" y="1602"/>
                </a:lnTo>
                <a:cubicBezTo>
                  <a:pt x="9632" y="1978"/>
                  <a:pt x="11257" y="3903"/>
                  <a:pt x="11258" y="6156"/>
                </a:cubicBezTo>
                <a:cubicBezTo>
                  <a:pt x="11689" y="6146"/>
                  <a:pt x="12045" y="6493"/>
                  <a:pt x="12045" y="6925"/>
                </a:cubicBezTo>
                <a:cubicBezTo>
                  <a:pt x="12045" y="7357"/>
                  <a:pt x="11689" y="7705"/>
                  <a:pt x="11258" y="7695"/>
                </a:cubicBezTo>
                <a:close/>
                <a:moveTo>
                  <a:pt x="11258" y="7695"/>
                </a:moveTo>
                <a:close/>
              </a:path>
            </a:pathLst>
          </a:custGeom>
          <a:solidFill>
            <a:schemeClr val="bg1"/>
          </a:solidFill>
          <a:ln>
            <a:noFill/>
          </a:ln>
        </p:spPr>
        <p:txBody>
          <a:bodyPr/>
          <a:lstStyle/>
          <a:p>
            <a:endParaRPr lang="zh-CN" altLang="en-US">
              <a:cs typeface="+mn-ea"/>
              <a:sym typeface="+mn-lt"/>
            </a:endParaRPr>
          </a:p>
        </p:txBody>
      </p:sp>
      <p:sp>
        <p:nvSpPr>
          <p:cNvPr id="48" name="unionpay-logo_39141">
            <a:extLst>
              <a:ext uri="{FF2B5EF4-FFF2-40B4-BE49-F238E27FC236}">
                <a16:creationId xmlns:a16="http://schemas.microsoft.com/office/drawing/2014/main" id="{1DF3B123-577F-4479-9E80-B2A15EB2FF3A}"/>
              </a:ext>
            </a:extLst>
          </p:cNvPr>
          <p:cNvSpPr>
            <a:spLocks noChangeAspect="1"/>
          </p:cNvSpPr>
          <p:nvPr/>
        </p:nvSpPr>
        <p:spPr bwMode="auto">
          <a:xfrm>
            <a:off x="932231" y="5282190"/>
            <a:ext cx="436103" cy="265389"/>
          </a:xfrm>
          <a:custGeom>
            <a:avLst/>
            <a:gdLst>
              <a:gd name="T0" fmla="*/ 325 w 484"/>
              <a:gd name="T1" fmla="*/ 96 h 295"/>
              <a:gd name="T2" fmla="*/ 215 w 484"/>
              <a:gd name="T3" fmla="*/ 134 h 295"/>
              <a:gd name="T4" fmla="*/ 204 w 484"/>
              <a:gd name="T5" fmla="*/ 115 h 295"/>
              <a:gd name="T6" fmla="*/ 349 w 484"/>
              <a:gd name="T7" fmla="*/ 137 h 295"/>
              <a:gd name="T8" fmla="*/ 267 w 484"/>
              <a:gd name="T9" fmla="*/ 193 h 295"/>
              <a:gd name="T10" fmla="*/ 316 w 484"/>
              <a:gd name="T11" fmla="*/ 219 h 295"/>
              <a:gd name="T12" fmla="*/ 324 w 484"/>
              <a:gd name="T13" fmla="*/ 192 h 295"/>
              <a:gd name="T14" fmla="*/ 319 w 484"/>
              <a:gd name="T15" fmla="*/ 174 h 295"/>
              <a:gd name="T16" fmla="*/ 254 w 484"/>
              <a:gd name="T17" fmla="*/ 173 h 295"/>
              <a:gd name="T18" fmla="*/ 253 w 484"/>
              <a:gd name="T19" fmla="*/ 266 h 295"/>
              <a:gd name="T20" fmla="*/ 116 w 484"/>
              <a:gd name="T21" fmla="*/ 266 h 295"/>
              <a:gd name="T22" fmla="*/ 0 w 484"/>
              <a:gd name="T23" fmla="*/ 275 h 295"/>
              <a:gd name="T24" fmla="*/ 159 w 484"/>
              <a:gd name="T25" fmla="*/ 29 h 295"/>
              <a:gd name="T26" fmla="*/ 290 w 484"/>
              <a:gd name="T27" fmla="*/ 0 h 295"/>
              <a:gd name="T28" fmla="*/ 306 w 484"/>
              <a:gd name="T29" fmla="*/ 29 h 295"/>
              <a:gd name="T30" fmla="*/ 111 w 484"/>
              <a:gd name="T31" fmla="*/ 122 h 295"/>
              <a:gd name="T32" fmla="*/ 72 w 484"/>
              <a:gd name="T33" fmla="*/ 131 h 295"/>
              <a:gd name="T34" fmla="*/ 56 w 484"/>
              <a:gd name="T35" fmla="*/ 128 h 295"/>
              <a:gd name="T36" fmla="*/ 147 w 484"/>
              <a:gd name="T37" fmla="*/ 103 h 295"/>
              <a:gd name="T38" fmla="*/ 127 w 484"/>
              <a:gd name="T39" fmla="*/ 145 h 295"/>
              <a:gd name="T40" fmla="*/ 142 w 484"/>
              <a:gd name="T41" fmla="*/ 145 h 295"/>
              <a:gd name="T42" fmla="*/ 370 w 484"/>
              <a:gd name="T43" fmla="*/ 145 h 295"/>
              <a:gd name="T44" fmla="*/ 365 w 484"/>
              <a:gd name="T45" fmla="*/ 170 h 295"/>
              <a:gd name="T46" fmla="*/ 365 w 484"/>
              <a:gd name="T47" fmla="*/ 178 h 295"/>
              <a:gd name="T48" fmla="*/ 297 w 484"/>
              <a:gd name="T49" fmla="*/ 121 h 295"/>
              <a:gd name="T50" fmla="*/ 339 w 484"/>
              <a:gd name="T51" fmla="*/ 93 h 295"/>
              <a:gd name="T52" fmla="*/ 244 w 484"/>
              <a:gd name="T53" fmla="*/ 145 h 295"/>
              <a:gd name="T54" fmla="*/ 259 w 484"/>
              <a:gd name="T55" fmla="*/ 145 h 295"/>
              <a:gd name="T56" fmla="*/ 251 w 484"/>
              <a:gd name="T57" fmla="*/ 110 h 295"/>
              <a:gd name="T58" fmla="*/ 211 w 484"/>
              <a:gd name="T59" fmla="*/ 164 h 295"/>
              <a:gd name="T60" fmla="*/ 217 w 484"/>
              <a:gd name="T61" fmla="*/ 177 h 295"/>
              <a:gd name="T62" fmla="*/ 163 w 484"/>
              <a:gd name="T63" fmla="*/ 145 h 295"/>
              <a:gd name="T64" fmla="*/ 185 w 484"/>
              <a:gd name="T65" fmla="*/ 99 h 295"/>
              <a:gd name="T66" fmla="*/ 230 w 484"/>
              <a:gd name="T67" fmla="*/ 125 h 295"/>
              <a:gd name="T68" fmla="*/ 189 w 484"/>
              <a:gd name="T69" fmla="*/ 125 h 295"/>
              <a:gd name="T70" fmla="*/ 213 w 484"/>
              <a:gd name="T71" fmla="*/ 210 h 295"/>
              <a:gd name="T72" fmla="*/ 234 w 484"/>
              <a:gd name="T73" fmla="*/ 185 h 295"/>
              <a:gd name="T74" fmla="*/ 191 w 484"/>
              <a:gd name="T75" fmla="*/ 210 h 295"/>
              <a:gd name="T76" fmla="*/ 281 w 484"/>
              <a:gd name="T77" fmla="*/ 203 h 295"/>
              <a:gd name="T78" fmla="*/ 254 w 484"/>
              <a:gd name="T79" fmla="*/ 203 h 295"/>
              <a:gd name="T80" fmla="*/ 265 w 484"/>
              <a:gd name="T81" fmla="*/ 223 h 295"/>
              <a:gd name="T82" fmla="*/ 291 w 484"/>
              <a:gd name="T83" fmla="*/ 164 h 295"/>
              <a:gd name="T84" fmla="*/ 232 w 484"/>
              <a:gd name="T85" fmla="*/ 232 h 295"/>
              <a:gd name="T86" fmla="*/ 273 w 484"/>
              <a:gd name="T87" fmla="*/ 201 h 295"/>
              <a:gd name="T88" fmla="*/ 346 w 484"/>
              <a:gd name="T89" fmla="*/ 174 h 295"/>
              <a:gd name="T90" fmla="*/ 304 w 484"/>
              <a:gd name="T91" fmla="*/ 174 h 295"/>
              <a:gd name="T92" fmla="*/ 313 w 484"/>
              <a:gd name="T93" fmla="*/ 232 h 295"/>
              <a:gd name="T94" fmla="*/ 343 w 484"/>
              <a:gd name="T95" fmla="*/ 190 h 295"/>
              <a:gd name="T96" fmla="*/ 341 w 484"/>
              <a:gd name="T97" fmla="*/ 221 h 295"/>
              <a:gd name="T98" fmla="*/ 357 w 484"/>
              <a:gd name="T99" fmla="*/ 218 h 295"/>
              <a:gd name="T100" fmla="*/ 371 w 484"/>
              <a:gd name="T101" fmla="*/ 222 h 295"/>
              <a:gd name="T102" fmla="*/ 369 w 484"/>
              <a:gd name="T103" fmla="*/ 198 h 295"/>
              <a:gd name="T104" fmla="*/ 401 w 484"/>
              <a:gd name="T105" fmla="*/ 132 h 295"/>
              <a:gd name="T106" fmla="*/ 371 w 484"/>
              <a:gd name="T107" fmla="*/ 17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4" h="295">
                <a:moveTo>
                  <a:pt x="313" y="109"/>
                </a:moveTo>
                <a:lnTo>
                  <a:pt x="299" y="109"/>
                </a:lnTo>
                <a:lnTo>
                  <a:pt x="303" y="90"/>
                </a:lnTo>
                <a:lnTo>
                  <a:pt x="315" y="90"/>
                </a:lnTo>
                <a:cubicBezTo>
                  <a:pt x="318" y="90"/>
                  <a:pt x="321" y="90"/>
                  <a:pt x="323" y="91"/>
                </a:cubicBezTo>
                <a:cubicBezTo>
                  <a:pt x="324" y="92"/>
                  <a:pt x="325" y="94"/>
                  <a:pt x="325" y="96"/>
                </a:cubicBezTo>
                <a:cubicBezTo>
                  <a:pt x="325" y="97"/>
                  <a:pt x="325" y="97"/>
                  <a:pt x="325" y="98"/>
                </a:cubicBezTo>
                <a:cubicBezTo>
                  <a:pt x="325" y="98"/>
                  <a:pt x="325" y="99"/>
                  <a:pt x="325" y="100"/>
                </a:cubicBezTo>
                <a:cubicBezTo>
                  <a:pt x="324" y="103"/>
                  <a:pt x="323" y="105"/>
                  <a:pt x="321" y="107"/>
                </a:cubicBezTo>
                <a:cubicBezTo>
                  <a:pt x="319" y="108"/>
                  <a:pt x="316" y="109"/>
                  <a:pt x="313" y="109"/>
                </a:cubicBezTo>
                <a:close/>
                <a:moveTo>
                  <a:pt x="207" y="137"/>
                </a:moveTo>
                <a:cubicBezTo>
                  <a:pt x="210" y="137"/>
                  <a:pt x="213" y="136"/>
                  <a:pt x="215" y="134"/>
                </a:cubicBezTo>
                <a:cubicBezTo>
                  <a:pt x="217" y="131"/>
                  <a:pt x="218" y="128"/>
                  <a:pt x="219" y="124"/>
                </a:cubicBezTo>
                <a:cubicBezTo>
                  <a:pt x="219" y="123"/>
                  <a:pt x="219" y="122"/>
                  <a:pt x="219" y="122"/>
                </a:cubicBezTo>
                <a:cubicBezTo>
                  <a:pt x="219" y="121"/>
                  <a:pt x="219" y="120"/>
                  <a:pt x="219" y="120"/>
                </a:cubicBezTo>
                <a:cubicBezTo>
                  <a:pt x="219" y="117"/>
                  <a:pt x="219" y="115"/>
                  <a:pt x="217" y="114"/>
                </a:cubicBezTo>
                <a:cubicBezTo>
                  <a:pt x="216" y="112"/>
                  <a:pt x="214" y="112"/>
                  <a:pt x="212" y="112"/>
                </a:cubicBezTo>
                <a:cubicBezTo>
                  <a:pt x="209" y="112"/>
                  <a:pt x="206" y="113"/>
                  <a:pt x="204" y="115"/>
                </a:cubicBezTo>
                <a:cubicBezTo>
                  <a:pt x="202" y="117"/>
                  <a:pt x="201" y="121"/>
                  <a:pt x="200" y="125"/>
                </a:cubicBezTo>
                <a:cubicBezTo>
                  <a:pt x="200" y="126"/>
                  <a:pt x="200" y="126"/>
                  <a:pt x="200" y="127"/>
                </a:cubicBezTo>
                <a:cubicBezTo>
                  <a:pt x="200" y="128"/>
                  <a:pt x="200" y="128"/>
                  <a:pt x="200" y="129"/>
                </a:cubicBezTo>
                <a:cubicBezTo>
                  <a:pt x="200" y="132"/>
                  <a:pt x="200" y="133"/>
                  <a:pt x="202" y="135"/>
                </a:cubicBezTo>
                <a:cubicBezTo>
                  <a:pt x="203" y="136"/>
                  <a:pt x="205" y="137"/>
                  <a:pt x="207" y="137"/>
                </a:cubicBezTo>
                <a:close/>
                <a:moveTo>
                  <a:pt x="349" y="137"/>
                </a:moveTo>
                <a:cubicBezTo>
                  <a:pt x="353" y="139"/>
                  <a:pt x="358" y="134"/>
                  <a:pt x="360" y="128"/>
                </a:cubicBezTo>
                <a:cubicBezTo>
                  <a:pt x="362" y="122"/>
                  <a:pt x="360" y="116"/>
                  <a:pt x="357" y="115"/>
                </a:cubicBezTo>
                <a:cubicBezTo>
                  <a:pt x="353" y="114"/>
                  <a:pt x="349" y="118"/>
                  <a:pt x="346" y="124"/>
                </a:cubicBezTo>
                <a:cubicBezTo>
                  <a:pt x="344" y="130"/>
                  <a:pt x="346" y="136"/>
                  <a:pt x="349" y="137"/>
                </a:cubicBezTo>
                <a:close/>
                <a:moveTo>
                  <a:pt x="249" y="193"/>
                </a:moveTo>
                <a:lnTo>
                  <a:pt x="267" y="193"/>
                </a:lnTo>
                <a:cubicBezTo>
                  <a:pt x="269" y="193"/>
                  <a:pt x="270" y="192"/>
                  <a:pt x="270" y="191"/>
                </a:cubicBezTo>
                <a:lnTo>
                  <a:pt x="271" y="186"/>
                </a:lnTo>
                <a:lnTo>
                  <a:pt x="251" y="186"/>
                </a:lnTo>
                <a:lnTo>
                  <a:pt x="249" y="193"/>
                </a:lnTo>
                <a:close/>
                <a:moveTo>
                  <a:pt x="306" y="219"/>
                </a:moveTo>
                <a:lnTo>
                  <a:pt x="316" y="219"/>
                </a:lnTo>
                <a:lnTo>
                  <a:pt x="319" y="210"/>
                </a:lnTo>
                <a:lnTo>
                  <a:pt x="308" y="210"/>
                </a:lnTo>
                <a:lnTo>
                  <a:pt x="306" y="219"/>
                </a:lnTo>
                <a:close/>
                <a:moveTo>
                  <a:pt x="310" y="205"/>
                </a:moveTo>
                <a:cubicBezTo>
                  <a:pt x="310" y="205"/>
                  <a:pt x="317" y="201"/>
                  <a:pt x="321" y="201"/>
                </a:cubicBezTo>
                <a:cubicBezTo>
                  <a:pt x="322" y="196"/>
                  <a:pt x="324" y="192"/>
                  <a:pt x="324" y="192"/>
                </a:cubicBezTo>
                <a:lnTo>
                  <a:pt x="313" y="192"/>
                </a:lnTo>
                <a:lnTo>
                  <a:pt x="310" y="205"/>
                </a:lnTo>
                <a:close/>
                <a:moveTo>
                  <a:pt x="315" y="186"/>
                </a:moveTo>
                <a:cubicBezTo>
                  <a:pt x="315" y="186"/>
                  <a:pt x="321" y="184"/>
                  <a:pt x="326" y="183"/>
                </a:cubicBezTo>
                <a:cubicBezTo>
                  <a:pt x="327" y="179"/>
                  <a:pt x="329" y="174"/>
                  <a:pt x="329" y="174"/>
                </a:cubicBezTo>
                <a:lnTo>
                  <a:pt x="319" y="174"/>
                </a:lnTo>
                <a:lnTo>
                  <a:pt x="315" y="186"/>
                </a:lnTo>
                <a:close/>
                <a:moveTo>
                  <a:pt x="252" y="181"/>
                </a:moveTo>
                <a:cubicBezTo>
                  <a:pt x="252" y="181"/>
                  <a:pt x="255" y="179"/>
                  <a:pt x="261" y="179"/>
                </a:cubicBezTo>
                <a:cubicBezTo>
                  <a:pt x="267" y="179"/>
                  <a:pt x="273" y="179"/>
                  <a:pt x="273" y="179"/>
                </a:cubicBezTo>
                <a:lnTo>
                  <a:pt x="275" y="173"/>
                </a:lnTo>
                <a:lnTo>
                  <a:pt x="254" y="173"/>
                </a:lnTo>
                <a:lnTo>
                  <a:pt x="252" y="181"/>
                </a:lnTo>
                <a:close/>
                <a:moveTo>
                  <a:pt x="481" y="29"/>
                </a:moveTo>
                <a:lnTo>
                  <a:pt x="427" y="267"/>
                </a:lnTo>
                <a:cubicBezTo>
                  <a:pt x="423" y="282"/>
                  <a:pt x="409" y="294"/>
                  <a:pt x="393" y="295"/>
                </a:cubicBezTo>
                <a:lnTo>
                  <a:pt x="274" y="295"/>
                </a:lnTo>
                <a:cubicBezTo>
                  <a:pt x="259" y="295"/>
                  <a:pt x="249" y="282"/>
                  <a:pt x="253" y="266"/>
                </a:cubicBezTo>
                <a:lnTo>
                  <a:pt x="257" y="248"/>
                </a:lnTo>
                <a:lnTo>
                  <a:pt x="247" y="248"/>
                </a:lnTo>
                <a:lnTo>
                  <a:pt x="243" y="266"/>
                </a:lnTo>
                <a:cubicBezTo>
                  <a:pt x="240" y="282"/>
                  <a:pt x="249" y="295"/>
                  <a:pt x="265" y="295"/>
                </a:cubicBezTo>
                <a:lnTo>
                  <a:pt x="138" y="295"/>
                </a:lnTo>
                <a:cubicBezTo>
                  <a:pt x="122" y="295"/>
                  <a:pt x="113" y="282"/>
                  <a:pt x="116" y="266"/>
                </a:cubicBezTo>
                <a:lnTo>
                  <a:pt x="129" y="211"/>
                </a:lnTo>
                <a:lnTo>
                  <a:pt x="118" y="211"/>
                </a:lnTo>
                <a:lnTo>
                  <a:pt x="105" y="266"/>
                </a:lnTo>
                <a:cubicBezTo>
                  <a:pt x="102" y="282"/>
                  <a:pt x="112" y="295"/>
                  <a:pt x="127" y="295"/>
                </a:cubicBezTo>
                <a:lnTo>
                  <a:pt x="22" y="295"/>
                </a:lnTo>
                <a:cubicBezTo>
                  <a:pt x="10" y="295"/>
                  <a:pt x="1" y="286"/>
                  <a:pt x="0" y="275"/>
                </a:cubicBezTo>
                <a:lnTo>
                  <a:pt x="0" y="271"/>
                </a:lnTo>
                <a:cubicBezTo>
                  <a:pt x="0" y="269"/>
                  <a:pt x="0" y="268"/>
                  <a:pt x="1" y="266"/>
                </a:cubicBezTo>
                <a:lnTo>
                  <a:pt x="54" y="29"/>
                </a:lnTo>
                <a:cubicBezTo>
                  <a:pt x="58" y="13"/>
                  <a:pt x="78" y="0"/>
                  <a:pt x="94" y="0"/>
                </a:cubicBezTo>
                <a:lnTo>
                  <a:pt x="198" y="0"/>
                </a:lnTo>
                <a:cubicBezTo>
                  <a:pt x="182" y="1"/>
                  <a:pt x="163" y="13"/>
                  <a:pt x="159" y="29"/>
                </a:cubicBezTo>
                <a:lnTo>
                  <a:pt x="149" y="74"/>
                </a:lnTo>
                <a:lnTo>
                  <a:pt x="160" y="74"/>
                </a:lnTo>
                <a:lnTo>
                  <a:pt x="170" y="29"/>
                </a:lnTo>
                <a:cubicBezTo>
                  <a:pt x="174" y="13"/>
                  <a:pt x="193" y="1"/>
                  <a:pt x="209" y="0"/>
                </a:cubicBezTo>
                <a:cubicBezTo>
                  <a:pt x="209" y="0"/>
                  <a:pt x="209" y="0"/>
                  <a:pt x="210" y="0"/>
                </a:cubicBezTo>
                <a:lnTo>
                  <a:pt x="290" y="0"/>
                </a:lnTo>
                <a:lnTo>
                  <a:pt x="336" y="0"/>
                </a:lnTo>
                <a:cubicBezTo>
                  <a:pt x="336" y="0"/>
                  <a:pt x="335" y="0"/>
                  <a:pt x="335" y="0"/>
                </a:cubicBezTo>
                <a:cubicBezTo>
                  <a:pt x="320" y="1"/>
                  <a:pt x="300" y="13"/>
                  <a:pt x="297" y="29"/>
                </a:cubicBezTo>
                <a:lnTo>
                  <a:pt x="287" y="74"/>
                </a:lnTo>
                <a:lnTo>
                  <a:pt x="296" y="74"/>
                </a:lnTo>
                <a:lnTo>
                  <a:pt x="306" y="29"/>
                </a:lnTo>
                <a:cubicBezTo>
                  <a:pt x="310" y="13"/>
                  <a:pt x="329" y="1"/>
                  <a:pt x="345" y="0"/>
                </a:cubicBezTo>
                <a:cubicBezTo>
                  <a:pt x="345" y="0"/>
                  <a:pt x="345" y="0"/>
                  <a:pt x="345" y="0"/>
                </a:cubicBezTo>
                <a:lnTo>
                  <a:pt x="345" y="0"/>
                </a:lnTo>
                <a:lnTo>
                  <a:pt x="459" y="0"/>
                </a:lnTo>
                <a:cubicBezTo>
                  <a:pt x="474" y="0"/>
                  <a:pt x="484" y="13"/>
                  <a:pt x="481" y="29"/>
                </a:cubicBezTo>
                <a:close/>
                <a:moveTo>
                  <a:pt x="111" y="122"/>
                </a:moveTo>
                <a:lnTo>
                  <a:pt x="121" y="76"/>
                </a:lnTo>
                <a:lnTo>
                  <a:pt x="106" y="76"/>
                </a:lnTo>
                <a:lnTo>
                  <a:pt x="97" y="121"/>
                </a:lnTo>
                <a:cubicBezTo>
                  <a:pt x="96" y="125"/>
                  <a:pt x="94" y="128"/>
                  <a:pt x="91" y="131"/>
                </a:cubicBezTo>
                <a:cubicBezTo>
                  <a:pt x="89" y="133"/>
                  <a:pt x="85" y="134"/>
                  <a:pt x="80" y="134"/>
                </a:cubicBezTo>
                <a:cubicBezTo>
                  <a:pt x="77" y="134"/>
                  <a:pt x="74" y="133"/>
                  <a:pt x="72" y="131"/>
                </a:cubicBezTo>
                <a:cubicBezTo>
                  <a:pt x="71" y="129"/>
                  <a:pt x="70" y="127"/>
                  <a:pt x="70" y="125"/>
                </a:cubicBezTo>
                <a:cubicBezTo>
                  <a:pt x="70" y="124"/>
                  <a:pt x="70" y="123"/>
                  <a:pt x="71" y="121"/>
                </a:cubicBezTo>
                <a:lnTo>
                  <a:pt x="80" y="76"/>
                </a:lnTo>
                <a:lnTo>
                  <a:pt x="66" y="76"/>
                </a:lnTo>
                <a:lnTo>
                  <a:pt x="56" y="122"/>
                </a:lnTo>
                <a:cubicBezTo>
                  <a:pt x="56" y="124"/>
                  <a:pt x="56" y="126"/>
                  <a:pt x="56" y="128"/>
                </a:cubicBezTo>
                <a:cubicBezTo>
                  <a:pt x="56" y="133"/>
                  <a:pt x="57" y="137"/>
                  <a:pt x="60" y="140"/>
                </a:cubicBezTo>
                <a:cubicBezTo>
                  <a:pt x="64" y="144"/>
                  <a:pt x="70" y="146"/>
                  <a:pt x="78" y="146"/>
                </a:cubicBezTo>
                <a:cubicBezTo>
                  <a:pt x="87" y="146"/>
                  <a:pt x="95" y="144"/>
                  <a:pt x="100" y="140"/>
                </a:cubicBezTo>
                <a:cubicBezTo>
                  <a:pt x="106" y="136"/>
                  <a:pt x="110" y="130"/>
                  <a:pt x="111" y="122"/>
                </a:cubicBezTo>
                <a:close/>
                <a:moveTo>
                  <a:pt x="156" y="106"/>
                </a:moveTo>
                <a:cubicBezTo>
                  <a:pt x="154" y="104"/>
                  <a:pt x="151" y="103"/>
                  <a:pt x="147" y="103"/>
                </a:cubicBezTo>
                <a:cubicBezTo>
                  <a:pt x="142" y="103"/>
                  <a:pt x="138" y="104"/>
                  <a:pt x="135" y="108"/>
                </a:cubicBezTo>
                <a:lnTo>
                  <a:pt x="134" y="110"/>
                </a:lnTo>
                <a:lnTo>
                  <a:pt x="135" y="104"/>
                </a:lnTo>
                <a:lnTo>
                  <a:pt x="124" y="104"/>
                </a:lnTo>
                <a:lnTo>
                  <a:pt x="116" y="145"/>
                </a:lnTo>
                <a:lnTo>
                  <a:pt x="127" y="145"/>
                </a:lnTo>
                <a:lnTo>
                  <a:pt x="131" y="121"/>
                </a:lnTo>
                <a:cubicBezTo>
                  <a:pt x="132" y="118"/>
                  <a:pt x="133" y="116"/>
                  <a:pt x="135" y="114"/>
                </a:cubicBezTo>
                <a:cubicBezTo>
                  <a:pt x="137" y="113"/>
                  <a:pt x="139" y="112"/>
                  <a:pt x="142" y="112"/>
                </a:cubicBezTo>
                <a:cubicBezTo>
                  <a:pt x="144" y="112"/>
                  <a:pt x="146" y="112"/>
                  <a:pt x="146" y="114"/>
                </a:cubicBezTo>
                <a:cubicBezTo>
                  <a:pt x="147" y="115"/>
                  <a:pt x="147" y="117"/>
                  <a:pt x="147" y="120"/>
                </a:cubicBezTo>
                <a:lnTo>
                  <a:pt x="142" y="145"/>
                </a:lnTo>
                <a:lnTo>
                  <a:pt x="152" y="145"/>
                </a:lnTo>
                <a:lnTo>
                  <a:pt x="158" y="117"/>
                </a:lnTo>
                <a:cubicBezTo>
                  <a:pt x="159" y="112"/>
                  <a:pt x="158" y="109"/>
                  <a:pt x="156" y="106"/>
                </a:cubicBezTo>
                <a:close/>
                <a:moveTo>
                  <a:pt x="355" y="142"/>
                </a:moveTo>
                <a:lnTo>
                  <a:pt x="357" y="145"/>
                </a:lnTo>
                <a:lnTo>
                  <a:pt x="370" y="145"/>
                </a:lnTo>
                <a:lnTo>
                  <a:pt x="378" y="106"/>
                </a:lnTo>
                <a:lnTo>
                  <a:pt x="367" y="107"/>
                </a:lnTo>
                <a:lnTo>
                  <a:pt x="362" y="110"/>
                </a:lnTo>
                <a:cubicBezTo>
                  <a:pt x="357" y="107"/>
                  <a:pt x="353" y="104"/>
                  <a:pt x="344" y="108"/>
                </a:cubicBezTo>
                <a:cubicBezTo>
                  <a:pt x="332" y="114"/>
                  <a:pt x="322" y="156"/>
                  <a:pt x="355" y="142"/>
                </a:cubicBezTo>
                <a:close/>
                <a:moveTo>
                  <a:pt x="365" y="170"/>
                </a:moveTo>
                <a:cubicBezTo>
                  <a:pt x="363" y="170"/>
                  <a:pt x="363" y="170"/>
                  <a:pt x="363" y="168"/>
                </a:cubicBezTo>
                <a:lnTo>
                  <a:pt x="362" y="164"/>
                </a:lnTo>
                <a:lnTo>
                  <a:pt x="349" y="164"/>
                </a:lnTo>
                <a:lnTo>
                  <a:pt x="350" y="174"/>
                </a:lnTo>
                <a:cubicBezTo>
                  <a:pt x="350" y="177"/>
                  <a:pt x="352" y="179"/>
                  <a:pt x="355" y="178"/>
                </a:cubicBezTo>
                <a:lnTo>
                  <a:pt x="365" y="178"/>
                </a:lnTo>
                <a:lnTo>
                  <a:pt x="367" y="170"/>
                </a:lnTo>
                <a:lnTo>
                  <a:pt x="365" y="170"/>
                </a:lnTo>
                <a:lnTo>
                  <a:pt x="365" y="170"/>
                </a:lnTo>
                <a:close/>
                <a:moveTo>
                  <a:pt x="278" y="145"/>
                </a:moveTo>
                <a:lnTo>
                  <a:pt x="292" y="145"/>
                </a:lnTo>
                <a:lnTo>
                  <a:pt x="297" y="121"/>
                </a:lnTo>
                <a:lnTo>
                  <a:pt x="313" y="121"/>
                </a:lnTo>
                <a:cubicBezTo>
                  <a:pt x="319" y="121"/>
                  <a:pt x="325" y="119"/>
                  <a:pt x="329" y="115"/>
                </a:cubicBezTo>
                <a:cubicBezTo>
                  <a:pt x="334" y="111"/>
                  <a:pt x="337" y="106"/>
                  <a:pt x="338" y="100"/>
                </a:cubicBezTo>
                <a:cubicBezTo>
                  <a:pt x="339" y="99"/>
                  <a:pt x="339" y="97"/>
                  <a:pt x="339" y="96"/>
                </a:cubicBezTo>
                <a:cubicBezTo>
                  <a:pt x="339" y="95"/>
                  <a:pt x="339" y="94"/>
                  <a:pt x="339" y="93"/>
                </a:cubicBezTo>
                <a:lnTo>
                  <a:pt x="339" y="93"/>
                </a:lnTo>
                <a:cubicBezTo>
                  <a:pt x="339" y="88"/>
                  <a:pt x="338" y="85"/>
                  <a:pt x="335" y="82"/>
                </a:cubicBezTo>
                <a:cubicBezTo>
                  <a:pt x="332" y="80"/>
                  <a:pt x="327" y="78"/>
                  <a:pt x="322" y="78"/>
                </a:cubicBezTo>
                <a:lnTo>
                  <a:pt x="292" y="78"/>
                </a:lnTo>
                <a:lnTo>
                  <a:pt x="278" y="145"/>
                </a:lnTo>
                <a:close/>
                <a:moveTo>
                  <a:pt x="233" y="145"/>
                </a:moveTo>
                <a:lnTo>
                  <a:pt x="244" y="145"/>
                </a:lnTo>
                <a:lnTo>
                  <a:pt x="248" y="121"/>
                </a:lnTo>
                <a:cubicBezTo>
                  <a:pt x="249" y="118"/>
                  <a:pt x="250" y="116"/>
                  <a:pt x="252" y="114"/>
                </a:cubicBezTo>
                <a:cubicBezTo>
                  <a:pt x="254" y="113"/>
                  <a:pt x="256" y="112"/>
                  <a:pt x="259" y="112"/>
                </a:cubicBezTo>
                <a:cubicBezTo>
                  <a:pt x="261" y="112"/>
                  <a:pt x="263" y="112"/>
                  <a:pt x="263" y="114"/>
                </a:cubicBezTo>
                <a:cubicBezTo>
                  <a:pt x="264" y="115"/>
                  <a:pt x="264" y="117"/>
                  <a:pt x="264" y="120"/>
                </a:cubicBezTo>
                <a:lnTo>
                  <a:pt x="259" y="145"/>
                </a:lnTo>
                <a:lnTo>
                  <a:pt x="269" y="145"/>
                </a:lnTo>
                <a:lnTo>
                  <a:pt x="275" y="117"/>
                </a:lnTo>
                <a:cubicBezTo>
                  <a:pt x="276" y="112"/>
                  <a:pt x="275" y="109"/>
                  <a:pt x="273" y="106"/>
                </a:cubicBezTo>
                <a:cubicBezTo>
                  <a:pt x="271" y="104"/>
                  <a:pt x="268" y="103"/>
                  <a:pt x="264" y="103"/>
                </a:cubicBezTo>
                <a:cubicBezTo>
                  <a:pt x="259" y="103"/>
                  <a:pt x="255" y="104"/>
                  <a:pt x="252" y="108"/>
                </a:cubicBezTo>
                <a:lnTo>
                  <a:pt x="251" y="110"/>
                </a:lnTo>
                <a:lnTo>
                  <a:pt x="252" y="104"/>
                </a:lnTo>
                <a:lnTo>
                  <a:pt x="241" y="104"/>
                </a:lnTo>
                <a:lnTo>
                  <a:pt x="233" y="145"/>
                </a:lnTo>
                <a:close/>
                <a:moveTo>
                  <a:pt x="222" y="169"/>
                </a:moveTo>
                <a:lnTo>
                  <a:pt x="225" y="164"/>
                </a:lnTo>
                <a:lnTo>
                  <a:pt x="211" y="164"/>
                </a:lnTo>
                <a:lnTo>
                  <a:pt x="206" y="172"/>
                </a:lnTo>
                <a:cubicBezTo>
                  <a:pt x="205" y="173"/>
                  <a:pt x="204" y="174"/>
                  <a:pt x="202" y="174"/>
                </a:cubicBezTo>
                <a:lnTo>
                  <a:pt x="200" y="174"/>
                </a:lnTo>
                <a:lnTo>
                  <a:pt x="198" y="182"/>
                </a:lnTo>
                <a:lnTo>
                  <a:pt x="208" y="182"/>
                </a:lnTo>
                <a:cubicBezTo>
                  <a:pt x="212" y="182"/>
                  <a:pt x="214" y="180"/>
                  <a:pt x="217" y="177"/>
                </a:cubicBezTo>
                <a:lnTo>
                  <a:pt x="236" y="177"/>
                </a:lnTo>
                <a:lnTo>
                  <a:pt x="238" y="169"/>
                </a:lnTo>
                <a:lnTo>
                  <a:pt x="222" y="169"/>
                </a:lnTo>
                <a:close/>
                <a:moveTo>
                  <a:pt x="183" y="104"/>
                </a:moveTo>
                <a:lnTo>
                  <a:pt x="172" y="104"/>
                </a:lnTo>
                <a:lnTo>
                  <a:pt x="163" y="145"/>
                </a:lnTo>
                <a:lnTo>
                  <a:pt x="174" y="145"/>
                </a:lnTo>
                <a:lnTo>
                  <a:pt x="183" y="104"/>
                </a:lnTo>
                <a:close/>
                <a:moveTo>
                  <a:pt x="187" y="89"/>
                </a:moveTo>
                <a:lnTo>
                  <a:pt x="175" y="89"/>
                </a:lnTo>
                <a:lnTo>
                  <a:pt x="173" y="99"/>
                </a:lnTo>
                <a:lnTo>
                  <a:pt x="185" y="99"/>
                </a:lnTo>
                <a:lnTo>
                  <a:pt x="187" y="89"/>
                </a:lnTo>
                <a:close/>
                <a:moveTo>
                  <a:pt x="189" y="130"/>
                </a:moveTo>
                <a:cubicBezTo>
                  <a:pt x="189" y="135"/>
                  <a:pt x="190" y="139"/>
                  <a:pt x="193" y="142"/>
                </a:cubicBezTo>
                <a:cubicBezTo>
                  <a:pt x="196" y="145"/>
                  <a:pt x="200" y="146"/>
                  <a:pt x="205" y="146"/>
                </a:cubicBezTo>
                <a:cubicBezTo>
                  <a:pt x="211" y="146"/>
                  <a:pt x="217" y="144"/>
                  <a:pt x="221" y="140"/>
                </a:cubicBezTo>
                <a:cubicBezTo>
                  <a:pt x="225" y="136"/>
                  <a:pt x="228" y="131"/>
                  <a:pt x="230" y="125"/>
                </a:cubicBezTo>
                <a:cubicBezTo>
                  <a:pt x="230" y="124"/>
                  <a:pt x="230" y="123"/>
                  <a:pt x="230" y="121"/>
                </a:cubicBezTo>
                <a:cubicBezTo>
                  <a:pt x="230" y="120"/>
                  <a:pt x="230" y="119"/>
                  <a:pt x="230" y="119"/>
                </a:cubicBezTo>
                <a:cubicBezTo>
                  <a:pt x="230" y="114"/>
                  <a:pt x="229" y="110"/>
                  <a:pt x="226" y="107"/>
                </a:cubicBezTo>
                <a:cubicBezTo>
                  <a:pt x="223" y="104"/>
                  <a:pt x="219" y="103"/>
                  <a:pt x="214" y="103"/>
                </a:cubicBezTo>
                <a:cubicBezTo>
                  <a:pt x="208" y="103"/>
                  <a:pt x="202" y="105"/>
                  <a:pt x="198" y="109"/>
                </a:cubicBezTo>
                <a:cubicBezTo>
                  <a:pt x="193" y="113"/>
                  <a:pt x="191" y="118"/>
                  <a:pt x="189" y="125"/>
                </a:cubicBezTo>
                <a:cubicBezTo>
                  <a:pt x="189" y="125"/>
                  <a:pt x="189" y="126"/>
                  <a:pt x="189" y="128"/>
                </a:cubicBezTo>
                <a:cubicBezTo>
                  <a:pt x="189" y="129"/>
                  <a:pt x="189" y="129"/>
                  <a:pt x="189" y="130"/>
                </a:cubicBezTo>
                <a:close/>
                <a:moveTo>
                  <a:pt x="224" y="224"/>
                </a:moveTo>
                <a:lnTo>
                  <a:pt x="213" y="224"/>
                </a:lnTo>
                <a:cubicBezTo>
                  <a:pt x="210" y="224"/>
                  <a:pt x="209" y="223"/>
                  <a:pt x="209" y="221"/>
                </a:cubicBezTo>
                <a:lnTo>
                  <a:pt x="213" y="210"/>
                </a:lnTo>
                <a:lnTo>
                  <a:pt x="227" y="210"/>
                </a:lnTo>
                <a:lnTo>
                  <a:pt x="229" y="201"/>
                </a:lnTo>
                <a:lnTo>
                  <a:pt x="215" y="201"/>
                </a:lnTo>
                <a:lnTo>
                  <a:pt x="217" y="193"/>
                </a:lnTo>
                <a:lnTo>
                  <a:pt x="232" y="193"/>
                </a:lnTo>
                <a:lnTo>
                  <a:pt x="234" y="185"/>
                </a:lnTo>
                <a:lnTo>
                  <a:pt x="198" y="185"/>
                </a:lnTo>
                <a:lnTo>
                  <a:pt x="196" y="193"/>
                </a:lnTo>
                <a:lnTo>
                  <a:pt x="204" y="193"/>
                </a:lnTo>
                <a:lnTo>
                  <a:pt x="202" y="201"/>
                </a:lnTo>
                <a:lnTo>
                  <a:pt x="193" y="201"/>
                </a:lnTo>
                <a:lnTo>
                  <a:pt x="191" y="210"/>
                </a:lnTo>
                <a:lnTo>
                  <a:pt x="200" y="210"/>
                </a:lnTo>
                <a:lnTo>
                  <a:pt x="196" y="225"/>
                </a:lnTo>
                <a:cubicBezTo>
                  <a:pt x="194" y="230"/>
                  <a:pt x="196" y="232"/>
                  <a:pt x="200" y="232"/>
                </a:cubicBezTo>
                <a:lnTo>
                  <a:pt x="222" y="232"/>
                </a:lnTo>
                <a:lnTo>
                  <a:pt x="224" y="224"/>
                </a:lnTo>
                <a:close/>
                <a:moveTo>
                  <a:pt x="281" y="203"/>
                </a:moveTo>
                <a:lnTo>
                  <a:pt x="272" y="203"/>
                </a:lnTo>
                <a:lnTo>
                  <a:pt x="271" y="206"/>
                </a:lnTo>
                <a:cubicBezTo>
                  <a:pt x="271" y="207"/>
                  <a:pt x="270" y="208"/>
                  <a:pt x="268" y="208"/>
                </a:cubicBezTo>
                <a:lnTo>
                  <a:pt x="265" y="208"/>
                </a:lnTo>
                <a:lnTo>
                  <a:pt x="265" y="203"/>
                </a:lnTo>
                <a:lnTo>
                  <a:pt x="254" y="203"/>
                </a:lnTo>
                <a:lnTo>
                  <a:pt x="253" y="226"/>
                </a:lnTo>
                <a:cubicBezTo>
                  <a:pt x="253" y="230"/>
                  <a:pt x="255" y="232"/>
                  <a:pt x="259" y="232"/>
                </a:cubicBezTo>
                <a:lnTo>
                  <a:pt x="273" y="232"/>
                </a:lnTo>
                <a:lnTo>
                  <a:pt x="275" y="225"/>
                </a:lnTo>
                <a:lnTo>
                  <a:pt x="269" y="225"/>
                </a:lnTo>
                <a:cubicBezTo>
                  <a:pt x="266" y="225"/>
                  <a:pt x="265" y="224"/>
                  <a:pt x="265" y="223"/>
                </a:cubicBezTo>
                <a:lnTo>
                  <a:pt x="265" y="214"/>
                </a:lnTo>
                <a:lnTo>
                  <a:pt x="271" y="214"/>
                </a:lnTo>
                <a:cubicBezTo>
                  <a:pt x="276" y="214"/>
                  <a:pt x="279" y="212"/>
                  <a:pt x="280" y="208"/>
                </a:cubicBezTo>
                <a:lnTo>
                  <a:pt x="281" y="203"/>
                </a:lnTo>
                <a:close/>
                <a:moveTo>
                  <a:pt x="282" y="195"/>
                </a:moveTo>
                <a:lnTo>
                  <a:pt x="291" y="164"/>
                </a:lnTo>
                <a:lnTo>
                  <a:pt x="268" y="164"/>
                </a:lnTo>
                <a:cubicBezTo>
                  <a:pt x="262" y="164"/>
                  <a:pt x="255" y="169"/>
                  <a:pt x="255" y="169"/>
                </a:cubicBezTo>
                <a:lnTo>
                  <a:pt x="255" y="164"/>
                </a:lnTo>
                <a:lnTo>
                  <a:pt x="243" y="164"/>
                </a:lnTo>
                <a:lnTo>
                  <a:pt x="226" y="227"/>
                </a:lnTo>
                <a:cubicBezTo>
                  <a:pt x="225" y="230"/>
                  <a:pt x="227" y="232"/>
                  <a:pt x="232" y="232"/>
                </a:cubicBezTo>
                <a:lnTo>
                  <a:pt x="245" y="232"/>
                </a:lnTo>
                <a:lnTo>
                  <a:pt x="247" y="225"/>
                </a:lnTo>
                <a:lnTo>
                  <a:pt x="242" y="225"/>
                </a:lnTo>
                <a:cubicBezTo>
                  <a:pt x="241" y="225"/>
                  <a:pt x="240" y="224"/>
                  <a:pt x="241" y="223"/>
                </a:cubicBezTo>
                <a:lnTo>
                  <a:pt x="247" y="201"/>
                </a:lnTo>
                <a:lnTo>
                  <a:pt x="273" y="201"/>
                </a:lnTo>
                <a:cubicBezTo>
                  <a:pt x="278" y="201"/>
                  <a:pt x="281" y="199"/>
                  <a:pt x="282" y="195"/>
                </a:cubicBezTo>
                <a:close/>
                <a:moveTo>
                  <a:pt x="331" y="228"/>
                </a:moveTo>
                <a:lnTo>
                  <a:pt x="333" y="219"/>
                </a:lnTo>
                <a:lnTo>
                  <a:pt x="330" y="219"/>
                </a:lnTo>
                <a:lnTo>
                  <a:pt x="343" y="174"/>
                </a:lnTo>
                <a:lnTo>
                  <a:pt x="346" y="174"/>
                </a:lnTo>
                <a:lnTo>
                  <a:pt x="349" y="164"/>
                </a:lnTo>
                <a:lnTo>
                  <a:pt x="332" y="164"/>
                </a:lnTo>
                <a:cubicBezTo>
                  <a:pt x="327" y="164"/>
                  <a:pt x="320" y="168"/>
                  <a:pt x="320" y="168"/>
                </a:cubicBezTo>
                <a:lnTo>
                  <a:pt x="320" y="164"/>
                </a:lnTo>
                <a:lnTo>
                  <a:pt x="306" y="164"/>
                </a:lnTo>
                <a:lnTo>
                  <a:pt x="304" y="174"/>
                </a:lnTo>
                <a:lnTo>
                  <a:pt x="306" y="174"/>
                </a:lnTo>
                <a:lnTo>
                  <a:pt x="293" y="219"/>
                </a:lnTo>
                <a:lnTo>
                  <a:pt x="291" y="219"/>
                </a:lnTo>
                <a:lnTo>
                  <a:pt x="288" y="228"/>
                </a:lnTo>
                <a:lnTo>
                  <a:pt x="315" y="228"/>
                </a:lnTo>
                <a:lnTo>
                  <a:pt x="313" y="232"/>
                </a:lnTo>
                <a:lnTo>
                  <a:pt x="327" y="232"/>
                </a:lnTo>
                <a:lnTo>
                  <a:pt x="328" y="228"/>
                </a:lnTo>
                <a:lnTo>
                  <a:pt x="331" y="228"/>
                </a:lnTo>
                <a:close/>
                <a:moveTo>
                  <a:pt x="387" y="181"/>
                </a:moveTo>
                <a:lnTo>
                  <a:pt x="345" y="181"/>
                </a:lnTo>
                <a:lnTo>
                  <a:pt x="343" y="190"/>
                </a:lnTo>
                <a:lnTo>
                  <a:pt x="358" y="190"/>
                </a:lnTo>
                <a:lnTo>
                  <a:pt x="355" y="198"/>
                </a:lnTo>
                <a:lnTo>
                  <a:pt x="341" y="198"/>
                </a:lnTo>
                <a:lnTo>
                  <a:pt x="338" y="206"/>
                </a:lnTo>
                <a:lnTo>
                  <a:pt x="352" y="206"/>
                </a:lnTo>
                <a:lnTo>
                  <a:pt x="341" y="221"/>
                </a:lnTo>
                <a:cubicBezTo>
                  <a:pt x="340" y="223"/>
                  <a:pt x="339" y="224"/>
                  <a:pt x="337" y="224"/>
                </a:cubicBezTo>
                <a:lnTo>
                  <a:pt x="333" y="224"/>
                </a:lnTo>
                <a:lnTo>
                  <a:pt x="331" y="232"/>
                </a:lnTo>
                <a:lnTo>
                  <a:pt x="343" y="232"/>
                </a:lnTo>
                <a:cubicBezTo>
                  <a:pt x="346" y="232"/>
                  <a:pt x="349" y="231"/>
                  <a:pt x="350" y="228"/>
                </a:cubicBezTo>
                <a:lnTo>
                  <a:pt x="357" y="218"/>
                </a:lnTo>
                <a:lnTo>
                  <a:pt x="359" y="227"/>
                </a:lnTo>
                <a:cubicBezTo>
                  <a:pt x="359" y="230"/>
                  <a:pt x="361" y="232"/>
                  <a:pt x="365" y="232"/>
                </a:cubicBezTo>
                <a:lnTo>
                  <a:pt x="373" y="232"/>
                </a:lnTo>
                <a:lnTo>
                  <a:pt x="376" y="223"/>
                </a:lnTo>
                <a:lnTo>
                  <a:pt x="374" y="223"/>
                </a:lnTo>
                <a:cubicBezTo>
                  <a:pt x="372" y="223"/>
                  <a:pt x="371" y="223"/>
                  <a:pt x="371" y="222"/>
                </a:cubicBezTo>
                <a:lnTo>
                  <a:pt x="369" y="212"/>
                </a:lnTo>
                <a:lnTo>
                  <a:pt x="362" y="212"/>
                </a:lnTo>
                <a:lnTo>
                  <a:pt x="365" y="206"/>
                </a:lnTo>
                <a:lnTo>
                  <a:pt x="380" y="206"/>
                </a:lnTo>
                <a:lnTo>
                  <a:pt x="383" y="198"/>
                </a:lnTo>
                <a:lnTo>
                  <a:pt x="369" y="198"/>
                </a:lnTo>
                <a:lnTo>
                  <a:pt x="372" y="190"/>
                </a:lnTo>
                <a:lnTo>
                  <a:pt x="385" y="190"/>
                </a:lnTo>
                <a:lnTo>
                  <a:pt x="387" y="181"/>
                </a:lnTo>
                <a:close/>
                <a:moveTo>
                  <a:pt x="425" y="104"/>
                </a:moveTo>
                <a:lnTo>
                  <a:pt x="413" y="104"/>
                </a:lnTo>
                <a:lnTo>
                  <a:pt x="401" y="132"/>
                </a:lnTo>
                <a:lnTo>
                  <a:pt x="400" y="104"/>
                </a:lnTo>
                <a:lnTo>
                  <a:pt x="394" y="104"/>
                </a:lnTo>
                <a:lnTo>
                  <a:pt x="386" y="104"/>
                </a:lnTo>
                <a:lnTo>
                  <a:pt x="390" y="148"/>
                </a:lnTo>
                <a:cubicBezTo>
                  <a:pt x="387" y="154"/>
                  <a:pt x="382" y="168"/>
                  <a:pt x="372" y="171"/>
                </a:cubicBezTo>
                <a:lnTo>
                  <a:pt x="371" y="178"/>
                </a:lnTo>
                <a:cubicBezTo>
                  <a:pt x="383" y="178"/>
                  <a:pt x="387" y="172"/>
                  <a:pt x="390" y="170"/>
                </a:cubicBezTo>
                <a:cubicBezTo>
                  <a:pt x="392" y="167"/>
                  <a:pt x="396" y="162"/>
                  <a:pt x="401" y="153"/>
                </a:cubicBezTo>
                <a:lnTo>
                  <a:pt x="425" y="104"/>
                </a:lnTo>
                <a:close/>
              </a:path>
            </a:pathLst>
          </a:custGeom>
          <a:solidFill>
            <a:schemeClr val="bg1"/>
          </a:solidFill>
          <a:ln>
            <a:noFill/>
          </a:ln>
        </p:spPr>
        <p:txBody>
          <a:bodyPr/>
          <a:lstStyle/>
          <a:p>
            <a:endParaRPr lang="zh-CN" altLang="en-US">
              <a:cs typeface="+mn-ea"/>
              <a:sym typeface="+mn-lt"/>
            </a:endParaRPr>
          </a:p>
        </p:txBody>
      </p:sp>
      <p:sp>
        <p:nvSpPr>
          <p:cNvPr id="49" name="iconfont-11046-5220745">
            <a:extLst>
              <a:ext uri="{FF2B5EF4-FFF2-40B4-BE49-F238E27FC236}">
                <a16:creationId xmlns:a16="http://schemas.microsoft.com/office/drawing/2014/main" id="{08B7724F-C103-47D0-BC1A-D5DA07319DFB}"/>
              </a:ext>
            </a:extLst>
          </p:cNvPr>
          <p:cNvSpPr>
            <a:spLocks noChangeAspect="1"/>
          </p:cNvSpPr>
          <p:nvPr/>
        </p:nvSpPr>
        <p:spPr bwMode="auto">
          <a:xfrm>
            <a:off x="2330753" y="5191439"/>
            <a:ext cx="436103" cy="390702"/>
          </a:xfrm>
          <a:custGeom>
            <a:avLst/>
            <a:gdLst>
              <a:gd name="connsiteX0" fmla="*/ 14904 w 487714"/>
              <a:gd name="connsiteY0" fmla="*/ 406486 h 436940"/>
              <a:gd name="connsiteX1" fmla="*/ 211321 w 487714"/>
              <a:gd name="connsiteY1" fmla="*/ 406486 h 436940"/>
              <a:gd name="connsiteX2" fmla="*/ 226177 w 487714"/>
              <a:gd name="connsiteY2" fmla="*/ 421390 h 436940"/>
              <a:gd name="connsiteX3" fmla="*/ 211321 w 487714"/>
              <a:gd name="connsiteY3" fmla="*/ 436246 h 436940"/>
              <a:gd name="connsiteX4" fmla="*/ 14904 w 487714"/>
              <a:gd name="connsiteY4" fmla="*/ 436246 h 436940"/>
              <a:gd name="connsiteX5" fmla="*/ 0 w 487714"/>
              <a:gd name="connsiteY5" fmla="*/ 421390 h 436940"/>
              <a:gd name="connsiteX6" fmla="*/ 14904 w 487714"/>
              <a:gd name="connsiteY6" fmla="*/ 406486 h 436940"/>
              <a:gd name="connsiteX7" fmla="*/ 14904 w 487714"/>
              <a:gd name="connsiteY7" fmla="*/ 334069 h 436940"/>
              <a:gd name="connsiteX8" fmla="*/ 113708 w 487714"/>
              <a:gd name="connsiteY8" fmla="*/ 334069 h 436940"/>
              <a:gd name="connsiteX9" fmla="*/ 128564 w 487714"/>
              <a:gd name="connsiteY9" fmla="*/ 348925 h 436940"/>
              <a:gd name="connsiteX10" fmla="*/ 113708 w 487714"/>
              <a:gd name="connsiteY10" fmla="*/ 363829 h 436940"/>
              <a:gd name="connsiteX11" fmla="*/ 14904 w 487714"/>
              <a:gd name="connsiteY11" fmla="*/ 363829 h 436940"/>
              <a:gd name="connsiteX12" fmla="*/ 0 w 487714"/>
              <a:gd name="connsiteY12" fmla="*/ 348925 h 436940"/>
              <a:gd name="connsiteX13" fmla="*/ 14904 w 487714"/>
              <a:gd name="connsiteY13" fmla="*/ 334069 h 436940"/>
              <a:gd name="connsiteX14" fmla="*/ 350628 w 487714"/>
              <a:gd name="connsiteY14" fmla="*/ 214051 h 436940"/>
              <a:gd name="connsiteX15" fmla="*/ 361332 w 487714"/>
              <a:gd name="connsiteY15" fmla="*/ 241768 h 436940"/>
              <a:gd name="connsiteX16" fmla="*/ 327540 w 487714"/>
              <a:gd name="connsiteY16" fmla="*/ 254098 h 436940"/>
              <a:gd name="connsiteX17" fmla="*/ 322492 w 487714"/>
              <a:gd name="connsiteY17" fmla="*/ 255050 h 436940"/>
              <a:gd name="connsiteX18" fmla="*/ 308491 w 487714"/>
              <a:gd name="connsiteY18" fmla="*/ 245241 h 436940"/>
              <a:gd name="connsiteX19" fmla="*/ 317349 w 487714"/>
              <a:gd name="connsiteY19" fmla="*/ 226194 h 436940"/>
              <a:gd name="connsiteX20" fmla="*/ 68771 w 487714"/>
              <a:gd name="connsiteY20" fmla="*/ 169850 h 436940"/>
              <a:gd name="connsiteX21" fmla="*/ 454465 w 487714"/>
              <a:gd name="connsiteY21" fmla="*/ 349705 h 436940"/>
              <a:gd name="connsiteX22" fmla="*/ 453841 w 487714"/>
              <a:gd name="connsiteY22" fmla="*/ 364128 h 436940"/>
              <a:gd name="connsiteX23" fmla="*/ 446894 w 487714"/>
              <a:gd name="connsiteY23" fmla="*/ 378990 h 436940"/>
              <a:gd name="connsiteX24" fmla="*/ 56185 w 487714"/>
              <a:gd name="connsiteY24" fmla="*/ 196842 h 436940"/>
              <a:gd name="connsiteX25" fmla="*/ 327148 w 487714"/>
              <a:gd name="connsiteY25" fmla="*/ 153254 h 436940"/>
              <a:gd name="connsiteX26" fmla="*/ 337848 w 487714"/>
              <a:gd name="connsiteY26" fmla="*/ 180959 h 436940"/>
              <a:gd name="connsiteX27" fmla="*/ 288062 w 487714"/>
              <a:gd name="connsiteY27" fmla="*/ 199099 h 436940"/>
              <a:gd name="connsiteX28" fmla="*/ 283014 w 487714"/>
              <a:gd name="connsiteY28" fmla="*/ 200051 h 436940"/>
              <a:gd name="connsiteX29" fmla="*/ 269013 w 487714"/>
              <a:gd name="connsiteY29" fmla="*/ 190242 h 436940"/>
              <a:gd name="connsiteX30" fmla="*/ 277871 w 487714"/>
              <a:gd name="connsiteY30" fmla="*/ 171195 h 436940"/>
              <a:gd name="connsiteX31" fmla="*/ 134081 w 487714"/>
              <a:gd name="connsiteY31" fmla="*/ 29785 h 436940"/>
              <a:gd name="connsiteX32" fmla="*/ 68771 w 487714"/>
              <a:gd name="connsiteY32" fmla="*/ 169850 h 436940"/>
              <a:gd name="connsiteX33" fmla="*/ 62668 w 487714"/>
              <a:gd name="connsiteY33" fmla="*/ 167005 h 436940"/>
              <a:gd name="connsiteX34" fmla="*/ 50096 w 487714"/>
              <a:gd name="connsiteY34" fmla="*/ 194004 h 436940"/>
              <a:gd name="connsiteX35" fmla="*/ 56185 w 487714"/>
              <a:gd name="connsiteY35" fmla="*/ 196842 h 436940"/>
              <a:gd name="connsiteX36" fmla="*/ 43020 w 487714"/>
              <a:gd name="connsiteY36" fmla="*/ 225077 h 436940"/>
              <a:gd name="connsiteX37" fmla="*/ 433695 w 487714"/>
              <a:gd name="connsiteY37" fmla="*/ 407225 h 436940"/>
              <a:gd name="connsiteX38" fmla="*/ 446894 w 487714"/>
              <a:gd name="connsiteY38" fmla="*/ 378990 h 436940"/>
              <a:gd name="connsiteX39" fmla="*/ 454166 w 487714"/>
              <a:gd name="connsiteY39" fmla="*/ 382380 h 436940"/>
              <a:gd name="connsiteX40" fmla="*/ 466738 w 487714"/>
              <a:gd name="connsiteY40" fmla="*/ 355428 h 436940"/>
              <a:gd name="connsiteX41" fmla="*/ 454465 w 487714"/>
              <a:gd name="connsiteY41" fmla="*/ 349705 h 436940"/>
              <a:gd name="connsiteX42" fmla="*/ 455317 w 487714"/>
              <a:gd name="connsiteY42" fmla="*/ 330014 h 436940"/>
              <a:gd name="connsiteX43" fmla="*/ 432219 w 487714"/>
              <a:gd name="connsiteY43" fmla="*/ 304793 h 436940"/>
              <a:gd name="connsiteX44" fmla="*/ 386355 w 487714"/>
              <a:gd name="connsiteY44" fmla="*/ 283507 h 436940"/>
              <a:gd name="connsiteX45" fmla="*/ 371639 w 487714"/>
              <a:gd name="connsiteY45" fmla="*/ 268411 h 436940"/>
              <a:gd name="connsiteX46" fmla="*/ 371400 w 487714"/>
              <a:gd name="connsiteY46" fmla="*/ 267840 h 436940"/>
              <a:gd name="connsiteX47" fmla="*/ 361332 w 487714"/>
              <a:gd name="connsiteY47" fmla="*/ 241768 h 436940"/>
              <a:gd name="connsiteX48" fmla="*/ 371781 w 487714"/>
              <a:gd name="connsiteY48" fmla="*/ 237955 h 436940"/>
              <a:gd name="connsiteX49" fmla="*/ 380638 w 487714"/>
              <a:gd name="connsiteY49" fmla="*/ 218908 h 436940"/>
              <a:gd name="connsiteX50" fmla="*/ 361590 w 487714"/>
              <a:gd name="connsiteY50" fmla="*/ 210051 h 436940"/>
              <a:gd name="connsiteX51" fmla="*/ 350628 w 487714"/>
              <a:gd name="connsiteY51" fmla="*/ 214051 h 436940"/>
              <a:gd name="connsiteX52" fmla="*/ 337848 w 487714"/>
              <a:gd name="connsiteY52" fmla="*/ 180959 h 436940"/>
              <a:gd name="connsiteX53" fmla="*/ 351446 w 487714"/>
              <a:gd name="connsiteY53" fmla="*/ 176004 h 436940"/>
              <a:gd name="connsiteX54" fmla="*/ 360351 w 487714"/>
              <a:gd name="connsiteY54" fmla="*/ 156957 h 436940"/>
              <a:gd name="connsiteX55" fmla="*/ 341303 w 487714"/>
              <a:gd name="connsiteY55" fmla="*/ 148100 h 436940"/>
              <a:gd name="connsiteX56" fmla="*/ 327148 w 487714"/>
              <a:gd name="connsiteY56" fmla="*/ 153254 h 436940"/>
              <a:gd name="connsiteX57" fmla="*/ 311392 w 487714"/>
              <a:gd name="connsiteY57" fmla="*/ 112454 h 436940"/>
              <a:gd name="connsiteX58" fmla="*/ 294246 w 487714"/>
              <a:gd name="connsiteY58" fmla="*/ 104502 h 436940"/>
              <a:gd name="connsiteX59" fmla="*/ 289293 w 487714"/>
              <a:gd name="connsiteY59" fmla="*/ 108311 h 436940"/>
              <a:gd name="connsiteX60" fmla="*/ 239762 w 487714"/>
              <a:gd name="connsiteY60" fmla="*/ 128788 h 436940"/>
              <a:gd name="connsiteX61" fmla="*/ 191851 w 487714"/>
              <a:gd name="connsiteY61" fmla="*/ 120026 h 436940"/>
              <a:gd name="connsiteX62" fmla="*/ 156417 w 487714"/>
              <a:gd name="connsiteY62" fmla="*/ 86215 h 436940"/>
              <a:gd name="connsiteX63" fmla="*/ 143844 w 487714"/>
              <a:gd name="connsiteY63" fmla="*/ 34452 h 436940"/>
              <a:gd name="connsiteX64" fmla="*/ 123889 w 487714"/>
              <a:gd name="connsiteY64" fmla="*/ 1832 h 436940"/>
              <a:gd name="connsiteX65" fmla="*/ 146654 w 487714"/>
              <a:gd name="connsiteY65" fmla="*/ 2832 h 436940"/>
              <a:gd name="connsiteX66" fmla="*/ 157084 w 487714"/>
              <a:gd name="connsiteY66" fmla="*/ 7642 h 436940"/>
              <a:gd name="connsiteX67" fmla="*/ 173658 w 487714"/>
              <a:gd name="connsiteY67" fmla="*/ 34547 h 436940"/>
              <a:gd name="connsiteX68" fmla="*/ 205424 w 487714"/>
              <a:gd name="connsiteY68" fmla="*/ 93406 h 436940"/>
              <a:gd name="connsiteX69" fmla="*/ 271148 w 487714"/>
              <a:gd name="connsiteY69" fmla="*/ 84596 h 436940"/>
              <a:gd name="connsiteX70" fmla="*/ 276053 w 487714"/>
              <a:gd name="connsiteY70" fmla="*/ 80787 h 436940"/>
              <a:gd name="connsiteX71" fmla="*/ 306772 w 487714"/>
              <a:gd name="connsiteY71" fmla="*/ 77406 h 436940"/>
              <a:gd name="connsiteX72" fmla="*/ 323917 w 487714"/>
              <a:gd name="connsiteY72" fmla="*/ 85406 h 436940"/>
              <a:gd name="connsiteX73" fmla="*/ 339110 w 487714"/>
              <a:gd name="connsiteY73" fmla="*/ 101644 h 436940"/>
              <a:gd name="connsiteX74" fmla="*/ 398881 w 487714"/>
              <a:gd name="connsiteY74" fmla="*/ 256411 h 436940"/>
              <a:gd name="connsiteX75" fmla="*/ 444744 w 487714"/>
              <a:gd name="connsiteY75" fmla="*/ 277792 h 436940"/>
              <a:gd name="connsiteX76" fmla="*/ 480749 w 487714"/>
              <a:gd name="connsiteY76" fmla="*/ 376652 h 436940"/>
              <a:gd name="connsiteX77" fmla="*/ 460604 w 487714"/>
              <a:gd name="connsiteY77" fmla="*/ 419749 h 436940"/>
              <a:gd name="connsiteX78" fmla="*/ 433600 w 487714"/>
              <a:gd name="connsiteY78" fmla="*/ 436940 h 436940"/>
              <a:gd name="connsiteX79" fmla="*/ 421027 w 487714"/>
              <a:gd name="connsiteY79" fmla="*/ 434130 h 436940"/>
              <a:gd name="connsiteX80" fmla="*/ 30447 w 487714"/>
              <a:gd name="connsiteY80" fmla="*/ 252077 h 436940"/>
              <a:gd name="connsiteX81" fmla="*/ 15016 w 487714"/>
              <a:gd name="connsiteY81" fmla="*/ 235267 h 436940"/>
              <a:gd name="connsiteX82" fmla="*/ 16016 w 487714"/>
              <a:gd name="connsiteY82" fmla="*/ 212552 h 436940"/>
              <a:gd name="connsiteX83" fmla="*/ 107124 w 487714"/>
              <a:gd name="connsiteY83" fmla="*/ 17213 h 436940"/>
              <a:gd name="connsiteX84" fmla="*/ 123889 w 487714"/>
              <a:gd name="connsiteY84" fmla="*/ 1832 h 43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87714" h="436940">
                <a:moveTo>
                  <a:pt x="14904" y="406486"/>
                </a:moveTo>
                <a:lnTo>
                  <a:pt x="211321" y="406486"/>
                </a:lnTo>
                <a:cubicBezTo>
                  <a:pt x="219511" y="406486"/>
                  <a:pt x="226177" y="413152"/>
                  <a:pt x="226177" y="421390"/>
                </a:cubicBezTo>
                <a:cubicBezTo>
                  <a:pt x="226177" y="429580"/>
                  <a:pt x="219511" y="436246"/>
                  <a:pt x="211321" y="436246"/>
                </a:cubicBezTo>
                <a:lnTo>
                  <a:pt x="14904" y="436246"/>
                </a:lnTo>
                <a:cubicBezTo>
                  <a:pt x="6667" y="436246"/>
                  <a:pt x="0" y="429580"/>
                  <a:pt x="0" y="421390"/>
                </a:cubicBezTo>
                <a:cubicBezTo>
                  <a:pt x="0" y="413152"/>
                  <a:pt x="6667" y="406486"/>
                  <a:pt x="14904" y="406486"/>
                </a:cubicBezTo>
                <a:close/>
                <a:moveTo>
                  <a:pt x="14904" y="334069"/>
                </a:moveTo>
                <a:lnTo>
                  <a:pt x="113708" y="334069"/>
                </a:lnTo>
                <a:cubicBezTo>
                  <a:pt x="121898" y="334069"/>
                  <a:pt x="128564" y="340735"/>
                  <a:pt x="128564" y="348925"/>
                </a:cubicBezTo>
                <a:cubicBezTo>
                  <a:pt x="128564" y="357163"/>
                  <a:pt x="121898" y="363829"/>
                  <a:pt x="113708" y="363829"/>
                </a:cubicBezTo>
                <a:lnTo>
                  <a:pt x="14904" y="363829"/>
                </a:lnTo>
                <a:cubicBezTo>
                  <a:pt x="6667" y="363829"/>
                  <a:pt x="0" y="357163"/>
                  <a:pt x="0" y="348925"/>
                </a:cubicBezTo>
                <a:cubicBezTo>
                  <a:pt x="0" y="340735"/>
                  <a:pt x="6667" y="334069"/>
                  <a:pt x="14904" y="334069"/>
                </a:cubicBezTo>
                <a:close/>
                <a:moveTo>
                  <a:pt x="350628" y="214051"/>
                </a:moveTo>
                <a:lnTo>
                  <a:pt x="361332" y="241768"/>
                </a:lnTo>
                <a:lnTo>
                  <a:pt x="327540" y="254098"/>
                </a:lnTo>
                <a:cubicBezTo>
                  <a:pt x="325921" y="254764"/>
                  <a:pt x="324207" y="255050"/>
                  <a:pt x="322492" y="255050"/>
                </a:cubicBezTo>
                <a:cubicBezTo>
                  <a:pt x="316397" y="255050"/>
                  <a:pt x="310682" y="251288"/>
                  <a:pt x="308491" y="245241"/>
                </a:cubicBezTo>
                <a:cubicBezTo>
                  <a:pt x="305682" y="237479"/>
                  <a:pt x="309682" y="229003"/>
                  <a:pt x="317349" y="226194"/>
                </a:cubicBezTo>
                <a:close/>
                <a:moveTo>
                  <a:pt x="68771" y="169850"/>
                </a:moveTo>
                <a:lnTo>
                  <a:pt x="454465" y="349705"/>
                </a:lnTo>
                <a:lnTo>
                  <a:pt x="453841" y="364128"/>
                </a:lnTo>
                <a:lnTo>
                  <a:pt x="446894" y="378990"/>
                </a:lnTo>
                <a:lnTo>
                  <a:pt x="56185" y="196842"/>
                </a:lnTo>
                <a:close/>
                <a:moveTo>
                  <a:pt x="327148" y="153254"/>
                </a:moveTo>
                <a:lnTo>
                  <a:pt x="337848" y="180959"/>
                </a:lnTo>
                <a:lnTo>
                  <a:pt x="288062" y="199099"/>
                </a:lnTo>
                <a:cubicBezTo>
                  <a:pt x="286443" y="199766"/>
                  <a:pt x="284728" y="200051"/>
                  <a:pt x="283014" y="200051"/>
                </a:cubicBezTo>
                <a:cubicBezTo>
                  <a:pt x="276918" y="200051"/>
                  <a:pt x="271204" y="196290"/>
                  <a:pt x="269013" y="190242"/>
                </a:cubicBezTo>
                <a:cubicBezTo>
                  <a:pt x="266203" y="182480"/>
                  <a:pt x="270204" y="174005"/>
                  <a:pt x="277871" y="171195"/>
                </a:cubicBezTo>
                <a:close/>
                <a:moveTo>
                  <a:pt x="134081" y="29785"/>
                </a:moveTo>
                <a:lnTo>
                  <a:pt x="68771" y="169850"/>
                </a:lnTo>
                <a:lnTo>
                  <a:pt x="62668" y="167005"/>
                </a:lnTo>
                <a:lnTo>
                  <a:pt x="50096" y="194004"/>
                </a:lnTo>
                <a:lnTo>
                  <a:pt x="56185" y="196842"/>
                </a:lnTo>
                <a:lnTo>
                  <a:pt x="43020" y="225077"/>
                </a:lnTo>
                <a:lnTo>
                  <a:pt x="433695" y="407225"/>
                </a:lnTo>
                <a:lnTo>
                  <a:pt x="446894" y="378990"/>
                </a:lnTo>
                <a:lnTo>
                  <a:pt x="454166" y="382380"/>
                </a:lnTo>
                <a:lnTo>
                  <a:pt x="466738" y="355428"/>
                </a:lnTo>
                <a:lnTo>
                  <a:pt x="454465" y="349705"/>
                </a:lnTo>
                <a:lnTo>
                  <a:pt x="455317" y="330014"/>
                </a:lnTo>
                <a:cubicBezTo>
                  <a:pt x="451400" y="319270"/>
                  <a:pt x="443387" y="310008"/>
                  <a:pt x="432219" y="304793"/>
                </a:cubicBezTo>
                <a:lnTo>
                  <a:pt x="386355" y="283507"/>
                </a:lnTo>
                <a:cubicBezTo>
                  <a:pt x="379783" y="280459"/>
                  <a:pt x="374544" y="275078"/>
                  <a:pt x="371639" y="268411"/>
                </a:cubicBezTo>
                <a:lnTo>
                  <a:pt x="371400" y="267840"/>
                </a:lnTo>
                <a:lnTo>
                  <a:pt x="361332" y="241768"/>
                </a:lnTo>
                <a:lnTo>
                  <a:pt x="371781" y="237955"/>
                </a:lnTo>
                <a:cubicBezTo>
                  <a:pt x="379448" y="235193"/>
                  <a:pt x="383448" y="226670"/>
                  <a:pt x="380638" y="218908"/>
                </a:cubicBezTo>
                <a:cubicBezTo>
                  <a:pt x="377829" y="211242"/>
                  <a:pt x="369304" y="207242"/>
                  <a:pt x="361590" y="210051"/>
                </a:cubicBezTo>
                <a:lnTo>
                  <a:pt x="350628" y="214051"/>
                </a:lnTo>
                <a:lnTo>
                  <a:pt x="337848" y="180959"/>
                </a:lnTo>
                <a:lnTo>
                  <a:pt x="351446" y="176004"/>
                </a:lnTo>
                <a:cubicBezTo>
                  <a:pt x="359161" y="173195"/>
                  <a:pt x="363113" y="164624"/>
                  <a:pt x="360351" y="156957"/>
                </a:cubicBezTo>
                <a:cubicBezTo>
                  <a:pt x="357542" y="149291"/>
                  <a:pt x="349017" y="145291"/>
                  <a:pt x="341303" y="148100"/>
                </a:cubicBezTo>
                <a:lnTo>
                  <a:pt x="327148" y="153254"/>
                </a:lnTo>
                <a:lnTo>
                  <a:pt x="311392" y="112454"/>
                </a:lnTo>
                <a:lnTo>
                  <a:pt x="294246" y="104502"/>
                </a:lnTo>
                <a:lnTo>
                  <a:pt x="289293" y="108311"/>
                </a:lnTo>
                <a:cubicBezTo>
                  <a:pt x="274244" y="119931"/>
                  <a:pt x="257146" y="126979"/>
                  <a:pt x="239762" y="128788"/>
                </a:cubicBezTo>
                <a:cubicBezTo>
                  <a:pt x="223093" y="130502"/>
                  <a:pt x="206567" y="127455"/>
                  <a:pt x="191851" y="120026"/>
                </a:cubicBezTo>
                <a:cubicBezTo>
                  <a:pt x="177087" y="112550"/>
                  <a:pt x="164799" y="100787"/>
                  <a:pt x="156417" y="86215"/>
                </a:cubicBezTo>
                <a:cubicBezTo>
                  <a:pt x="147749" y="71167"/>
                  <a:pt x="143368" y="53310"/>
                  <a:pt x="143844" y="34452"/>
                </a:cubicBezTo>
                <a:close/>
                <a:moveTo>
                  <a:pt x="123889" y="1832"/>
                </a:moveTo>
                <a:cubicBezTo>
                  <a:pt x="131366" y="-930"/>
                  <a:pt x="139462" y="-549"/>
                  <a:pt x="146654" y="2832"/>
                </a:cubicBezTo>
                <a:lnTo>
                  <a:pt x="157084" y="7642"/>
                </a:lnTo>
                <a:cubicBezTo>
                  <a:pt x="167466" y="12547"/>
                  <a:pt x="173991" y="23071"/>
                  <a:pt x="173658" y="34547"/>
                </a:cubicBezTo>
                <a:cubicBezTo>
                  <a:pt x="172896" y="60929"/>
                  <a:pt x="184802" y="82930"/>
                  <a:pt x="205424" y="93406"/>
                </a:cubicBezTo>
                <a:cubicBezTo>
                  <a:pt x="225903" y="103835"/>
                  <a:pt x="250478" y="100549"/>
                  <a:pt x="271148" y="84596"/>
                </a:cubicBezTo>
                <a:lnTo>
                  <a:pt x="276053" y="80787"/>
                </a:lnTo>
                <a:cubicBezTo>
                  <a:pt x="284959" y="74025"/>
                  <a:pt x="296723" y="72691"/>
                  <a:pt x="306772" y="77406"/>
                </a:cubicBezTo>
                <a:lnTo>
                  <a:pt x="323917" y="85406"/>
                </a:lnTo>
                <a:cubicBezTo>
                  <a:pt x="330966" y="88644"/>
                  <a:pt x="336300" y="94454"/>
                  <a:pt x="339110" y="101644"/>
                </a:cubicBezTo>
                <a:lnTo>
                  <a:pt x="398881" y="256411"/>
                </a:lnTo>
                <a:lnTo>
                  <a:pt x="444744" y="277792"/>
                </a:lnTo>
                <a:cubicBezTo>
                  <a:pt x="481940" y="295079"/>
                  <a:pt x="498085" y="339461"/>
                  <a:pt x="480749" y="376652"/>
                </a:cubicBezTo>
                <a:lnTo>
                  <a:pt x="460604" y="419749"/>
                </a:lnTo>
                <a:cubicBezTo>
                  <a:pt x="455555" y="430559"/>
                  <a:pt x="444792" y="436940"/>
                  <a:pt x="433600" y="436940"/>
                </a:cubicBezTo>
                <a:cubicBezTo>
                  <a:pt x="429361" y="436940"/>
                  <a:pt x="425122" y="436035"/>
                  <a:pt x="421027" y="434130"/>
                </a:cubicBezTo>
                <a:lnTo>
                  <a:pt x="30447" y="252077"/>
                </a:lnTo>
                <a:cubicBezTo>
                  <a:pt x="23255" y="248744"/>
                  <a:pt x="17778" y="242696"/>
                  <a:pt x="15016" y="235267"/>
                </a:cubicBezTo>
                <a:cubicBezTo>
                  <a:pt x="12301" y="227791"/>
                  <a:pt x="12635" y="219743"/>
                  <a:pt x="16016" y="212552"/>
                </a:cubicBezTo>
                <a:lnTo>
                  <a:pt x="107124" y="17213"/>
                </a:lnTo>
                <a:cubicBezTo>
                  <a:pt x="110458" y="10023"/>
                  <a:pt x="116459" y="4546"/>
                  <a:pt x="123889" y="1832"/>
                </a:cubicBezTo>
                <a:close/>
              </a:path>
            </a:pathLst>
          </a:custGeom>
          <a:solidFill>
            <a:schemeClr val="bg1"/>
          </a:solidFill>
          <a:ln>
            <a:noFill/>
          </a:ln>
        </p:spPr>
        <p:txBody>
          <a:bodyPr/>
          <a:lstStyle/>
          <a:p>
            <a:endParaRPr lang="zh-CN" altLang="en-US">
              <a:cs typeface="+mn-ea"/>
              <a:sym typeface="+mn-lt"/>
            </a:endParaRPr>
          </a:p>
        </p:txBody>
      </p:sp>
      <p:sp>
        <p:nvSpPr>
          <p:cNvPr id="50" name="runer-silhouette-running-fast_55240">
            <a:extLst>
              <a:ext uri="{FF2B5EF4-FFF2-40B4-BE49-F238E27FC236}">
                <a16:creationId xmlns:a16="http://schemas.microsoft.com/office/drawing/2014/main" id="{CB39B37F-43DD-44DA-80BB-C31D90527BAC}"/>
              </a:ext>
            </a:extLst>
          </p:cNvPr>
          <p:cNvSpPr>
            <a:spLocks noChangeAspect="1"/>
          </p:cNvSpPr>
          <p:nvPr/>
        </p:nvSpPr>
        <p:spPr bwMode="auto">
          <a:xfrm>
            <a:off x="3657448" y="5290589"/>
            <a:ext cx="629299" cy="432015"/>
          </a:xfrm>
          <a:custGeom>
            <a:avLst/>
            <a:gdLst>
              <a:gd name="connsiteX0" fmla="*/ 8886 w 608265"/>
              <a:gd name="connsiteY0" fmla="*/ 323966 h 417574"/>
              <a:gd name="connsiteX1" fmla="*/ 177618 w 608265"/>
              <a:gd name="connsiteY1" fmla="*/ 323966 h 417574"/>
              <a:gd name="connsiteX2" fmla="*/ 186504 w 608265"/>
              <a:gd name="connsiteY2" fmla="*/ 332846 h 417574"/>
              <a:gd name="connsiteX3" fmla="*/ 177618 w 608265"/>
              <a:gd name="connsiteY3" fmla="*/ 341819 h 417574"/>
              <a:gd name="connsiteX4" fmla="*/ 8886 w 608265"/>
              <a:gd name="connsiteY4" fmla="*/ 341819 h 417574"/>
              <a:gd name="connsiteX5" fmla="*/ 0 w 608265"/>
              <a:gd name="connsiteY5" fmla="*/ 332846 h 417574"/>
              <a:gd name="connsiteX6" fmla="*/ 8886 w 608265"/>
              <a:gd name="connsiteY6" fmla="*/ 323966 h 417574"/>
              <a:gd name="connsiteX7" fmla="*/ 79120 w 608265"/>
              <a:gd name="connsiteY7" fmla="*/ 211485 h 417574"/>
              <a:gd name="connsiteX8" fmla="*/ 266721 w 608265"/>
              <a:gd name="connsiteY8" fmla="*/ 211485 h 417574"/>
              <a:gd name="connsiteX9" fmla="*/ 275699 w 608265"/>
              <a:gd name="connsiteY9" fmla="*/ 220365 h 417574"/>
              <a:gd name="connsiteX10" fmla="*/ 266721 w 608265"/>
              <a:gd name="connsiteY10" fmla="*/ 229338 h 417574"/>
              <a:gd name="connsiteX11" fmla="*/ 79120 w 608265"/>
              <a:gd name="connsiteY11" fmla="*/ 229338 h 417574"/>
              <a:gd name="connsiteX12" fmla="*/ 70142 w 608265"/>
              <a:gd name="connsiteY12" fmla="*/ 220365 h 417574"/>
              <a:gd name="connsiteX13" fmla="*/ 79120 w 608265"/>
              <a:gd name="connsiteY13" fmla="*/ 211485 h 417574"/>
              <a:gd name="connsiteX14" fmla="*/ 19751 w 608265"/>
              <a:gd name="connsiteY14" fmla="*/ 110788 h 417574"/>
              <a:gd name="connsiteX15" fmla="*/ 207446 w 608265"/>
              <a:gd name="connsiteY15" fmla="*/ 110788 h 417574"/>
              <a:gd name="connsiteX16" fmla="*/ 216424 w 608265"/>
              <a:gd name="connsiteY16" fmla="*/ 119668 h 417574"/>
              <a:gd name="connsiteX17" fmla="*/ 207446 w 608265"/>
              <a:gd name="connsiteY17" fmla="*/ 128641 h 417574"/>
              <a:gd name="connsiteX18" fmla="*/ 19751 w 608265"/>
              <a:gd name="connsiteY18" fmla="*/ 128641 h 417574"/>
              <a:gd name="connsiteX19" fmla="*/ 10867 w 608265"/>
              <a:gd name="connsiteY19" fmla="*/ 119668 h 417574"/>
              <a:gd name="connsiteX20" fmla="*/ 19751 w 608265"/>
              <a:gd name="connsiteY20" fmla="*/ 110788 h 417574"/>
              <a:gd name="connsiteX21" fmla="*/ 578133 w 608265"/>
              <a:gd name="connsiteY21" fmla="*/ 72790 h 417574"/>
              <a:gd name="connsiteX22" fmla="*/ 603752 w 608265"/>
              <a:gd name="connsiteY22" fmla="*/ 108101 h 417574"/>
              <a:gd name="connsiteX23" fmla="*/ 465063 w 608265"/>
              <a:gd name="connsiteY23" fmla="*/ 160953 h 417574"/>
              <a:gd name="connsiteX24" fmla="*/ 417649 w 608265"/>
              <a:gd name="connsiteY24" fmla="*/ 247514 h 417574"/>
              <a:gd name="connsiteX25" fmla="*/ 479839 w 608265"/>
              <a:gd name="connsiteY25" fmla="*/ 289814 h 417574"/>
              <a:gd name="connsiteX26" fmla="*/ 531368 w 608265"/>
              <a:gd name="connsiteY26" fmla="*/ 383099 h 417574"/>
              <a:gd name="connsiteX27" fmla="*/ 486759 w 608265"/>
              <a:gd name="connsiteY27" fmla="*/ 403923 h 417574"/>
              <a:gd name="connsiteX28" fmla="*/ 445050 w 608265"/>
              <a:gd name="connsiteY28" fmla="*/ 324551 h 417574"/>
              <a:gd name="connsiteX29" fmla="*/ 369299 w 608265"/>
              <a:gd name="connsiteY29" fmla="*/ 279730 h 417574"/>
              <a:gd name="connsiteX30" fmla="*/ 365465 w 608265"/>
              <a:gd name="connsiteY30" fmla="*/ 278049 h 417574"/>
              <a:gd name="connsiteX31" fmla="*/ 207044 w 608265"/>
              <a:gd name="connsiteY31" fmla="*/ 308583 h 417574"/>
              <a:gd name="connsiteX32" fmla="*/ 234351 w 608265"/>
              <a:gd name="connsiteY32" fmla="*/ 265256 h 417574"/>
              <a:gd name="connsiteX33" fmla="*/ 339560 w 608265"/>
              <a:gd name="connsiteY33" fmla="*/ 219314 h 417574"/>
              <a:gd name="connsiteX34" fmla="*/ 389312 w 608265"/>
              <a:gd name="connsiteY34" fmla="*/ 124815 h 417574"/>
              <a:gd name="connsiteX35" fmla="*/ 307016 w 608265"/>
              <a:gd name="connsiteY35" fmla="*/ 155443 h 417574"/>
              <a:gd name="connsiteX36" fmla="*/ 264464 w 608265"/>
              <a:gd name="connsiteY36" fmla="*/ 130605 h 417574"/>
              <a:gd name="connsiteX37" fmla="*/ 437662 w 608265"/>
              <a:gd name="connsiteY37" fmla="*/ 93160 h 417574"/>
              <a:gd name="connsiteX38" fmla="*/ 455337 w 608265"/>
              <a:gd name="connsiteY38" fmla="*/ 103152 h 417574"/>
              <a:gd name="connsiteX39" fmla="*/ 561201 w 608265"/>
              <a:gd name="connsiteY39" fmla="*/ 83355 h 417574"/>
              <a:gd name="connsiteX40" fmla="*/ 578133 w 608265"/>
              <a:gd name="connsiteY40" fmla="*/ 72790 h 417574"/>
              <a:gd name="connsiteX41" fmla="*/ 187624 w 608265"/>
              <a:gd name="connsiteY41" fmla="*/ 23569 h 417574"/>
              <a:gd name="connsiteX42" fmla="*/ 375276 w 608265"/>
              <a:gd name="connsiteY42" fmla="*/ 23569 h 417574"/>
              <a:gd name="connsiteX43" fmla="*/ 384158 w 608265"/>
              <a:gd name="connsiteY43" fmla="*/ 32542 h 417574"/>
              <a:gd name="connsiteX44" fmla="*/ 375276 w 608265"/>
              <a:gd name="connsiteY44" fmla="*/ 41422 h 417574"/>
              <a:gd name="connsiteX45" fmla="*/ 187624 w 608265"/>
              <a:gd name="connsiteY45" fmla="*/ 41422 h 417574"/>
              <a:gd name="connsiteX46" fmla="*/ 178742 w 608265"/>
              <a:gd name="connsiteY46" fmla="*/ 32542 h 417574"/>
              <a:gd name="connsiteX47" fmla="*/ 187624 w 608265"/>
              <a:gd name="connsiteY47" fmla="*/ 23569 h 417574"/>
              <a:gd name="connsiteX48" fmla="*/ 480973 w 608265"/>
              <a:gd name="connsiteY48" fmla="*/ 0 h 417574"/>
              <a:gd name="connsiteX49" fmla="*/ 529804 w 608265"/>
              <a:gd name="connsiteY49" fmla="*/ 48690 h 417574"/>
              <a:gd name="connsiteX50" fmla="*/ 480973 w 608265"/>
              <a:gd name="connsiteY50" fmla="*/ 97380 h 417574"/>
              <a:gd name="connsiteX51" fmla="*/ 432142 w 608265"/>
              <a:gd name="connsiteY51" fmla="*/ 48690 h 417574"/>
              <a:gd name="connsiteX52" fmla="*/ 480973 w 608265"/>
              <a:gd name="connsiteY52" fmla="*/ 0 h 4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265" h="417574">
                <a:moveTo>
                  <a:pt x="8886" y="323966"/>
                </a:moveTo>
                <a:lnTo>
                  <a:pt x="177618" y="323966"/>
                </a:lnTo>
                <a:cubicBezTo>
                  <a:pt x="182482" y="323966"/>
                  <a:pt x="186504" y="327986"/>
                  <a:pt x="186504" y="332846"/>
                </a:cubicBezTo>
                <a:cubicBezTo>
                  <a:pt x="186504" y="337800"/>
                  <a:pt x="182482" y="341819"/>
                  <a:pt x="177618" y="341819"/>
                </a:cubicBezTo>
                <a:lnTo>
                  <a:pt x="8886" y="341819"/>
                </a:lnTo>
                <a:cubicBezTo>
                  <a:pt x="4022" y="341819"/>
                  <a:pt x="0" y="337800"/>
                  <a:pt x="0" y="332846"/>
                </a:cubicBezTo>
                <a:cubicBezTo>
                  <a:pt x="0" y="327986"/>
                  <a:pt x="4022" y="323966"/>
                  <a:pt x="8886" y="323966"/>
                </a:cubicBezTo>
                <a:close/>
                <a:moveTo>
                  <a:pt x="79120" y="211485"/>
                </a:moveTo>
                <a:lnTo>
                  <a:pt x="266721" y="211485"/>
                </a:lnTo>
                <a:cubicBezTo>
                  <a:pt x="271678" y="211485"/>
                  <a:pt x="275699" y="215411"/>
                  <a:pt x="275699" y="220365"/>
                </a:cubicBezTo>
                <a:cubicBezTo>
                  <a:pt x="275699" y="225319"/>
                  <a:pt x="271678" y="229338"/>
                  <a:pt x="266721" y="229338"/>
                </a:cubicBezTo>
                <a:lnTo>
                  <a:pt x="79120" y="229338"/>
                </a:lnTo>
                <a:cubicBezTo>
                  <a:pt x="74163" y="229338"/>
                  <a:pt x="70142" y="225319"/>
                  <a:pt x="70142" y="220365"/>
                </a:cubicBezTo>
                <a:cubicBezTo>
                  <a:pt x="70142" y="215411"/>
                  <a:pt x="74163" y="211485"/>
                  <a:pt x="79120" y="211485"/>
                </a:cubicBezTo>
                <a:close/>
                <a:moveTo>
                  <a:pt x="19751" y="110788"/>
                </a:moveTo>
                <a:lnTo>
                  <a:pt x="207446" y="110788"/>
                </a:lnTo>
                <a:cubicBezTo>
                  <a:pt x="212403" y="110788"/>
                  <a:pt x="216424" y="114808"/>
                  <a:pt x="216424" y="119668"/>
                </a:cubicBezTo>
                <a:cubicBezTo>
                  <a:pt x="216424" y="124622"/>
                  <a:pt x="212403" y="128641"/>
                  <a:pt x="207446" y="128641"/>
                </a:cubicBezTo>
                <a:lnTo>
                  <a:pt x="19751" y="128641"/>
                </a:lnTo>
                <a:cubicBezTo>
                  <a:pt x="14888" y="128641"/>
                  <a:pt x="10867" y="124622"/>
                  <a:pt x="10867" y="119668"/>
                </a:cubicBezTo>
                <a:cubicBezTo>
                  <a:pt x="10867" y="114808"/>
                  <a:pt x="14888" y="110788"/>
                  <a:pt x="19751" y="110788"/>
                </a:cubicBezTo>
                <a:close/>
                <a:moveTo>
                  <a:pt x="578133" y="72790"/>
                </a:moveTo>
                <a:cubicBezTo>
                  <a:pt x="596983" y="70090"/>
                  <a:pt x="617569" y="88701"/>
                  <a:pt x="603752" y="108101"/>
                </a:cubicBezTo>
                <a:cubicBezTo>
                  <a:pt x="567934" y="158151"/>
                  <a:pt x="517808" y="177107"/>
                  <a:pt x="465063" y="160953"/>
                </a:cubicBezTo>
                <a:cubicBezTo>
                  <a:pt x="448510" y="189433"/>
                  <a:pt x="432705" y="218287"/>
                  <a:pt x="417649" y="247514"/>
                </a:cubicBezTo>
                <a:cubicBezTo>
                  <a:pt x="440000" y="258906"/>
                  <a:pt x="466279" y="278983"/>
                  <a:pt x="479839" y="289814"/>
                </a:cubicBezTo>
                <a:cubicBezTo>
                  <a:pt x="496766" y="303261"/>
                  <a:pt x="518462" y="356393"/>
                  <a:pt x="531368" y="383099"/>
                </a:cubicBezTo>
                <a:cubicBezTo>
                  <a:pt x="545209" y="411673"/>
                  <a:pt x="500600" y="432496"/>
                  <a:pt x="486759" y="403923"/>
                </a:cubicBezTo>
                <a:cubicBezTo>
                  <a:pt x="475350" y="380485"/>
                  <a:pt x="456179" y="333702"/>
                  <a:pt x="445050" y="324551"/>
                </a:cubicBezTo>
                <a:cubicBezTo>
                  <a:pt x="433828" y="315400"/>
                  <a:pt x="397262" y="289441"/>
                  <a:pt x="369299" y="279730"/>
                </a:cubicBezTo>
                <a:cubicBezTo>
                  <a:pt x="367897" y="279263"/>
                  <a:pt x="366587" y="278702"/>
                  <a:pt x="365465" y="278049"/>
                </a:cubicBezTo>
                <a:cubicBezTo>
                  <a:pt x="331237" y="321470"/>
                  <a:pt x="264184" y="341919"/>
                  <a:pt x="207044" y="308583"/>
                </a:cubicBezTo>
                <a:cubicBezTo>
                  <a:pt x="176837" y="290935"/>
                  <a:pt x="204145" y="247608"/>
                  <a:pt x="234351" y="265256"/>
                </a:cubicBezTo>
                <a:cubicBezTo>
                  <a:pt x="276248" y="289721"/>
                  <a:pt x="319828" y="258439"/>
                  <a:pt x="339560" y="219314"/>
                </a:cubicBezTo>
                <a:cubicBezTo>
                  <a:pt x="359293" y="180095"/>
                  <a:pt x="373227" y="152549"/>
                  <a:pt x="389312" y="124815"/>
                </a:cubicBezTo>
                <a:cubicBezTo>
                  <a:pt x="357984" y="114917"/>
                  <a:pt x="329460" y="123975"/>
                  <a:pt x="307016" y="155443"/>
                </a:cubicBezTo>
                <a:cubicBezTo>
                  <a:pt x="288686" y="180936"/>
                  <a:pt x="245948" y="156470"/>
                  <a:pt x="264464" y="130605"/>
                </a:cubicBezTo>
                <a:cubicBezTo>
                  <a:pt x="307951" y="69816"/>
                  <a:pt x="372760" y="54688"/>
                  <a:pt x="437662" y="93160"/>
                </a:cubicBezTo>
                <a:cubicBezTo>
                  <a:pt x="440374" y="94747"/>
                  <a:pt x="452625" y="101471"/>
                  <a:pt x="455337" y="103152"/>
                </a:cubicBezTo>
                <a:cubicBezTo>
                  <a:pt x="495644" y="127056"/>
                  <a:pt x="533145" y="122481"/>
                  <a:pt x="561201" y="83355"/>
                </a:cubicBezTo>
                <a:cubicBezTo>
                  <a:pt x="565760" y="76959"/>
                  <a:pt x="571850" y="73691"/>
                  <a:pt x="578133" y="72790"/>
                </a:cubicBezTo>
                <a:close/>
                <a:moveTo>
                  <a:pt x="187624" y="23569"/>
                </a:moveTo>
                <a:lnTo>
                  <a:pt x="375276" y="23569"/>
                </a:lnTo>
                <a:cubicBezTo>
                  <a:pt x="380231" y="23569"/>
                  <a:pt x="384158" y="27588"/>
                  <a:pt x="384158" y="32542"/>
                </a:cubicBezTo>
                <a:cubicBezTo>
                  <a:pt x="384158" y="37496"/>
                  <a:pt x="380231" y="41422"/>
                  <a:pt x="375276" y="41422"/>
                </a:cubicBezTo>
                <a:lnTo>
                  <a:pt x="187624" y="41422"/>
                </a:lnTo>
                <a:cubicBezTo>
                  <a:pt x="182669" y="41422"/>
                  <a:pt x="178742" y="37496"/>
                  <a:pt x="178742" y="32542"/>
                </a:cubicBezTo>
                <a:cubicBezTo>
                  <a:pt x="178742" y="27588"/>
                  <a:pt x="182669" y="23569"/>
                  <a:pt x="187624" y="23569"/>
                </a:cubicBezTo>
                <a:close/>
                <a:moveTo>
                  <a:pt x="480973" y="0"/>
                </a:moveTo>
                <a:cubicBezTo>
                  <a:pt x="507942" y="0"/>
                  <a:pt x="529804" y="21799"/>
                  <a:pt x="529804" y="48690"/>
                </a:cubicBezTo>
                <a:cubicBezTo>
                  <a:pt x="529804" y="75581"/>
                  <a:pt x="507942" y="97380"/>
                  <a:pt x="480973" y="97380"/>
                </a:cubicBezTo>
                <a:cubicBezTo>
                  <a:pt x="454004" y="97380"/>
                  <a:pt x="432142" y="75581"/>
                  <a:pt x="432142" y="48690"/>
                </a:cubicBezTo>
                <a:cubicBezTo>
                  <a:pt x="432142" y="21799"/>
                  <a:pt x="454004" y="0"/>
                  <a:pt x="480973" y="0"/>
                </a:cubicBezTo>
                <a:close/>
              </a:path>
            </a:pathLst>
          </a:custGeom>
          <a:solidFill>
            <a:schemeClr val="bg1"/>
          </a:solidFill>
          <a:ln>
            <a:noFill/>
          </a:ln>
        </p:spPr>
        <p:txBody>
          <a:bodyPr/>
          <a:lstStyle/>
          <a:p>
            <a:endParaRPr lang="zh-CN" altLang="en-US">
              <a:cs typeface="+mn-ea"/>
              <a:sym typeface="+mn-lt"/>
            </a:endParaRPr>
          </a:p>
        </p:txBody>
      </p:sp>
      <p:sp>
        <p:nvSpPr>
          <p:cNvPr id="51" name="sportive-medal-symbol-with-a-star_49965">
            <a:extLst>
              <a:ext uri="{FF2B5EF4-FFF2-40B4-BE49-F238E27FC236}">
                <a16:creationId xmlns:a16="http://schemas.microsoft.com/office/drawing/2014/main" id="{BD0ECD4A-B5B1-49A9-B058-4ACDB9F31665}"/>
              </a:ext>
            </a:extLst>
          </p:cNvPr>
          <p:cNvSpPr>
            <a:spLocks noChangeAspect="1"/>
          </p:cNvSpPr>
          <p:nvPr/>
        </p:nvSpPr>
        <p:spPr bwMode="auto">
          <a:xfrm>
            <a:off x="5075697" y="5213774"/>
            <a:ext cx="346114" cy="457143"/>
          </a:xfrm>
          <a:custGeom>
            <a:avLst/>
            <a:gdLst>
              <a:gd name="connsiteX0" fmla="*/ 229781 w 457953"/>
              <a:gd name="connsiteY0" fmla="*/ 313808 h 604857"/>
              <a:gd name="connsiteX1" fmla="*/ 236958 w 457953"/>
              <a:gd name="connsiteY1" fmla="*/ 318110 h 604857"/>
              <a:gd name="connsiteX2" fmla="*/ 262796 w 457953"/>
              <a:gd name="connsiteY2" fmla="*/ 388367 h 604857"/>
              <a:gd name="connsiteX3" fmla="*/ 336002 w 457953"/>
              <a:gd name="connsiteY3" fmla="*/ 391235 h 604857"/>
              <a:gd name="connsiteX4" fmla="*/ 343179 w 457953"/>
              <a:gd name="connsiteY4" fmla="*/ 395536 h 604857"/>
              <a:gd name="connsiteX5" fmla="*/ 341743 w 457953"/>
              <a:gd name="connsiteY5" fmla="*/ 404139 h 604857"/>
              <a:gd name="connsiteX6" fmla="*/ 282892 w 457953"/>
              <a:gd name="connsiteY6" fmla="*/ 450022 h 604857"/>
              <a:gd name="connsiteX7" fmla="*/ 302987 w 457953"/>
              <a:gd name="connsiteY7" fmla="*/ 521713 h 604857"/>
              <a:gd name="connsiteX8" fmla="*/ 300116 w 457953"/>
              <a:gd name="connsiteY8" fmla="*/ 530316 h 604857"/>
              <a:gd name="connsiteX9" fmla="*/ 291504 w 457953"/>
              <a:gd name="connsiteY9" fmla="*/ 530316 h 604857"/>
              <a:gd name="connsiteX10" fmla="*/ 229781 w 457953"/>
              <a:gd name="connsiteY10" fmla="*/ 488735 h 604857"/>
              <a:gd name="connsiteX11" fmla="*/ 168059 w 457953"/>
              <a:gd name="connsiteY11" fmla="*/ 530316 h 604857"/>
              <a:gd name="connsiteX12" fmla="*/ 159446 w 457953"/>
              <a:gd name="connsiteY12" fmla="*/ 530316 h 604857"/>
              <a:gd name="connsiteX13" fmla="*/ 156575 w 457953"/>
              <a:gd name="connsiteY13" fmla="*/ 521713 h 604857"/>
              <a:gd name="connsiteX14" fmla="*/ 176671 w 457953"/>
              <a:gd name="connsiteY14" fmla="*/ 450022 h 604857"/>
              <a:gd name="connsiteX15" fmla="*/ 117819 w 457953"/>
              <a:gd name="connsiteY15" fmla="*/ 404139 h 604857"/>
              <a:gd name="connsiteX16" fmla="*/ 116384 w 457953"/>
              <a:gd name="connsiteY16" fmla="*/ 395536 h 604857"/>
              <a:gd name="connsiteX17" fmla="*/ 123561 w 457953"/>
              <a:gd name="connsiteY17" fmla="*/ 391235 h 604857"/>
              <a:gd name="connsiteX18" fmla="*/ 196767 w 457953"/>
              <a:gd name="connsiteY18" fmla="*/ 388367 h 604857"/>
              <a:gd name="connsiteX19" fmla="*/ 222604 w 457953"/>
              <a:gd name="connsiteY19" fmla="*/ 318110 h 604857"/>
              <a:gd name="connsiteX20" fmla="*/ 229781 w 457953"/>
              <a:gd name="connsiteY20" fmla="*/ 313808 h 604857"/>
              <a:gd name="connsiteX21" fmla="*/ 229717 w 457953"/>
              <a:gd name="connsiteY21" fmla="*/ 259429 h 604857"/>
              <a:gd name="connsiteX22" fmla="*/ 68946 w 457953"/>
              <a:gd name="connsiteY22" fmla="*/ 419960 h 604857"/>
              <a:gd name="connsiteX23" fmla="*/ 229717 w 457953"/>
              <a:gd name="connsiteY23" fmla="*/ 581924 h 604857"/>
              <a:gd name="connsiteX24" fmla="*/ 390487 w 457953"/>
              <a:gd name="connsiteY24" fmla="*/ 419960 h 604857"/>
              <a:gd name="connsiteX25" fmla="*/ 229717 w 457953"/>
              <a:gd name="connsiteY25" fmla="*/ 259429 h 604857"/>
              <a:gd name="connsiteX26" fmla="*/ 328763 w 457953"/>
              <a:gd name="connsiteY26" fmla="*/ 0 h 604857"/>
              <a:gd name="connsiteX27" fmla="*/ 457953 w 457953"/>
              <a:gd name="connsiteY27" fmla="*/ 0 h 604857"/>
              <a:gd name="connsiteX28" fmla="*/ 317279 w 457953"/>
              <a:gd name="connsiteY28" fmla="*/ 196364 h 604857"/>
              <a:gd name="connsiteX29" fmla="*/ 317279 w 457953"/>
              <a:gd name="connsiteY29" fmla="*/ 257996 h 604857"/>
              <a:gd name="connsiteX30" fmla="*/ 413454 w 457953"/>
              <a:gd name="connsiteY30" fmla="*/ 419960 h 604857"/>
              <a:gd name="connsiteX31" fmla="*/ 229717 w 457953"/>
              <a:gd name="connsiteY31" fmla="*/ 604857 h 604857"/>
              <a:gd name="connsiteX32" fmla="*/ 45979 w 457953"/>
              <a:gd name="connsiteY32" fmla="*/ 419960 h 604857"/>
              <a:gd name="connsiteX33" fmla="*/ 142154 w 457953"/>
              <a:gd name="connsiteY33" fmla="*/ 257996 h 604857"/>
              <a:gd name="connsiteX34" fmla="*/ 142154 w 457953"/>
              <a:gd name="connsiteY34" fmla="*/ 190630 h 604857"/>
              <a:gd name="connsiteX35" fmla="*/ 176605 w 457953"/>
              <a:gd name="connsiteY35" fmla="*/ 190630 h 604857"/>
              <a:gd name="connsiteX36" fmla="*/ 162251 w 457953"/>
              <a:gd name="connsiteY36" fmla="*/ 210697 h 604857"/>
              <a:gd name="connsiteX37" fmla="*/ 162251 w 457953"/>
              <a:gd name="connsiteY37" fmla="*/ 249396 h 604857"/>
              <a:gd name="connsiteX38" fmla="*/ 229717 w 457953"/>
              <a:gd name="connsiteY38" fmla="*/ 236496 h 604857"/>
              <a:gd name="connsiteX39" fmla="*/ 297183 w 457953"/>
              <a:gd name="connsiteY39" fmla="*/ 249396 h 604857"/>
              <a:gd name="connsiteX40" fmla="*/ 297183 w 457953"/>
              <a:gd name="connsiteY40" fmla="*/ 225030 h 604857"/>
              <a:gd name="connsiteX41" fmla="*/ 166557 w 457953"/>
              <a:gd name="connsiteY41" fmla="*/ 225030 h 604857"/>
              <a:gd name="connsiteX42" fmla="*/ 0 w 457953"/>
              <a:gd name="connsiteY42" fmla="*/ 0 h 604857"/>
              <a:gd name="connsiteX43" fmla="*/ 130753 w 457953"/>
              <a:gd name="connsiteY43" fmla="*/ 0 h 604857"/>
              <a:gd name="connsiteX44" fmla="*/ 218401 w 457953"/>
              <a:gd name="connsiteY44" fmla="*/ 121854 h 604857"/>
              <a:gd name="connsiteX45" fmla="*/ 179606 w 457953"/>
              <a:gd name="connsiteY45" fmla="*/ 176330 h 604857"/>
              <a:gd name="connsiteX46" fmla="*/ 127880 w 457953"/>
              <a:gd name="connsiteY46" fmla="*/ 176330 h 6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953" h="604857">
                <a:moveTo>
                  <a:pt x="229781" y="313808"/>
                </a:moveTo>
                <a:cubicBezTo>
                  <a:pt x="232652" y="313808"/>
                  <a:pt x="235523" y="315242"/>
                  <a:pt x="236958" y="318110"/>
                </a:cubicBezTo>
                <a:lnTo>
                  <a:pt x="262796" y="388367"/>
                </a:lnTo>
                <a:lnTo>
                  <a:pt x="336002" y="391235"/>
                </a:lnTo>
                <a:cubicBezTo>
                  <a:pt x="340308" y="391235"/>
                  <a:pt x="343179" y="392669"/>
                  <a:pt x="343179" y="395536"/>
                </a:cubicBezTo>
                <a:cubicBezTo>
                  <a:pt x="344614" y="399838"/>
                  <a:pt x="343179" y="402705"/>
                  <a:pt x="341743" y="404139"/>
                </a:cubicBezTo>
                <a:lnTo>
                  <a:pt x="282892" y="450022"/>
                </a:lnTo>
                <a:lnTo>
                  <a:pt x="302987" y="521713"/>
                </a:lnTo>
                <a:cubicBezTo>
                  <a:pt x="304423" y="524581"/>
                  <a:pt x="302987" y="527449"/>
                  <a:pt x="300116" y="530316"/>
                </a:cubicBezTo>
                <a:cubicBezTo>
                  <a:pt x="297246" y="531750"/>
                  <a:pt x="294375" y="531750"/>
                  <a:pt x="291504" y="530316"/>
                </a:cubicBezTo>
                <a:lnTo>
                  <a:pt x="229781" y="488735"/>
                </a:lnTo>
                <a:lnTo>
                  <a:pt x="168059" y="530316"/>
                </a:lnTo>
                <a:cubicBezTo>
                  <a:pt x="165188" y="531750"/>
                  <a:pt x="162317" y="531750"/>
                  <a:pt x="159446" y="530316"/>
                </a:cubicBezTo>
                <a:cubicBezTo>
                  <a:pt x="156575" y="527449"/>
                  <a:pt x="155140" y="524581"/>
                  <a:pt x="156575" y="521713"/>
                </a:cubicBezTo>
                <a:lnTo>
                  <a:pt x="176671" y="450022"/>
                </a:lnTo>
                <a:lnTo>
                  <a:pt x="117819" y="404139"/>
                </a:lnTo>
                <a:cubicBezTo>
                  <a:pt x="116384" y="402705"/>
                  <a:pt x="114948" y="399838"/>
                  <a:pt x="116384" y="395536"/>
                </a:cubicBezTo>
                <a:cubicBezTo>
                  <a:pt x="116384" y="392669"/>
                  <a:pt x="119254" y="391235"/>
                  <a:pt x="123561" y="391235"/>
                </a:cubicBezTo>
                <a:lnTo>
                  <a:pt x="196767" y="388367"/>
                </a:lnTo>
                <a:lnTo>
                  <a:pt x="222604" y="318110"/>
                </a:lnTo>
                <a:cubicBezTo>
                  <a:pt x="224040" y="315242"/>
                  <a:pt x="226910" y="313808"/>
                  <a:pt x="229781" y="313808"/>
                </a:cubicBezTo>
                <a:close/>
                <a:moveTo>
                  <a:pt x="229717" y="259429"/>
                </a:moveTo>
                <a:cubicBezTo>
                  <a:pt x="140719" y="259429"/>
                  <a:pt x="68946" y="331095"/>
                  <a:pt x="68946" y="419960"/>
                </a:cubicBezTo>
                <a:cubicBezTo>
                  <a:pt x="68946" y="508825"/>
                  <a:pt x="140719" y="581924"/>
                  <a:pt x="229717" y="581924"/>
                </a:cubicBezTo>
                <a:cubicBezTo>
                  <a:pt x="318715" y="581924"/>
                  <a:pt x="390487" y="508825"/>
                  <a:pt x="390487" y="419960"/>
                </a:cubicBezTo>
                <a:cubicBezTo>
                  <a:pt x="390487" y="331095"/>
                  <a:pt x="318715" y="259429"/>
                  <a:pt x="229717" y="259429"/>
                </a:cubicBezTo>
                <a:close/>
                <a:moveTo>
                  <a:pt x="328763" y="0"/>
                </a:moveTo>
                <a:lnTo>
                  <a:pt x="457953" y="0"/>
                </a:lnTo>
                <a:lnTo>
                  <a:pt x="317279" y="196364"/>
                </a:lnTo>
                <a:lnTo>
                  <a:pt x="317279" y="257996"/>
                </a:lnTo>
                <a:cubicBezTo>
                  <a:pt x="374697" y="289529"/>
                  <a:pt x="414890" y="351161"/>
                  <a:pt x="413454" y="419960"/>
                </a:cubicBezTo>
                <a:cubicBezTo>
                  <a:pt x="413454" y="521725"/>
                  <a:pt x="331634" y="604857"/>
                  <a:pt x="229717" y="604857"/>
                </a:cubicBezTo>
                <a:cubicBezTo>
                  <a:pt x="127800" y="604857"/>
                  <a:pt x="45979" y="521725"/>
                  <a:pt x="45979" y="419960"/>
                </a:cubicBezTo>
                <a:cubicBezTo>
                  <a:pt x="45979" y="351161"/>
                  <a:pt x="84736" y="289529"/>
                  <a:pt x="142154" y="257996"/>
                </a:cubicBezTo>
                <a:lnTo>
                  <a:pt x="142154" y="190630"/>
                </a:lnTo>
                <a:lnTo>
                  <a:pt x="176605" y="190630"/>
                </a:lnTo>
                <a:lnTo>
                  <a:pt x="162251" y="210697"/>
                </a:lnTo>
                <a:lnTo>
                  <a:pt x="162251" y="249396"/>
                </a:lnTo>
                <a:cubicBezTo>
                  <a:pt x="183782" y="240796"/>
                  <a:pt x="205314" y="236496"/>
                  <a:pt x="229717" y="236496"/>
                </a:cubicBezTo>
                <a:cubicBezTo>
                  <a:pt x="254119" y="236496"/>
                  <a:pt x="275651" y="240796"/>
                  <a:pt x="297183" y="249396"/>
                </a:cubicBezTo>
                <a:lnTo>
                  <a:pt x="297183" y="225030"/>
                </a:lnTo>
                <a:lnTo>
                  <a:pt x="166557" y="225030"/>
                </a:lnTo>
                <a:close/>
                <a:moveTo>
                  <a:pt x="0" y="0"/>
                </a:moveTo>
                <a:lnTo>
                  <a:pt x="130753" y="0"/>
                </a:lnTo>
                <a:lnTo>
                  <a:pt x="218401" y="121854"/>
                </a:lnTo>
                <a:lnTo>
                  <a:pt x="179606" y="176330"/>
                </a:lnTo>
                <a:lnTo>
                  <a:pt x="127880" y="176330"/>
                </a:lnTo>
                <a:close/>
              </a:path>
            </a:pathLst>
          </a:custGeom>
          <a:solidFill>
            <a:schemeClr val="bg1"/>
          </a:solidFill>
          <a:ln>
            <a:noFill/>
          </a:ln>
        </p:spPr>
        <p:txBody>
          <a:bodyPr/>
          <a:lstStyle/>
          <a:p>
            <a:endParaRPr lang="zh-CN" altLang="en-US">
              <a:cs typeface="+mn-ea"/>
              <a:sym typeface="+mn-lt"/>
            </a:endParaRPr>
          </a:p>
        </p:txBody>
      </p:sp>
      <p:sp>
        <p:nvSpPr>
          <p:cNvPr id="52" name="iconfont-11790-5634907">
            <a:extLst>
              <a:ext uri="{FF2B5EF4-FFF2-40B4-BE49-F238E27FC236}">
                <a16:creationId xmlns:a16="http://schemas.microsoft.com/office/drawing/2014/main" id="{698B7E12-EF71-4778-B5A5-3ECF9F8FDA18}"/>
              </a:ext>
            </a:extLst>
          </p:cNvPr>
          <p:cNvSpPr>
            <a:spLocks noChangeAspect="1"/>
          </p:cNvSpPr>
          <p:nvPr/>
        </p:nvSpPr>
        <p:spPr bwMode="auto">
          <a:xfrm>
            <a:off x="6526287" y="5213774"/>
            <a:ext cx="436103" cy="436185"/>
          </a:xfrm>
          <a:custGeom>
            <a:avLst/>
            <a:gdLst>
              <a:gd name="T0" fmla="*/ 11200 w 11200"/>
              <a:gd name="T1" fmla="*/ 2692 h 11203"/>
              <a:gd name="T2" fmla="*/ 10433 w 11200"/>
              <a:gd name="T3" fmla="*/ 2212 h 11203"/>
              <a:gd name="T4" fmla="*/ 10675 w 11200"/>
              <a:gd name="T5" fmla="*/ 1210 h 11203"/>
              <a:gd name="T6" fmla="*/ 9770 w 11200"/>
              <a:gd name="T7" fmla="*/ 1210 h 11203"/>
              <a:gd name="T8" fmla="*/ 9480 w 11200"/>
              <a:gd name="T9" fmla="*/ 215 h 11203"/>
              <a:gd name="T10" fmla="*/ 8680 w 11200"/>
              <a:gd name="T11" fmla="*/ 660 h 11203"/>
              <a:gd name="T12" fmla="*/ 7940 w 11200"/>
              <a:gd name="T13" fmla="*/ 0 h 11203"/>
              <a:gd name="T14" fmla="*/ 7482 w 11200"/>
              <a:gd name="T15" fmla="*/ 740 h 11203"/>
              <a:gd name="T16" fmla="*/ 6505 w 11200"/>
              <a:gd name="T17" fmla="*/ 490 h 11203"/>
              <a:gd name="T18" fmla="*/ 6505 w 11200"/>
              <a:gd name="T19" fmla="*/ 1393 h 11203"/>
              <a:gd name="T20" fmla="*/ 5518 w 11200"/>
              <a:gd name="T21" fmla="*/ 1683 h 11203"/>
              <a:gd name="T22" fmla="*/ 5963 w 11200"/>
              <a:gd name="T23" fmla="*/ 2468 h 11203"/>
              <a:gd name="T24" fmla="*/ 5243 w 11200"/>
              <a:gd name="T25" fmla="*/ 3205 h 11203"/>
              <a:gd name="T26" fmla="*/ 6022 w 11200"/>
              <a:gd name="T27" fmla="*/ 3695 h 11203"/>
              <a:gd name="T28" fmla="*/ 5780 w 11200"/>
              <a:gd name="T29" fmla="*/ 4655 h 11203"/>
              <a:gd name="T30" fmla="*/ 6700 w 11200"/>
              <a:gd name="T31" fmla="*/ 4683 h 11203"/>
              <a:gd name="T32" fmla="*/ 6995 w 11200"/>
              <a:gd name="T33" fmla="*/ 5645 h 11203"/>
              <a:gd name="T34" fmla="*/ 7770 w 11200"/>
              <a:gd name="T35" fmla="*/ 5208 h 11203"/>
              <a:gd name="T36" fmla="*/ 8503 w 11200"/>
              <a:gd name="T37" fmla="*/ 5928 h 11203"/>
              <a:gd name="T38" fmla="*/ 8960 w 11200"/>
              <a:gd name="T39" fmla="*/ 5120 h 11203"/>
              <a:gd name="T40" fmla="*/ 9987 w 11200"/>
              <a:gd name="T41" fmla="*/ 5358 h 11203"/>
              <a:gd name="T42" fmla="*/ 9962 w 11200"/>
              <a:gd name="T43" fmla="*/ 4455 h 11203"/>
              <a:gd name="T44" fmla="*/ 10940 w 11200"/>
              <a:gd name="T45" fmla="*/ 4173 h 11203"/>
              <a:gd name="T46" fmla="*/ 10473 w 11200"/>
              <a:gd name="T47" fmla="*/ 3400 h 11203"/>
              <a:gd name="T48" fmla="*/ 8220 w 11200"/>
              <a:gd name="T49" fmla="*/ 4355 h 11203"/>
              <a:gd name="T50" fmla="*/ 8220 w 11200"/>
              <a:gd name="T51" fmla="*/ 1515 h 11203"/>
              <a:gd name="T52" fmla="*/ 8220 w 11200"/>
              <a:gd name="T53" fmla="*/ 4355 h 11203"/>
              <a:gd name="T54" fmla="*/ 11200 w 11200"/>
              <a:gd name="T55" fmla="*/ 5128 h 11203"/>
              <a:gd name="T56" fmla="*/ 9823 w 11200"/>
              <a:gd name="T57" fmla="*/ 6460 h 11203"/>
              <a:gd name="T58" fmla="*/ 10692 w 11200"/>
              <a:gd name="T59" fmla="*/ 7910 h 11203"/>
              <a:gd name="T60" fmla="*/ 8862 w 11200"/>
              <a:gd name="T61" fmla="*/ 8440 h 11203"/>
              <a:gd name="T62" fmla="*/ 8915 w 11200"/>
              <a:gd name="T63" fmla="*/ 10132 h 11203"/>
              <a:gd name="T64" fmla="*/ 6985 w 11200"/>
              <a:gd name="T65" fmla="*/ 9687 h 11203"/>
              <a:gd name="T66" fmla="*/ 6127 w 11200"/>
              <a:gd name="T67" fmla="*/ 11203 h 11203"/>
              <a:gd name="T68" fmla="*/ 4752 w 11200"/>
              <a:gd name="T69" fmla="*/ 9850 h 11203"/>
              <a:gd name="T70" fmla="*/ 3300 w 11200"/>
              <a:gd name="T71" fmla="*/ 10670 h 11203"/>
              <a:gd name="T72" fmla="*/ 2745 w 11200"/>
              <a:gd name="T73" fmla="*/ 8865 h 11203"/>
              <a:gd name="T74" fmla="*/ 1015 w 11200"/>
              <a:gd name="T75" fmla="*/ 8815 h 11203"/>
              <a:gd name="T76" fmla="*/ 1470 w 11200"/>
              <a:gd name="T77" fmla="*/ 7010 h 11203"/>
              <a:gd name="T78" fmla="*/ 0 w 11200"/>
              <a:gd name="T79" fmla="*/ 6087 h 11203"/>
              <a:gd name="T80" fmla="*/ 1350 w 11200"/>
              <a:gd name="T81" fmla="*/ 4698 h 11203"/>
              <a:gd name="T82" fmla="*/ 520 w 11200"/>
              <a:gd name="T83" fmla="*/ 3220 h 11203"/>
              <a:gd name="T84" fmla="*/ 2378 w 11200"/>
              <a:gd name="T85" fmla="*/ 2678 h 11203"/>
              <a:gd name="T86" fmla="*/ 2377 w 11200"/>
              <a:gd name="T87" fmla="*/ 985 h 11203"/>
              <a:gd name="T88" fmla="*/ 4207 w 11200"/>
              <a:gd name="T89" fmla="*/ 1453 h 11203"/>
              <a:gd name="T90" fmla="*/ 5065 w 11200"/>
              <a:gd name="T91" fmla="*/ 0 h 11203"/>
              <a:gd name="T92" fmla="*/ 6415 w 11200"/>
              <a:gd name="T93" fmla="*/ 1148 h 11203"/>
              <a:gd name="T94" fmla="*/ 5693 w 11200"/>
              <a:gd name="T95" fmla="*/ 958 h 11203"/>
              <a:gd name="T96" fmla="*/ 5335 w 11200"/>
              <a:gd name="T97" fmla="*/ 1578 h 11203"/>
              <a:gd name="T98" fmla="*/ 5367 w 11200"/>
              <a:gd name="T99" fmla="*/ 1832 h 11203"/>
              <a:gd name="T100" fmla="*/ 5790 w 11200"/>
              <a:gd name="T101" fmla="*/ 2292 h 11203"/>
              <a:gd name="T102" fmla="*/ 5040 w 11200"/>
              <a:gd name="T103" fmla="*/ 2497 h 11203"/>
              <a:gd name="T104" fmla="*/ 5033 w 11200"/>
              <a:gd name="T105" fmla="*/ 2980 h 11203"/>
              <a:gd name="T106" fmla="*/ 5593 w 11200"/>
              <a:gd name="T107" fmla="*/ 8210 h 11203"/>
              <a:gd name="T108" fmla="*/ 8503 w 11200"/>
              <a:gd name="T109" fmla="*/ 6145 h 11203"/>
              <a:gd name="T110" fmla="*/ 8715 w 11200"/>
              <a:gd name="T111" fmla="*/ 5980 h 11203"/>
              <a:gd name="T112" fmla="*/ 8903 w 11200"/>
              <a:gd name="T113" fmla="*/ 5365 h 11203"/>
              <a:gd name="T114" fmla="*/ 9448 w 11200"/>
              <a:gd name="T115" fmla="*/ 5932 h 11203"/>
              <a:gd name="T116" fmla="*/ 10103 w 11200"/>
              <a:gd name="T117" fmla="*/ 5545 h 11203"/>
              <a:gd name="T118" fmla="*/ 10198 w 11200"/>
              <a:gd name="T119" fmla="*/ 5295 h 1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00" h="11203">
                <a:moveTo>
                  <a:pt x="11200" y="3225"/>
                </a:moveTo>
                <a:lnTo>
                  <a:pt x="11200" y="2692"/>
                </a:lnTo>
                <a:lnTo>
                  <a:pt x="10488" y="2472"/>
                </a:lnTo>
                <a:lnTo>
                  <a:pt x="10433" y="2212"/>
                </a:lnTo>
                <a:lnTo>
                  <a:pt x="10935" y="1695"/>
                </a:lnTo>
                <a:lnTo>
                  <a:pt x="10675" y="1210"/>
                </a:lnTo>
                <a:lnTo>
                  <a:pt x="9950" y="1398"/>
                </a:lnTo>
                <a:lnTo>
                  <a:pt x="9770" y="1210"/>
                </a:lnTo>
                <a:lnTo>
                  <a:pt x="9958" y="505"/>
                </a:lnTo>
                <a:lnTo>
                  <a:pt x="9480" y="215"/>
                </a:lnTo>
                <a:lnTo>
                  <a:pt x="8948" y="740"/>
                </a:lnTo>
                <a:lnTo>
                  <a:pt x="8680" y="660"/>
                </a:lnTo>
                <a:lnTo>
                  <a:pt x="8505" y="0"/>
                </a:lnTo>
                <a:lnTo>
                  <a:pt x="7940" y="0"/>
                </a:lnTo>
                <a:lnTo>
                  <a:pt x="7785" y="660"/>
                </a:lnTo>
                <a:lnTo>
                  <a:pt x="7482" y="740"/>
                </a:lnTo>
                <a:lnTo>
                  <a:pt x="6990" y="215"/>
                </a:lnTo>
                <a:lnTo>
                  <a:pt x="6505" y="490"/>
                </a:lnTo>
                <a:lnTo>
                  <a:pt x="6708" y="1183"/>
                </a:lnTo>
                <a:lnTo>
                  <a:pt x="6505" y="1393"/>
                </a:lnTo>
                <a:lnTo>
                  <a:pt x="5793" y="1205"/>
                </a:lnTo>
                <a:lnTo>
                  <a:pt x="5518" y="1683"/>
                </a:lnTo>
                <a:lnTo>
                  <a:pt x="6035" y="2208"/>
                </a:lnTo>
                <a:lnTo>
                  <a:pt x="5963" y="2468"/>
                </a:lnTo>
                <a:lnTo>
                  <a:pt x="5250" y="2663"/>
                </a:lnTo>
                <a:lnTo>
                  <a:pt x="5243" y="3205"/>
                </a:lnTo>
                <a:lnTo>
                  <a:pt x="5963" y="3393"/>
                </a:lnTo>
                <a:lnTo>
                  <a:pt x="6022" y="3695"/>
                </a:lnTo>
                <a:lnTo>
                  <a:pt x="5520" y="4193"/>
                </a:lnTo>
                <a:lnTo>
                  <a:pt x="5780" y="4655"/>
                </a:lnTo>
                <a:lnTo>
                  <a:pt x="6520" y="4468"/>
                </a:lnTo>
                <a:lnTo>
                  <a:pt x="6700" y="4683"/>
                </a:lnTo>
                <a:lnTo>
                  <a:pt x="6497" y="5355"/>
                </a:lnTo>
                <a:lnTo>
                  <a:pt x="6995" y="5645"/>
                </a:lnTo>
                <a:lnTo>
                  <a:pt x="7480" y="5135"/>
                </a:lnTo>
                <a:lnTo>
                  <a:pt x="7770" y="5208"/>
                </a:lnTo>
                <a:lnTo>
                  <a:pt x="7937" y="5920"/>
                </a:lnTo>
                <a:lnTo>
                  <a:pt x="8503" y="5928"/>
                </a:lnTo>
                <a:lnTo>
                  <a:pt x="8670" y="5208"/>
                </a:lnTo>
                <a:lnTo>
                  <a:pt x="8960" y="5120"/>
                </a:lnTo>
                <a:lnTo>
                  <a:pt x="9478" y="5660"/>
                </a:lnTo>
                <a:lnTo>
                  <a:pt x="9987" y="5358"/>
                </a:lnTo>
                <a:lnTo>
                  <a:pt x="9767" y="4658"/>
                </a:lnTo>
                <a:lnTo>
                  <a:pt x="9962" y="4455"/>
                </a:lnTo>
                <a:lnTo>
                  <a:pt x="10682" y="4675"/>
                </a:lnTo>
                <a:lnTo>
                  <a:pt x="10940" y="4173"/>
                </a:lnTo>
                <a:lnTo>
                  <a:pt x="10418" y="3703"/>
                </a:lnTo>
                <a:lnTo>
                  <a:pt x="10473" y="3400"/>
                </a:lnTo>
                <a:lnTo>
                  <a:pt x="11200" y="3225"/>
                </a:lnTo>
                <a:close/>
                <a:moveTo>
                  <a:pt x="8220" y="4355"/>
                </a:moveTo>
                <a:cubicBezTo>
                  <a:pt x="7438" y="4355"/>
                  <a:pt x="6800" y="3720"/>
                  <a:pt x="6800" y="2935"/>
                </a:cubicBezTo>
                <a:cubicBezTo>
                  <a:pt x="6800" y="2150"/>
                  <a:pt x="7435" y="1515"/>
                  <a:pt x="8220" y="1515"/>
                </a:cubicBezTo>
                <a:cubicBezTo>
                  <a:pt x="9005" y="1515"/>
                  <a:pt x="9640" y="2150"/>
                  <a:pt x="9640" y="2935"/>
                </a:cubicBezTo>
                <a:cubicBezTo>
                  <a:pt x="9640" y="3722"/>
                  <a:pt x="9005" y="4355"/>
                  <a:pt x="8220" y="4355"/>
                </a:cubicBezTo>
                <a:close/>
                <a:moveTo>
                  <a:pt x="10028" y="4765"/>
                </a:moveTo>
                <a:lnTo>
                  <a:pt x="11200" y="5128"/>
                </a:lnTo>
                <a:lnTo>
                  <a:pt x="11200" y="6125"/>
                </a:lnTo>
                <a:lnTo>
                  <a:pt x="9823" y="6460"/>
                </a:lnTo>
                <a:lnTo>
                  <a:pt x="9720" y="7027"/>
                </a:lnTo>
                <a:lnTo>
                  <a:pt x="10692" y="7910"/>
                </a:lnTo>
                <a:lnTo>
                  <a:pt x="10212" y="8857"/>
                </a:lnTo>
                <a:lnTo>
                  <a:pt x="8862" y="8440"/>
                </a:lnTo>
                <a:lnTo>
                  <a:pt x="8497" y="8820"/>
                </a:lnTo>
                <a:lnTo>
                  <a:pt x="8915" y="10132"/>
                </a:lnTo>
                <a:lnTo>
                  <a:pt x="7957" y="10700"/>
                </a:lnTo>
                <a:lnTo>
                  <a:pt x="6985" y="9687"/>
                </a:lnTo>
                <a:lnTo>
                  <a:pt x="6442" y="9853"/>
                </a:lnTo>
                <a:lnTo>
                  <a:pt x="6127" y="11203"/>
                </a:lnTo>
                <a:lnTo>
                  <a:pt x="5067" y="11190"/>
                </a:lnTo>
                <a:lnTo>
                  <a:pt x="4752" y="9850"/>
                </a:lnTo>
                <a:lnTo>
                  <a:pt x="4210" y="9710"/>
                </a:lnTo>
                <a:lnTo>
                  <a:pt x="3300" y="10670"/>
                </a:lnTo>
                <a:lnTo>
                  <a:pt x="2365" y="10127"/>
                </a:lnTo>
                <a:lnTo>
                  <a:pt x="2745" y="8865"/>
                </a:lnTo>
                <a:lnTo>
                  <a:pt x="2402" y="8462"/>
                </a:lnTo>
                <a:lnTo>
                  <a:pt x="1015" y="8815"/>
                </a:lnTo>
                <a:lnTo>
                  <a:pt x="522" y="7945"/>
                </a:lnTo>
                <a:lnTo>
                  <a:pt x="1470" y="7010"/>
                </a:lnTo>
                <a:lnTo>
                  <a:pt x="1350" y="6440"/>
                </a:lnTo>
                <a:lnTo>
                  <a:pt x="0" y="6087"/>
                </a:lnTo>
                <a:lnTo>
                  <a:pt x="12" y="5065"/>
                </a:lnTo>
                <a:lnTo>
                  <a:pt x="1350" y="4698"/>
                </a:lnTo>
                <a:lnTo>
                  <a:pt x="1493" y="4205"/>
                </a:lnTo>
                <a:lnTo>
                  <a:pt x="520" y="3220"/>
                </a:lnTo>
                <a:lnTo>
                  <a:pt x="1038" y="2325"/>
                </a:lnTo>
                <a:lnTo>
                  <a:pt x="2378" y="2678"/>
                </a:lnTo>
                <a:lnTo>
                  <a:pt x="2757" y="2285"/>
                </a:lnTo>
                <a:lnTo>
                  <a:pt x="2377" y="985"/>
                </a:lnTo>
                <a:lnTo>
                  <a:pt x="3287" y="467"/>
                </a:lnTo>
                <a:lnTo>
                  <a:pt x="4207" y="1453"/>
                </a:lnTo>
                <a:lnTo>
                  <a:pt x="4775" y="1300"/>
                </a:lnTo>
                <a:lnTo>
                  <a:pt x="5065" y="0"/>
                </a:lnTo>
                <a:lnTo>
                  <a:pt x="6125" y="0"/>
                </a:lnTo>
                <a:lnTo>
                  <a:pt x="6415" y="1148"/>
                </a:lnTo>
                <a:lnTo>
                  <a:pt x="5850" y="1000"/>
                </a:lnTo>
                <a:lnTo>
                  <a:pt x="5693" y="958"/>
                </a:lnTo>
                <a:lnTo>
                  <a:pt x="5610" y="1100"/>
                </a:lnTo>
                <a:lnTo>
                  <a:pt x="5335" y="1578"/>
                </a:lnTo>
                <a:lnTo>
                  <a:pt x="5252" y="1717"/>
                </a:lnTo>
                <a:lnTo>
                  <a:pt x="5367" y="1832"/>
                </a:lnTo>
                <a:lnTo>
                  <a:pt x="5797" y="2267"/>
                </a:lnTo>
                <a:lnTo>
                  <a:pt x="5790" y="2292"/>
                </a:lnTo>
                <a:lnTo>
                  <a:pt x="5195" y="2455"/>
                </a:lnTo>
                <a:lnTo>
                  <a:pt x="5040" y="2497"/>
                </a:lnTo>
                <a:lnTo>
                  <a:pt x="5037" y="2657"/>
                </a:lnTo>
                <a:lnTo>
                  <a:pt x="5033" y="2980"/>
                </a:lnTo>
                <a:cubicBezTo>
                  <a:pt x="3845" y="3240"/>
                  <a:pt x="2950" y="4300"/>
                  <a:pt x="2950" y="5568"/>
                </a:cubicBezTo>
                <a:cubicBezTo>
                  <a:pt x="2950" y="7025"/>
                  <a:pt x="4133" y="8210"/>
                  <a:pt x="5593" y="8210"/>
                </a:cubicBezTo>
                <a:cubicBezTo>
                  <a:pt x="6855" y="8210"/>
                  <a:pt x="7910" y="7325"/>
                  <a:pt x="8173" y="6140"/>
                </a:cubicBezTo>
                <a:lnTo>
                  <a:pt x="8503" y="6145"/>
                </a:lnTo>
                <a:lnTo>
                  <a:pt x="8675" y="6147"/>
                </a:lnTo>
                <a:lnTo>
                  <a:pt x="8715" y="5980"/>
                </a:lnTo>
                <a:lnTo>
                  <a:pt x="8855" y="5380"/>
                </a:lnTo>
                <a:lnTo>
                  <a:pt x="8903" y="5365"/>
                </a:lnTo>
                <a:lnTo>
                  <a:pt x="9330" y="5810"/>
                </a:lnTo>
                <a:lnTo>
                  <a:pt x="9448" y="5932"/>
                </a:lnTo>
                <a:lnTo>
                  <a:pt x="9593" y="5847"/>
                </a:lnTo>
                <a:lnTo>
                  <a:pt x="10103" y="5545"/>
                </a:lnTo>
                <a:lnTo>
                  <a:pt x="10248" y="5458"/>
                </a:lnTo>
                <a:lnTo>
                  <a:pt x="10198" y="5295"/>
                </a:lnTo>
                <a:lnTo>
                  <a:pt x="10028" y="4765"/>
                </a:lnTo>
                <a:close/>
              </a:path>
            </a:pathLst>
          </a:custGeom>
          <a:solidFill>
            <a:schemeClr val="bg1"/>
          </a:solidFill>
          <a:ln>
            <a:noFill/>
          </a:ln>
        </p:spPr>
        <p:txBody>
          <a:bodyPr/>
          <a:lstStyle/>
          <a:p>
            <a:endParaRPr lang="zh-CN" altLang="en-US">
              <a:cs typeface="+mn-ea"/>
              <a:sym typeface="+mn-lt"/>
            </a:endParaRPr>
          </a:p>
        </p:txBody>
      </p:sp>
      <p:sp>
        <p:nvSpPr>
          <p:cNvPr id="53" name="iconfont-11790-5634903">
            <a:extLst>
              <a:ext uri="{FF2B5EF4-FFF2-40B4-BE49-F238E27FC236}">
                <a16:creationId xmlns:a16="http://schemas.microsoft.com/office/drawing/2014/main" id="{D80D4EF3-F151-41C5-A23D-923E5B467AFD}"/>
              </a:ext>
            </a:extLst>
          </p:cNvPr>
          <p:cNvSpPr>
            <a:spLocks noChangeAspect="1"/>
          </p:cNvSpPr>
          <p:nvPr/>
        </p:nvSpPr>
        <p:spPr bwMode="auto">
          <a:xfrm>
            <a:off x="7924851" y="5172243"/>
            <a:ext cx="436103" cy="351682"/>
          </a:xfrm>
          <a:custGeom>
            <a:avLst/>
            <a:gdLst>
              <a:gd name="T0" fmla="*/ 10175 w 13430"/>
              <a:gd name="T1" fmla="*/ 4102 h 10830"/>
              <a:gd name="T2" fmla="*/ 9240 w 13430"/>
              <a:gd name="T3" fmla="*/ 3059 h 10830"/>
              <a:gd name="T4" fmla="*/ 9063 w 13430"/>
              <a:gd name="T5" fmla="*/ 2239 h 10830"/>
              <a:gd name="T6" fmla="*/ 10975 w 13430"/>
              <a:gd name="T7" fmla="*/ 4359 h 10830"/>
              <a:gd name="T8" fmla="*/ 10175 w 13430"/>
              <a:gd name="T9" fmla="*/ 4102 h 10830"/>
              <a:gd name="T10" fmla="*/ 5370 w 13430"/>
              <a:gd name="T11" fmla="*/ 10830 h 10830"/>
              <a:gd name="T12" fmla="*/ 0 w 13430"/>
              <a:gd name="T13" fmla="*/ 7422 h 10830"/>
              <a:gd name="T14" fmla="*/ 1908 w 13430"/>
              <a:gd name="T15" fmla="*/ 3830 h 10830"/>
              <a:gd name="T16" fmla="*/ 6248 w 13430"/>
              <a:gd name="T17" fmla="*/ 3687 h 10830"/>
              <a:gd name="T18" fmla="*/ 6555 w 13430"/>
              <a:gd name="T19" fmla="*/ 3837 h 10830"/>
              <a:gd name="T20" fmla="*/ 9405 w 13430"/>
              <a:gd name="T21" fmla="*/ 5122 h 10830"/>
              <a:gd name="T22" fmla="*/ 9613 w 13430"/>
              <a:gd name="T23" fmla="*/ 5450 h 10830"/>
              <a:gd name="T24" fmla="*/ 5370 w 13430"/>
              <a:gd name="T25" fmla="*/ 10830 h 10830"/>
              <a:gd name="T26" fmla="*/ 8963 w 13430"/>
              <a:gd name="T27" fmla="*/ 7172 h 10830"/>
              <a:gd name="T28" fmla="*/ 4878 w 13430"/>
              <a:gd name="T29" fmla="*/ 5030 h 10830"/>
              <a:gd name="T30" fmla="*/ 1292 w 13430"/>
              <a:gd name="T31" fmla="*/ 7930 h 10830"/>
              <a:gd name="T32" fmla="*/ 5378 w 13430"/>
              <a:gd name="T33" fmla="*/ 10072 h 10830"/>
              <a:gd name="T34" fmla="*/ 8963 w 13430"/>
              <a:gd name="T35" fmla="*/ 7172 h 10830"/>
              <a:gd name="T36" fmla="*/ 8698 w 13430"/>
              <a:gd name="T37" fmla="*/ 540 h 10830"/>
              <a:gd name="T38" fmla="*/ 8905 w 13430"/>
              <a:gd name="T39" fmla="*/ 1497 h 10830"/>
              <a:gd name="T40" fmla="*/ 11698 w 13430"/>
              <a:gd name="T41" fmla="*/ 4597 h 10830"/>
              <a:gd name="T42" fmla="*/ 12632 w 13430"/>
              <a:gd name="T43" fmla="*/ 4897 h 10830"/>
              <a:gd name="T44" fmla="*/ 8698 w 13430"/>
              <a:gd name="T45" fmla="*/ 540 h 10830"/>
              <a:gd name="T46" fmla="*/ 6735 w 13430"/>
              <a:gd name="T47" fmla="*/ 8315 h 10830"/>
              <a:gd name="T48" fmla="*/ 4007 w 13430"/>
              <a:gd name="T49" fmla="*/ 9472 h 10830"/>
              <a:gd name="T50" fmla="*/ 3000 w 13430"/>
              <a:gd name="T51" fmla="*/ 7230 h 10830"/>
              <a:gd name="T52" fmla="*/ 5585 w 13430"/>
              <a:gd name="T53" fmla="*/ 6102 h 10830"/>
              <a:gd name="T54" fmla="*/ 6735 w 13430"/>
              <a:gd name="T55" fmla="*/ 8315 h 10830"/>
              <a:gd name="T56" fmla="*/ 4577 w 13430"/>
              <a:gd name="T57" fmla="*/ 7565 h 10830"/>
              <a:gd name="T58" fmla="*/ 3627 w 13430"/>
              <a:gd name="T59" fmla="*/ 7887 h 10830"/>
              <a:gd name="T60" fmla="*/ 3842 w 13430"/>
              <a:gd name="T61" fmla="*/ 8737 h 10830"/>
              <a:gd name="T62" fmla="*/ 4820 w 13430"/>
              <a:gd name="T63" fmla="*/ 8415 h 10830"/>
              <a:gd name="T64" fmla="*/ 4577 w 13430"/>
              <a:gd name="T65" fmla="*/ 7565 h 10830"/>
              <a:gd name="T66" fmla="*/ 5392 w 13430"/>
              <a:gd name="T67" fmla="*/ 7230 h 10830"/>
              <a:gd name="T68" fmla="*/ 5035 w 13430"/>
              <a:gd name="T69" fmla="*/ 7365 h 10830"/>
              <a:gd name="T70" fmla="*/ 5127 w 13430"/>
              <a:gd name="T71" fmla="*/ 7687 h 10830"/>
              <a:gd name="T72" fmla="*/ 5492 w 13430"/>
              <a:gd name="T73" fmla="*/ 7552 h 10830"/>
              <a:gd name="T74" fmla="*/ 5392 w 13430"/>
              <a:gd name="T75" fmla="*/ 7230 h 10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30" h="10830">
                <a:moveTo>
                  <a:pt x="10175" y="4102"/>
                </a:moveTo>
                <a:cubicBezTo>
                  <a:pt x="10365" y="3502"/>
                  <a:pt x="9840" y="2932"/>
                  <a:pt x="9240" y="3059"/>
                </a:cubicBezTo>
                <a:cubicBezTo>
                  <a:pt x="8690" y="3179"/>
                  <a:pt x="8520" y="2357"/>
                  <a:pt x="9063" y="2239"/>
                </a:cubicBezTo>
                <a:cubicBezTo>
                  <a:pt x="10315" y="1967"/>
                  <a:pt x="11370" y="3167"/>
                  <a:pt x="10975" y="4359"/>
                </a:cubicBezTo>
                <a:cubicBezTo>
                  <a:pt x="10805" y="4889"/>
                  <a:pt x="10005" y="4630"/>
                  <a:pt x="10175" y="4102"/>
                </a:cubicBezTo>
                <a:close/>
                <a:moveTo>
                  <a:pt x="5370" y="10830"/>
                </a:moveTo>
                <a:cubicBezTo>
                  <a:pt x="2713" y="10830"/>
                  <a:pt x="0" y="9545"/>
                  <a:pt x="0" y="7422"/>
                </a:cubicBezTo>
                <a:cubicBezTo>
                  <a:pt x="0" y="6314"/>
                  <a:pt x="700" y="5037"/>
                  <a:pt x="1908" y="3830"/>
                </a:cubicBezTo>
                <a:cubicBezTo>
                  <a:pt x="4400" y="1337"/>
                  <a:pt x="6988" y="1307"/>
                  <a:pt x="6248" y="3687"/>
                </a:cubicBezTo>
                <a:cubicBezTo>
                  <a:pt x="6148" y="4015"/>
                  <a:pt x="6555" y="3830"/>
                  <a:pt x="6555" y="3837"/>
                </a:cubicBezTo>
                <a:cubicBezTo>
                  <a:pt x="8543" y="2997"/>
                  <a:pt x="10068" y="3417"/>
                  <a:pt x="9405" y="5122"/>
                </a:cubicBezTo>
                <a:cubicBezTo>
                  <a:pt x="9313" y="5357"/>
                  <a:pt x="9433" y="5395"/>
                  <a:pt x="9613" y="5450"/>
                </a:cubicBezTo>
                <a:cubicBezTo>
                  <a:pt x="13005" y="6507"/>
                  <a:pt x="10483" y="10830"/>
                  <a:pt x="5370" y="10830"/>
                </a:cubicBezTo>
                <a:close/>
                <a:moveTo>
                  <a:pt x="8963" y="7172"/>
                </a:moveTo>
                <a:cubicBezTo>
                  <a:pt x="8828" y="5780"/>
                  <a:pt x="7000" y="4822"/>
                  <a:pt x="4878" y="5030"/>
                </a:cubicBezTo>
                <a:cubicBezTo>
                  <a:pt x="2758" y="5245"/>
                  <a:pt x="1157" y="6537"/>
                  <a:pt x="1292" y="7930"/>
                </a:cubicBezTo>
                <a:cubicBezTo>
                  <a:pt x="1427" y="9322"/>
                  <a:pt x="3255" y="10280"/>
                  <a:pt x="5378" y="10072"/>
                </a:cubicBezTo>
                <a:cubicBezTo>
                  <a:pt x="7497" y="9857"/>
                  <a:pt x="9098" y="8565"/>
                  <a:pt x="8963" y="7172"/>
                </a:cubicBezTo>
                <a:close/>
                <a:moveTo>
                  <a:pt x="8698" y="540"/>
                </a:moveTo>
                <a:cubicBezTo>
                  <a:pt x="8050" y="680"/>
                  <a:pt x="8278" y="1632"/>
                  <a:pt x="8905" y="1497"/>
                </a:cubicBezTo>
                <a:cubicBezTo>
                  <a:pt x="10713" y="1117"/>
                  <a:pt x="12275" y="2817"/>
                  <a:pt x="11698" y="4597"/>
                </a:cubicBezTo>
                <a:cubicBezTo>
                  <a:pt x="11513" y="5202"/>
                  <a:pt x="12425" y="5522"/>
                  <a:pt x="12632" y="4897"/>
                </a:cubicBezTo>
                <a:cubicBezTo>
                  <a:pt x="13430" y="2402"/>
                  <a:pt x="11255" y="0"/>
                  <a:pt x="8698" y="540"/>
                </a:cubicBezTo>
                <a:close/>
                <a:moveTo>
                  <a:pt x="6735" y="8315"/>
                </a:moveTo>
                <a:cubicBezTo>
                  <a:pt x="6308" y="9285"/>
                  <a:pt x="5065" y="9815"/>
                  <a:pt x="4007" y="9472"/>
                </a:cubicBezTo>
                <a:cubicBezTo>
                  <a:pt x="2987" y="9145"/>
                  <a:pt x="2557" y="8137"/>
                  <a:pt x="3000" y="7230"/>
                </a:cubicBezTo>
                <a:cubicBezTo>
                  <a:pt x="3442" y="6345"/>
                  <a:pt x="4578" y="5845"/>
                  <a:pt x="5585" y="6102"/>
                </a:cubicBezTo>
                <a:cubicBezTo>
                  <a:pt x="6635" y="6372"/>
                  <a:pt x="7163" y="7357"/>
                  <a:pt x="6735" y="8315"/>
                </a:cubicBezTo>
                <a:close/>
                <a:moveTo>
                  <a:pt x="4577" y="7565"/>
                </a:moveTo>
                <a:cubicBezTo>
                  <a:pt x="4255" y="7430"/>
                  <a:pt x="3827" y="7572"/>
                  <a:pt x="3627" y="7887"/>
                </a:cubicBezTo>
                <a:cubicBezTo>
                  <a:pt x="3420" y="8210"/>
                  <a:pt x="3520" y="8587"/>
                  <a:pt x="3842" y="8737"/>
                </a:cubicBezTo>
                <a:cubicBezTo>
                  <a:pt x="4170" y="8887"/>
                  <a:pt x="4612" y="8745"/>
                  <a:pt x="4820" y="8415"/>
                </a:cubicBezTo>
                <a:cubicBezTo>
                  <a:pt x="5020" y="8087"/>
                  <a:pt x="4912" y="7707"/>
                  <a:pt x="4577" y="7565"/>
                </a:cubicBezTo>
                <a:close/>
                <a:moveTo>
                  <a:pt x="5392" y="7230"/>
                </a:moveTo>
                <a:cubicBezTo>
                  <a:pt x="5265" y="7187"/>
                  <a:pt x="5107" y="7245"/>
                  <a:pt x="5035" y="7365"/>
                </a:cubicBezTo>
                <a:cubicBezTo>
                  <a:pt x="4962" y="7492"/>
                  <a:pt x="5000" y="7630"/>
                  <a:pt x="5127" y="7687"/>
                </a:cubicBezTo>
                <a:cubicBezTo>
                  <a:pt x="5255" y="7737"/>
                  <a:pt x="5420" y="7680"/>
                  <a:pt x="5492" y="7552"/>
                </a:cubicBezTo>
                <a:cubicBezTo>
                  <a:pt x="5562" y="7422"/>
                  <a:pt x="5520" y="7280"/>
                  <a:pt x="5392" y="7230"/>
                </a:cubicBezTo>
                <a:close/>
              </a:path>
            </a:pathLst>
          </a:custGeom>
          <a:solidFill>
            <a:schemeClr val="bg1"/>
          </a:solidFill>
          <a:ln>
            <a:noFill/>
          </a:ln>
        </p:spPr>
        <p:txBody>
          <a:bodyPr/>
          <a:lstStyle/>
          <a:p>
            <a:endParaRPr lang="zh-CN" altLang="en-US">
              <a:cs typeface="+mn-ea"/>
              <a:sym typeface="+mn-lt"/>
            </a:endParaRPr>
          </a:p>
        </p:txBody>
      </p:sp>
      <p:sp>
        <p:nvSpPr>
          <p:cNvPr id="54" name="qq-penguin-shape_52088">
            <a:extLst>
              <a:ext uri="{FF2B5EF4-FFF2-40B4-BE49-F238E27FC236}">
                <a16:creationId xmlns:a16="http://schemas.microsoft.com/office/drawing/2014/main" id="{FF3F0FF8-110B-4BE4-B2AA-80C2D4F854A4}"/>
              </a:ext>
            </a:extLst>
          </p:cNvPr>
          <p:cNvSpPr>
            <a:spLocks noChangeAspect="1"/>
          </p:cNvSpPr>
          <p:nvPr/>
        </p:nvSpPr>
        <p:spPr bwMode="auto">
          <a:xfrm>
            <a:off x="9323374" y="5208524"/>
            <a:ext cx="436103" cy="425430"/>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bg1"/>
          </a:solidFill>
          <a:ln>
            <a:noFill/>
          </a:ln>
        </p:spPr>
        <p:txBody>
          <a:bodyPr/>
          <a:lstStyle/>
          <a:p>
            <a:endParaRPr lang="zh-CN" altLang="en-US">
              <a:cs typeface="+mn-ea"/>
              <a:sym typeface="+mn-lt"/>
            </a:endParaRPr>
          </a:p>
        </p:txBody>
      </p:sp>
      <p:sp>
        <p:nvSpPr>
          <p:cNvPr id="55" name="iconfont-1186-600060">
            <a:extLst>
              <a:ext uri="{FF2B5EF4-FFF2-40B4-BE49-F238E27FC236}">
                <a16:creationId xmlns:a16="http://schemas.microsoft.com/office/drawing/2014/main" id="{1C354674-B911-4382-96EA-3E212A870AE6}"/>
              </a:ext>
            </a:extLst>
          </p:cNvPr>
          <p:cNvSpPr>
            <a:spLocks noChangeAspect="1"/>
          </p:cNvSpPr>
          <p:nvPr/>
        </p:nvSpPr>
        <p:spPr bwMode="auto">
          <a:xfrm>
            <a:off x="10590507" y="5180850"/>
            <a:ext cx="698816" cy="425430"/>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bg1"/>
          </a:solidFill>
          <a:ln>
            <a:noFill/>
          </a:ln>
        </p:spPr>
        <p:txBody>
          <a:bodyPr/>
          <a:lstStyle/>
          <a:p>
            <a:endParaRPr lang="zh-CN" altLang="en-US">
              <a:cs typeface="+mn-ea"/>
              <a:sym typeface="+mn-lt"/>
            </a:endParaRPr>
          </a:p>
        </p:txBody>
      </p:sp>
      <p:grpSp>
        <p:nvGrpSpPr>
          <p:cNvPr id="2" name="组合 1">
            <a:extLst>
              <a:ext uri="{FF2B5EF4-FFF2-40B4-BE49-F238E27FC236}">
                <a16:creationId xmlns:a16="http://schemas.microsoft.com/office/drawing/2014/main" id="{83F51AFE-FA6C-4B07-9CB5-C86FA9966C57}"/>
              </a:ext>
            </a:extLst>
          </p:cNvPr>
          <p:cNvGrpSpPr/>
          <p:nvPr/>
        </p:nvGrpSpPr>
        <p:grpSpPr>
          <a:xfrm>
            <a:off x="2813984" y="250441"/>
            <a:ext cx="6727441" cy="830997"/>
            <a:chOff x="2982082" y="157588"/>
            <a:chExt cx="6727441" cy="830997"/>
          </a:xfrm>
        </p:grpSpPr>
        <p:sp>
          <p:nvSpPr>
            <p:cNvPr id="6" name="文本框 5">
              <a:extLst>
                <a:ext uri="{FF2B5EF4-FFF2-40B4-BE49-F238E27FC236}">
                  <a16:creationId xmlns:a16="http://schemas.microsoft.com/office/drawing/2014/main" id="{A28EC71C-C2B6-4EBD-9946-EF0FA3AA0164}"/>
                </a:ext>
              </a:extLst>
            </p:cNvPr>
            <p:cNvSpPr txBox="1"/>
            <p:nvPr/>
          </p:nvSpPr>
          <p:spPr>
            <a:xfrm>
              <a:off x="3971779" y="157588"/>
              <a:ext cx="4693920" cy="830997"/>
            </a:xfrm>
            <a:prstGeom prst="rect">
              <a:avLst/>
            </a:prstGeom>
            <a:noFill/>
          </p:spPr>
          <p:txBody>
            <a:bodyPr wrap="square" rtlCol="0">
              <a:spAutoFit/>
            </a:bodyPr>
            <a:lstStyle/>
            <a:p>
              <a:pPr algn="dist"/>
              <a:r>
                <a:rPr lang="zh-CN" altLang="en-US" sz="4800" dirty="0">
                  <a:solidFill>
                    <a:schemeClr val="bg1"/>
                  </a:solidFill>
                  <a:effectLst>
                    <a:outerShdw blurRad="215900" dist="38100" dir="13500000" algn="br" rotWithShape="0">
                      <a:prstClr val="black">
                        <a:alpha val="35000"/>
                      </a:prstClr>
                    </a:outerShdw>
                  </a:effectLst>
                  <a:cs typeface="+mn-ea"/>
                  <a:sym typeface="+mn-lt"/>
                </a:rPr>
                <a:t>附赠图标</a:t>
              </a:r>
            </a:p>
          </p:txBody>
        </p:sp>
        <p:cxnSp>
          <p:nvCxnSpPr>
            <p:cNvPr id="10" name="直接连接符 9">
              <a:extLst>
                <a:ext uri="{FF2B5EF4-FFF2-40B4-BE49-F238E27FC236}">
                  <a16:creationId xmlns:a16="http://schemas.microsoft.com/office/drawing/2014/main" id="{D5539AA1-1F4B-473D-AA85-91FC4C9B6054}"/>
                </a:ext>
              </a:extLst>
            </p:cNvPr>
            <p:cNvCxnSpPr>
              <a:cxnSpLocks/>
            </p:cNvCxnSpPr>
            <p:nvPr/>
          </p:nvCxnSpPr>
          <p:spPr>
            <a:xfrm>
              <a:off x="2982082" y="597369"/>
              <a:ext cx="69454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1F144D17-BEDE-4899-858E-044E77C778D1}"/>
                </a:ext>
              </a:extLst>
            </p:cNvPr>
            <p:cNvCxnSpPr>
              <a:cxnSpLocks/>
            </p:cNvCxnSpPr>
            <p:nvPr/>
          </p:nvCxnSpPr>
          <p:spPr>
            <a:xfrm>
              <a:off x="9014979" y="655985"/>
              <a:ext cx="69454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页脚占位符 2">
            <a:extLst>
              <a:ext uri="{FF2B5EF4-FFF2-40B4-BE49-F238E27FC236}">
                <a16:creationId xmlns:a16="http://schemas.microsoft.com/office/drawing/2014/main" id="{F371E90A-3455-4E46-BAB2-178847B3978F}"/>
              </a:ext>
            </a:extLst>
          </p:cNvPr>
          <p:cNvSpPr>
            <a:spLocks noGrp="1"/>
          </p:cNvSpPr>
          <p:nvPr>
            <p:ph type="ftr" sz="quarter" idx="4294967295"/>
          </p:nvPr>
        </p:nvSpPr>
        <p:spPr>
          <a:xfrm>
            <a:off x="0" y="6356350"/>
            <a:ext cx="4114800" cy="365125"/>
          </a:xfrm>
        </p:spPr>
        <p:txBody>
          <a:bodyPr/>
          <a:lstStyle/>
          <a:p>
            <a:r>
              <a:rPr lang="zh-CN" altLang="en-US"/>
              <a:t>重德</a:t>
            </a:r>
            <a:r>
              <a:rPr lang="en-US" altLang="zh-CN"/>
              <a:t>/</a:t>
            </a:r>
            <a:r>
              <a:rPr lang="zh-CN" altLang="en-US"/>
              <a:t>博学</a:t>
            </a:r>
            <a:r>
              <a:rPr lang="en-US" altLang="zh-CN"/>
              <a:t>/</a:t>
            </a:r>
            <a:r>
              <a:rPr lang="zh-CN" altLang="en-US"/>
              <a:t>务实</a:t>
            </a:r>
            <a:r>
              <a:rPr lang="en-US" altLang="zh-CN"/>
              <a:t>/</a:t>
            </a:r>
            <a:r>
              <a:rPr lang="zh-CN" altLang="en-US"/>
              <a:t>尚美</a:t>
            </a:r>
            <a:endParaRPr lang="zh-CN" altLang="en-US" dirty="0"/>
          </a:p>
        </p:txBody>
      </p:sp>
    </p:spTree>
    <p:extLst>
      <p:ext uri="{BB962C8B-B14F-4D97-AF65-F5344CB8AC3E}">
        <p14:creationId xmlns:p14="http://schemas.microsoft.com/office/powerpoint/2010/main" val="634755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4E7DD51-1F6A-4816-A025-04DB0E916E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7758"/>
            <a:ext cx="12215446" cy="302342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4CA641C7-E1F3-432F-8EAC-719B2ED3A350}"/>
              </a:ext>
            </a:extLst>
          </p:cNvPr>
          <p:cNvSpPr/>
          <p:nvPr/>
        </p:nvSpPr>
        <p:spPr>
          <a:xfrm>
            <a:off x="0" y="2107758"/>
            <a:ext cx="12215446" cy="302342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id="{9EA44713-179E-4096-B67F-5A687DC6B7EE}"/>
              </a:ext>
            </a:extLst>
          </p:cNvPr>
          <p:cNvGrpSpPr/>
          <p:nvPr/>
        </p:nvGrpSpPr>
        <p:grpSpPr>
          <a:xfrm>
            <a:off x="3978812" y="731391"/>
            <a:ext cx="4281268" cy="1423840"/>
            <a:chOff x="6203813" y="1909558"/>
            <a:chExt cx="5508126" cy="1831861"/>
          </a:xfrm>
        </p:grpSpPr>
        <p:pic>
          <p:nvPicPr>
            <p:cNvPr id="7" name="图片 6" descr="图片包含 游戏机, 钟表&#10;&#10;描述已自动生成">
              <a:extLst>
                <a:ext uri="{FF2B5EF4-FFF2-40B4-BE49-F238E27FC236}">
                  <a16:creationId xmlns:a16="http://schemas.microsoft.com/office/drawing/2014/main" id="{2E15B007-4AA9-4A17-B596-015947C724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3813" y="2358899"/>
              <a:ext cx="1108847" cy="1103879"/>
            </a:xfrm>
            <a:prstGeom prst="rect">
              <a:avLst/>
            </a:prstGeom>
          </p:spPr>
        </p:pic>
        <p:pic>
          <p:nvPicPr>
            <p:cNvPr id="8" name="图片 7" descr="图片包含 游戏机, 食物&#10;&#10;描述已自动生成">
              <a:extLst>
                <a:ext uri="{FF2B5EF4-FFF2-40B4-BE49-F238E27FC236}">
                  <a16:creationId xmlns:a16="http://schemas.microsoft.com/office/drawing/2014/main" id="{0A975577-8F77-42C9-B063-94FD3AD87BBE}"/>
                </a:ext>
              </a:extLst>
            </p:cNvPr>
            <p:cNvPicPr>
              <a:picLocks noChangeAspect="1"/>
            </p:cNvPicPr>
            <p:nvPr/>
          </p:nvPicPr>
          <p:blipFill rotWithShape="1">
            <a:blip r:embed="rId5">
              <a:extLst>
                <a:ext uri="{28A0092B-C50C-407E-A947-70E740481C1C}">
                  <a14:useLocalDpi xmlns:a14="http://schemas.microsoft.com/office/drawing/2010/main" val="0"/>
                </a:ext>
              </a:extLst>
            </a:blip>
            <a:srcRect l="1965"/>
            <a:stretch/>
          </p:blipFill>
          <p:spPr>
            <a:xfrm>
              <a:off x="7379352" y="1909558"/>
              <a:ext cx="4332587" cy="1831861"/>
            </a:xfrm>
            <a:prstGeom prst="rect">
              <a:avLst/>
            </a:prstGeom>
          </p:spPr>
        </p:pic>
      </p:grpSp>
      <p:sp>
        <p:nvSpPr>
          <p:cNvPr id="5" name="文本框 4">
            <a:extLst>
              <a:ext uri="{FF2B5EF4-FFF2-40B4-BE49-F238E27FC236}">
                <a16:creationId xmlns:a16="http://schemas.microsoft.com/office/drawing/2014/main" id="{2FF5E592-0DB3-4E7F-9475-1E69967551DF}"/>
              </a:ext>
            </a:extLst>
          </p:cNvPr>
          <p:cNvSpPr txBox="1"/>
          <p:nvPr/>
        </p:nvSpPr>
        <p:spPr>
          <a:xfrm>
            <a:off x="2926080" y="2391691"/>
            <a:ext cx="6339840" cy="923330"/>
          </a:xfrm>
          <a:prstGeom prst="rect">
            <a:avLst/>
          </a:prstGeom>
          <a:noFill/>
        </p:spPr>
        <p:txBody>
          <a:bodyPr wrap="square" rtlCol="0">
            <a:spAutoFit/>
          </a:bodyPr>
          <a:lstStyle/>
          <a:p>
            <a:pPr algn="dist"/>
            <a:r>
              <a:rPr lang="zh-CN" altLang="en-US" sz="5400" b="1" dirty="0">
                <a:solidFill>
                  <a:schemeClr val="bg1"/>
                </a:solidFill>
                <a:cs typeface="+mn-ea"/>
                <a:sym typeface="+mn-lt"/>
              </a:rPr>
              <a:t>目录页通用模板</a:t>
            </a:r>
          </a:p>
        </p:txBody>
      </p:sp>
      <p:sp>
        <p:nvSpPr>
          <p:cNvPr id="9" name="文本框 8">
            <a:extLst>
              <a:ext uri="{FF2B5EF4-FFF2-40B4-BE49-F238E27FC236}">
                <a16:creationId xmlns:a16="http://schemas.microsoft.com/office/drawing/2014/main" id="{12769B3E-FEB0-41C4-A1F8-E2B891C18FDE}"/>
              </a:ext>
            </a:extLst>
          </p:cNvPr>
          <p:cNvSpPr txBox="1"/>
          <p:nvPr/>
        </p:nvSpPr>
        <p:spPr>
          <a:xfrm>
            <a:off x="2697479" y="5816517"/>
            <a:ext cx="6780628" cy="338554"/>
          </a:xfrm>
          <a:prstGeom prst="rect">
            <a:avLst/>
          </a:prstGeom>
          <a:noFill/>
        </p:spPr>
        <p:txBody>
          <a:bodyPr wrap="square" rtlCol="0">
            <a:spAutoFit/>
          </a:bodyPr>
          <a:lstStyle/>
          <a:p>
            <a:pPr algn="dist"/>
            <a:r>
              <a:rPr lang="en-US" altLang="zh-CN" sz="1600" dirty="0">
                <a:solidFill>
                  <a:schemeClr val="accent1"/>
                </a:solidFill>
                <a:cs typeface="+mn-ea"/>
                <a:sym typeface="+mn-lt"/>
              </a:rPr>
              <a:t>PPT</a:t>
            </a:r>
            <a:r>
              <a:rPr lang="zh-CN" altLang="en-US" sz="1600" dirty="0">
                <a:solidFill>
                  <a:schemeClr val="accent1"/>
                </a:solidFill>
                <a:cs typeface="+mn-ea"/>
                <a:sym typeface="+mn-lt"/>
              </a:rPr>
              <a:t>模板制作人：四川师范大学 </a:t>
            </a:r>
            <a:r>
              <a:rPr lang="en-US" altLang="zh-CN" sz="1600" dirty="0">
                <a:solidFill>
                  <a:schemeClr val="accent1"/>
                </a:solidFill>
                <a:cs typeface="+mn-ea"/>
                <a:sym typeface="+mn-lt"/>
              </a:rPr>
              <a:t>| 2018</a:t>
            </a:r>
            <a:r>
              <a:rPr lang="zh-CN" altLang="en-US" sz="1600" dirty="0">
                <a:solidFill>
                  <a:schemeClr val="accent1"/>
                </a:solidFill>
                <a:cs typeface="+mn-ea"/>
                <a:sym typeface="+mn-lt"/>
              </a:rPr>
              <a:t>级 </a:t>
            </a:r>
            <a:r>
              <a:rPr lang="en-US" altLang="zh-CN" sz="1600" dirty="0">
                <a:solidFill>
                  <a:schemeClr val="accent1"/>
                </a:solidFill>
                <a:cs typeface="+mn-ea"/>
                <a:sym typeface="+mn-lt"/>
              </a:rPr>
              <a:t>| </a:t>
            </a:r>
            <a:r>
              <a:rPr lang="zh-CN" altLang="en-US" sz="1600" dirty="0">
                <a:solidFill>
                  <a:schemeClr val="accent1"/>
                </a:solidFill>
                <a:cs typeface="+mn-ea"/>
                <a:sym typeface="+mn-lt"/>
              </a:rPr>
              <a:t>商学院 </a:t>
            </a:r>
            <a:r>
              <a:rPr lang="en-US" altLang="zh-CN" sz="1600" dirty="0">
                <a:solidFill>
                  <a:schemeClr val="accent1"/>
                </a:solidFill>
                <a:cs typeface="+mn-ea"/>
                <a:sym typeface="+mn-lt"/>
              </a:rPr>
              <a:t>|</a:t>
            </a:r>
            <a:r>
              <a:rPr lang="zh-CN" altLang="en-US" sz="1600" dirty="0">
                <a:solidFill>
                  <a:schemeClr val="accent1"/>
                </a:solidFill>
                <a:cs typeface="+mn-ea"/>
                <a:sym typeface="+mn-lt"/>
              </a:rPr>
              <a:t> 唐倩</a:t>
            </a:r>
          </a:p>
        </p:txBody>
      </p:sp>
      <p:cxnSp>
        <p:nvCxnSpPr>
          <p:cNvPr id="11" name="直接连接符 10">
            <a:extLst>
              <a:ext uri="{FF2B5EF4-FFF2-40B4-BE49-F238E27FC236}">
                <a16:creationId xmlns:a16="http://schemas.microsoft.com/office/drawing/2014/main" id="{5123199D-80E2-4EB9-97D1-EBD09B38F1D8}"/>
              </a:ext>
            </a:extLst>
          </p:cNvPr>
          <p:cNvCxnSpPr>
            <a:cxnSpLocks/>
            <a:endCxn id="12" idx="1"/>
          </p:cNvCxnSpPr>
          <p:nvPr/>
        </p:nvCxnSpPr>
        <p:spPr>
          <a:xfrm flipV="1">
            <a:off x="-1" y="5573877"/>
            <a:ext cx="5394961" cy="716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E3C1FA9-7BA4-4F05-A5E0-19D38EA499A8}"/>
              </a:ext>
            </a:extLst>
          </p:cNvPr>
          <p:cNvCxnSpPr>
            <a:cxnSpLocks/>
            <a:stCxn id="12" idx="3"/>
          </p:cNvCxnSpPr>
          <p:nvPr/>
        </p:nvCxnSpPr>
        <p:spPr>
          <a:xfrm>
            <a:off x="6797040" y="5573877"/>
            <a:ext cx="5394959" cy="716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17D5EC66-1BDE-451B-A0F7-B119D8658B62}"/>
              </a:ext>
            </a:extLst>
          </p:cNvPr>
          <p:cNvSpPr txBox="1"/>
          <p:nvPr/>
        </p:nvSpPr>
        <p:spPr>
          <a:xfrm>
            <a:off x="5394960" y="5343044"/>
            <a:ext cx="1402080" cy="461666"/>
          </a:xfrm>
          <a:prstGeom prst="rect">
            <a:avLst/>
          </a:prstGeom>
          <a:noFill/>
        </p:spPr>
        <p:txBody>
          <a:bodyPr wrap="square" rtlCol="0">
            <a:spAutoFit/>
          </a:bodyPr>
          <a:lstStyle/>
          <a:p>
            <a:pPr algn="ctr"/>
            <a:r>
              <a:rPr lang="zh-CN" altLang="en-US" sz="2400" dirty="0">
                <a:solidFill>
                  <a:schemeClr val="accent1"/>
                </a:solidFill>
                <a:cs typeface="+mn-ea"/>
                <a:sym typeface="+mn-lt"/>
              </a:rPr>
              <a:t>使用说明</a:t>
            </a:r>
          </a:p>
        </p:txBody>
      </p:sp>
      <p:sp>
        <p:nvSpPr>
          <p:cNvPr id="2" name="文本框 1">
            <a:extLst>
              <a:ext uri="{FF2B5EF4-FFF2-40B4-BE49-F238E27FC236}">
                <a16:creationId xmlns:a16="http://schemas.microsoft.com/office/drawing/2014/main" id="{D16341D8-3D2A-4ABD-8FB1-2FC7AB2208B1}"/>
              </a:ext>
            </a:extLst>
          </p:cNvPr>
          <p:cNvSpPr txBox="1"/>
          <p:nvPr/>
        </p:nvSpPr>
        <p:spPr>
          <a:xfrm>
            <a:off x="825500" y="3437367"/>
            <a:ext cx="10541000" cy="1319464"/>
          </a:xfrm>
          <a:prstGeom prst="rect">
            <a:avLst/>
          </a:prstGeom>
          <a:noFill/>
        </p:spPr>
        <p:txBody>
          <a:bodyPr wrap="square" rtlCol="0">
            <a:spAutoFit/>
          </a:bodyPr>
          <a:lstStyle/>
          <a:p>
            <a:pPr algn="ctr">
              <a:lnSpc>
                <a:spcPct val="120000"/>
              </a:lnSpc>
            </a:pPr>
            <a:r>
              <a:rPr lang="zh-CN" altLang="en-US" sz="1600" dirty="0">
                <a:solidFill>
                  <a:schemeClr val="bg1"/>
                </a:solidFill>
                <a:cs typeface="+mn-ea"/>
                <a:sym typeface="+mn-lt"/>
              </a:rPr>
              <a:t>这里为你准备了三种风格封面目录页，他们的背景底图分别是龙湖图书馆、孔子像</a:t>
            </a:r>
            <a:endParaRPr lang="en-US" altLang="zh-CN" sz="1600" dirty="0">
              <a:solidFill>
                <a:schemeClr val="bg1"/>
              </a:solidFill>
              <a:cs typeface="+mn-ea"/>
              <a:sym typeface="+mn-lt"/>
            </a:endParaRPr>
          </a:p>
          <a:p>
            <a:pPr algn="ctr">
              <a:lnSpc>
                <a:spcPct val="120000"/>
              </a:lnSpc>
            </a:pPr>
            <a:r>
              <a:rPr lang="zh-CN" altLang="en-US" sz="1600" dirty="0">
                <a:solidFill>
                  <a:schemeClr val="bg1"/>
                </a:solidFill>
                <a:cs typeface="+mn-ea"/>
                <a:sym typeface="+mn-lt"/>
              </a:rPr>
              <a:t>如果你想</a:t>
            </a:r>
            <a:r>
              <a:rPr lang="zh-CN" altLang="en-US" b="1" dirty="0">
                <a:solidFill>
                  <a:schemeClr val="bg1"/>
                </a:solidFill>
                <a:cs typeface="+mn-ea"/>
                <a:sym typeface="+mn-lt"/>
              </a:rPr>
              <a:t>更换图片</a:t>
            </a:r>
            <a:r>
              <a:rPr lang="zh-CN" altLang="en-US" sz="1600" dirty="0">
                <a:solidFill>
                  <a:schemeClr val="bg1"/>
                </a:solidFill>
                <a:cs typeface="+mn-ea"/>
                <a:sym typeface="+mn-lt"/>
              </a:rPr>
              <a:t>以符合你的展讲内容，你需要按以下步骤操作</a:t>
            </a:r>
            <a:endParaRPr lang="en-US" altLang="zh-CN" sz="1600" dirty="0">
              <a:solidFill>
                <a:schemeClr val="bg1"/>
              </a:solidFill>
              <a:cs typeface="+mn-ea"/>
              <a:sym typeface="+mn-lt"/>
            </a:endParaRPr>
          </a:p>
          <a:p>
            <a:pPr algn="ctr">
              <a:lnSpc>
                <a:spcPct val="120000"/>
              </a:lnSpc>
            </a:pPr>
            <a:r>
              <a:rPr lang="zh-CN" altLang="en-US" sz="1600" dirty="0">
                <a:solidFill>
                  <a:schemeClr val="bg1"/>
                </a:solidFill>
                <a:cs typeface="+mn-ea"/>
                <a:sym typeface="+mn-lt"/>
              </a:rPr>
              <a:t>挪走图片上方的绿色蒙版，点击更换图片即可，如果图片的位置大小你不满意，你可以</a:t>
            </a:r>
            <a:endParaRPr lang="en-US" altLang="zh-CN" sz="1600" dirty="0">
              <a:solidFill>
                <a:schemeClr val="bg1"/>
              </a:solidFill>
              <a:cs typeface="+mn-ea"/>
              <a:sym typeface="+mn-lt"/>
            </a:endParaRPr>
          </a:p>
          <a:p>
            <a:pPr algn="ctr">
              <a:lnSpc>
                <a:spcPct val="120000"/>
              </a:lnSpc>
            </a:pPr>
            <a:r>
              <a:rPr lang="zh-CN" altLang="en-US" dirty="0">
                <a:solidFill>
                  <a:schemeClr val="bg1"/>
                </a:solidFill>
                <a:cs typeface="+mn-ea"/>
                <a:sym typeface="+mn-lt"/>
              </a:rPr>
              <a:t>“图片工具</a:t>
            </a:r>
            <a:r>
              <a:rPr lang="en-US" altLang="zh-CN" dirty="0">
                <a:solidFill>
                  <a:schemeClr val="bg1"/>
                </a:solidFill>
                <a:cs typeface="+mn-ea"/>
                <a:sym typeface="+mn-lt"/>
              </a:rPr>
              <a:t>-</a:t>
            </a:r>
            <a:r>
              <a:rPr lang="zh-CN" altLang="en-US" dirty="0">
                <a:solidFill>
                  <a:schemeClr val="bg1"/>
                </a:solidFill>
                <a:cs typeface="+mn-ea"/>
                <a:sym typeface="+mn-lt"/>
              </a:rPr>
              <a:t>格式”</a:t>
            </a:r>
            <a:r>
              <a:rPr lang="en-US" altLang="zh-CN" dirty="0">
                <a:solidFill>
                  <a:schemeClr val="bg1"/>
                </a:solidFill>
                <a:cs typeface="+mn-ea"/>
                <a:sym typeface="+mn-lt"/>
              </a:rPr>
              <a:t>-</a:t>
            </a:r>
            <a:r>
              <a:rPr lang="zh-CN" altLang="en-US" dirty="0">
                <a:solidFill>
                  <a:schemeClr val="bg1"/>
                </a:solidFill>
                <a:cs typeface="+mn-ea"/>
                <a:sym typeface="+mn-lt"/>
              </a:rPr>
              <a:t>“裁剪”</a:t>
            </a:r>
            <a:r>
              <a:rPr lang="zh-CN" altLang="en-US" sz="1600" dirty="0">
                <a:solidFill>
                  <a:schemeClr val="bg1"/>
                </a:solidFill>
                <a:cs typeface="+mn-ea"/>
                <a:sym typeface="+mn-lt"/>
              </a:rPr>
              <a:t>，之后你便可以移动你想要露出的图片位置，以及调整图片大小</a:t>
            </a:r>
            <a:endParaRPr lang="en-US" altLang="zh-CN" sz="1600" dirty="0">
              <a:solidFill>
                <a:schemeClr val="bg1"/>
              </a:solidFill>
              <a:cs typeface="+mn-ea"/>
              <a:sym typeface="+mn-lt"/>
            </a:endParaRPr>
          </a:p>
        </p:txBody>
      </p:sp>
    </p:spTree>
    <p:extLst>
      <p:ext uri="{BB962C8B-B14F-4D97-AF65-F5344CB8AC3E}">
        <p14:creationId xmlns:p14="http://schemas.microsoft.com/office/powerpoint/2010/main" val="1661661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河边的城市&#10;&#10;描述已自动生成">
            <a:extLst>
              <a:ext uri="{FF2B5EF4-FFF2-40B4-BE49-F238E27FC236}">
                <a16:creationId xmlns:a16="http://schemas.microsoft.com/office/drawing/2014/main" id="{ACDA3924-A002-420C-9F70-2F0D8B6E9081}"/>
              </a:ext>
            </a:extLst>
          </p:cNvPr>
          <p:cNvPicPr>
            <a:picLocks noChangeAspect="1"/>
          </p:cNvPicPr>
          <p:nvPr>
            <p:custDataLst>
              <p:tags r:id="rId1"/>
            </p:custDataLst>
          </p:nvPr>
        </p:nvPicPr>
        <p:blipFill rotWithShape="1">
          <a:blip r:embed="rId43">
            <a:extLst>
              <a:ext uri="{28A0092B-C50C-407E-A947-70E740481C1C}">
                <a14:useLocalDpi xmlns:a14="http://schemas.microsoft.com/office/drawing/2010/main" val="0"/>
              </a:ext>
            </a:extLst>
          </a:blip>
          <a:srcRect l="30691" t="327" r="18994" b="327"/>
          <a:stretch/>
        </p:blipFill>
        <p:spPr>
          <a:xfrm>
            <a:off x="0" y="0"/>
            <a:ext cx="5204840" cy="6858000"/>
          </a:xfrm>
          <a:custGeom>
            <a:avLst/>
            <a:gdLst>
              <a:gd name="connsiteX0" fmla="*/ 0 w 5204840"/>
              <a:gd name="connsiteY0" fmla="*/ 0 h 6858000"/>
              <a:gd name="connsiteX1" fmla="*/ 5204840 w 5204840"/>
              <a:gd name="connsiteY1" fmla="*/ 0 h 6858000"/>
              <a:gd name="connsiteX2" fmla="*/ 5204840 w 5204840"/>
              <a:gd name="connsiteY2" fmla="*/ 6858000 h 6858000"/>
              <a:gd name="connsiteX3" fmla="*/ 0 w 52048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04840" h="6858000">
                <a:moveTo>
                  <a:pt x="0" y="0"/>
                </a:moveTo>
                <a:lnTo>
                  <a:pt x="5204840" y="0"/>
                </a:lnTo>
                <a:lnTo>
                  <a:pt x="5204840" y="6858000"/>
                </a:lnTo>
                <a:lnTo>
                  <a:pt x="0" y="6858000"/>
                </a:lnTo>
                <a:close/>
              </a:path>
            </a:pathLst>
          </a:custGeom>
        </p:spPr>
      </p:pic>
      <p:sp>
        <p:nvSpPr>
          <p:cNvPr id="9" name="PA-矩形 8">
            <a:extLst>
              <a:ext uri="{FF2B5EF4-FFF2-40B4-BE49-F238E27FC236}">
                <a16:creationId xmlns:a16="http://schemas.microsoft.com/office/drawing/2014/main" id="{27D5FEA8-F931-40A4-A5D8-9C7A72B69D4A}"/>
              </a:ext>
            </a:extLst>
          </p:cNvPr>
          <p:cNvSpPr/>
          <p:nvPr>
            <p:custDataLst>
              <p:tags r:id="rId2"/>
            </p:custDataLst>
          </p:nvPr>
        </p:nvSpPr>
        <p:spPr>
          <a:xfrm>
            <a:off x="0" y="0"/>
            <a:ext cx="5208506" cy="6858000"/>
          </a:xfrm>
          <a:prstGeom prst="rect">
            <a:avLst/>
          </a:prstGeom>
          <a:gradFill flip="none" rotWithShape="1">
            <a:gsLst>
              <a:gs pos="14000">
                <a:schemeClr val="accent1"/>
              </a:gs>
              <a:gs pos="100000">
                <a:schemeClr val="accent1">
                  <a:alpha val="69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PA-组合 20">
            <a:extLst>
              <a:ext uri="{FF2B5EF4-FFF2-40B4-BE49-F238E27FC236}">
                <a16:creationId xmlns:a16="http://schemas.microsoft.com/office/drawing/2014/main" id="{D9625A9F-5E34-4FDE-980B-66BB9C4EAF9E}"/>
              </a:ext>
            </a:extLst>
          </p:cNvPr>
          <p:cNvGrpSpPr/>
          <p:nvPr>
            <p:custDataLst>
              <p:tags r:id="rId3"/>
            </p:custDataLst>
          </p:nvPr>
        </p:nvGrpSpPr>
        <p:grpSpPr>
          <a:xfrm>
            <a:off x="6503258" y="1328747"/>
            <a:ext cx="672405" cy="923330"/>
            <a:chOff x="7138670" y="1012807"/>
            <a:chExt cx="672405" cy="923330"/>
          </a:xfrm>
        </p:grpSpPr>
        <p:sp>
          <p:nvSpPr>
            <p:cNvPr id="10" name="PA-任意多边形 9">
              <a:extLst>
                <a:ext uri="{FF2B5EF4-FFF2-40B4-BE49-F238E27FC236}">
                  <a16:creationId xmlns:a16="http://schemas.microsoft.com/office/drawing/2014/main" id="{174E0A89-7B07-4143-915F-B2B78B64D895}"/>
                </a:ext>
              </a:extLst>
            </p:cNvPr>
            <p:cNvSpPr/>
            <p:nvPr>
              <p:custDataLst>
                <p:tags r:id="rId39"/>
              </p:custDataLst>
            </p:nvPr>
          </p:nvSpPr>
          <p:spPr>
            <a:xfrm>
              <a:off x="7138670" y="1555752"/>
              <a:ext cx="360050" cy="202528"/>
            </a:xfrm>
            <a:custGeom>
              <a:avLst/>
              <a:gdLst>
                <a:gd name="connsiteX0" fmla="*/ 0 w 12192000"/>
                <a:gd name="connsiteY0" fmla="*/ 0 h 6858000"/>
                <a:gd name="connsiteX1" fmla="*/ 12192000 w 12192000"/>
                <a:gd name="connsiteY1" fmla="*/ 0 h 6858000"/>
                <a:gd name="connsiteX2" fmla="*/ 12192000 w 12192000"/>
                <a:gd name="connsiteY2" fmla="*/ 1 h 6858000"/>
                <a:gd name="connsiteX3" fmla="*/ 8438627 w 12192000"/>
                <a:gd name="connsiteY3" fmla="*/ 1 h 6858000"/>
                <a:gd name="connsiteX4" fmla="*/ 12192000 w 12192000"/>
                <a:gd name="connsiteY4" fmla="*/ 562328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1"/>
                  </a:lnTo>
                  <a:lnTo>
                    <a:pt x="8438627" y="1"/>
                  </a:lnTo>
                  <a:lnTo>
                    <a:pt x="12192000" y="5623285"/>
                  </a:lnTo>
                  <a:lnTo>
                    <a:pt x="12192000" y="6858000"/>
                  </a:lnTo>
                  <a:lnTo>
                    <a:pt x="0" y="6858000"/>
                  </a:ln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PA-文本框 13">
              <a:extLst>
                <a:ext uri="{FF2B5EF4-FFF2-40B4-BE49-F238E27FC236}">
                  <a16:creationId xmlns:a16="http://schemas.microsoft.com/office/drawing/2014/main" id="{0CC39EF2-91B6-4D48-89C9-3048A596FAF2}"/>
                </a:ext>
              </a:extLst>
            </p:cNvPr>
            <p:cNvSpPr txBox="1"/>
            <p:nvPr>
              <p:custDataLst>
                <p:tags r:id="rId40"/>
              </p:custDataLst>
            </p:nvPr>
          </p:nvSpPr>
          <p:spPr>
            <a:xfrm>
              <a:off x="7186365" y="1012807"/>
              <a:ext cx="624710" cy="923330"/>
            </a:xfrm>
            <a:prstGeom prst="rect">
              <a:avLst/>
            </a:prstGeom>
            <a:noFill/>
          </p:spPr>
          <p:txBody>
            <a:bodyPr wrap="square" rtlCol="0">
              <a:spAutoFit/>
            </a:bodyPr>
            <a:lstStyle/>
            <a:p>
              <a:pPr algn="l"/>
              <a:r>
                <a:rPr lang="en-US" altLang="zh-CN" sz="5400" b="1" i="1" dirty="0">
                  <a:solidFill>
                    <a:schemeClr val="accent6"/>
                  </a:solidFill>
                  <a:cs typeface="+mn-ea"/>
                  <a:sym typeface="+mn-lt"/>
                </a:rPr>
                <a:t>1</a:t>
              </a:r>
              <a:endParaRPr lang="zh-CN" altLang="en-US" sz="5400" b="1" i="1" dirty="0">
                <a:solidFill>
                  <a:schemeClr val="accent6"/>
                </a:solidFill>
                <a:cs typeface="+mn-ea"/>
                <a:sym typeface="+mn-lt"/>
              </a:endParaRPr>
            </a:p>
          </p:txBody>
        </p:sp>
      </p:grpSp>
      <p:grpSp>
        <p:nvGrpSpPr>
          <p:cNvPr id="20" name="PA-组合 19">
            <a:extLst>
              <a:ext uri="{FF2B5EF4-FFF2-40B4-BE49-F238E27FC236}">
                <a16:creationId xmlns:a16="http://schemas.microsoft.com/office/drawing/2014/main" id="{11E8D025-67E1-4CDD-8C5A-7F450CDB5A40}"/>
              </a:ext>
            </a:extLst>
          </p:cNvPr>
          <p:cNvGrpSpPr/>
          <p:nvPr>
            <p:custDataLst>
              <p:tags r:id="rId4"/>
            </p:custDataLst>
          </p:nvPr>
        </p:nvGrpSpPr>
        <p:grpSpPr>
          <a:xfrm>
            <a:off x="6503258" y="2440355"/>
            <a:ext cx="672405" cy="830997"/>
            <a:chOff x="7138670" y="2490624"/>
            <a:chExt cx="672405" cy="830997"/>
          </a:xfrm>
        </p:grpSpPr>
        <p:sp>
          <p:nvSpPr>
            <p:cNvPr id="11" name="PA-任意多边形 10">
              <a:extLst>
                <a:ext uri="{FF2B5EF4-FFF2-40B4-BE49-F238E27FC236}">
                  <a16:creationId xmlns:a16="http://schemas.microsoft.com/office/drawing/2014/main" id="{2A05807E-7B48-4EED-8605-A54D2702C094}"/>
                </a:ext>
              </a:extLst>
            </p:cNvPr>
            <p:cNvSpPr/>
            <p:nvPr>
              <p:custDataLst>
                <p:tags r:id="rId37"/>
              </p:custDataLst>
            </p:nvPr>
          </p:nvSpPr>
          <p:spPr>
            <a:xfrm>
              <a:off x="7138670" y="2967858"/>
              <a:ext cx="360050" cy="202528"/>
            </a:xfrm>
            <a:custGeom>
              <a:avLst/>
              <a:gdLst>
                <a:gd name="connsiteX0" fmla="*/ 0 w 12192000"/>
                <a:gd name="connsiteY0" fmla="*/ 0 h 6858000"/>
                <a:gd name="connsiteX1" fmla="*/ 12192000 w 12192000"/>
                <a:gd name="connsiteY1" fmla="*/ 0 h 6858000"/>
                <a:gd name="connsiteX2" fmla="*/ 12192000 w 12192000"/>
                <a:gd name="connsiteY2" fmla="*/ 1 h 6858000"/>
                <a:gd name="connsiteX3" fmla="*/ 8438627 w 12192000"/>
                <a:gd name="connsiteY3" fmla="*/ 1 h 6858000"/>
                <a:gd name="connsiteX4" fmla="*/ 12192000 w 12192000"/>
                <a:gd name="connsiteY4" fmla="*/ 562328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1"/>
                  </a:lnTo>
                  <a:lnTo>
                    <a:pt x="8438627" y="1"/>
                  </a:lnTo>
                  <a:lnTo>
                    <a:pt x="12192000" y="5623285"/>
                  </a:lnTo>
                  <a:lnTo>
                    <a:pt x="12192000" y="6858000"/>
                  </a:lnTo>
                  <a:lnTo>
                    <a:pt x="0" y="6858000"/>
                  </a:ln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PA-文本框 14">
              <a:extLst>
                <a:ext uri="{FF2B5EF4-FFF2-40B4-BE49-F238E27FC236}">
                  <a16:creationId xmlns:a16="http://schemas.microsoft.com/office/drawing/2014/main" id="{2CFE136E-0011-42E9-887A-48590ED5BA81}"/>
                </a:ext>
              </a:extLst>
            </p:cNvPr>
            <p:cNvSpPr txBox="1"/>
            <p:nvPr>
              <p:custDataLst>
                <p:tags r:id="rId38"/>
              </p:custDataLst>
            </p:nvPr>
          </p:nvSpPr>
          <p:spPr>
            <a:xfrm>
              <a:off x="7186365" y="2490624"/>
              <a:ext cx="624710" cy="830997"/>
            </a:xfrm>
            <a:prstGeom prst="rect">
              <a:avLst/>
            </a:prstGeom>
            <a:noFill/>
          </p:spPr>
          <p:txBody>
            <a:bodyPr wrap="square" rtlCol="0">
              <a:spAutoFit/>
            </a:bodyPr>
            <a:lstStyle/>
            <a:p>
              <a:pPr algn="l"/>
              <a:r>
                <a:rPr lang="en-US" altLang="zh-CN" sz="4800" b="1" i="1" dirty="0">
                  <a:solidFill>
                    <a:schemeClr val="accent6"/>
                  </a:solidFill>
                  <a:cs typeface="+mn-ea"/>
                  <a:sym typeface="+mn-lt"/>
                </a:rPr>
                <a:t>2</a:t>
              </a:r>
              <a:endParaRPr lang="zh-CN" altLang="en-US" sz="4800" b="1" i="1" dirty="0">
                <a:solidFill>
                  <a:schemeClr val="accent6"/>
                </a:solidFill>
                <a:cs typeface="+mn-ea"/>
                <a:sym typeface="+mn-lt"/>
              </a:endParaRPr>
            </a:p>
          </p:txBody>
        </p:sp>
      </p:grpSp>
      <p:sp>
        <p:nvSpPr>
          <p:cNvPr id="12" name="PA-任意多边形 11">
            <a:extLst>
              <a:ext uri="{FF2B5EF4-FFF2-40B4-BE49-F238E27FC236}">
                <a16:creationId xmlns:a16="http://schemas.microsoft.com/office/drawing/2014/main" id="{51DEA6D6-3F9B-4388-95EE-3C03D341A794}"/>
              </a:ext>
            </a:extLst>
          </p:cNvPr>
          <p:cNvSpPr/>
          <p:nvPr>
            <p:custDataLst>
              <p:tags r:id="rId5"/>
            </p:custDataLst>
          </p:nvPr>
        </p:nvSpPr>
        <p:spPr>
          <a:xfrm>
            <a:off x="6503258" y="3954333"/>
            <a:ext cx="360050" cy="202528"/>
          </a:xfrm>
          <a:custGeom>
            <a:avLst/>
            <a:gdLst>
              <a:gd name="connsiteX0" fmla="*/ 0 w 12192000"/>
              <a:gd name="connsiteY0" fmla="*/ 0 h 6858000"/>
              <a:gd name="connsiteX1" fmla="*/ 12192000 w 12192000"/>
              <a:gd name="connsiteY1" fmla="*/ 0 h 6858000"/>
              <a:gd name="connsiteX2" fmla="*/ 12192000 w 12192000"/>
              <a:gd name="connsiteY2" fmla="*/ 1 h 6858000"/>
              <a:gd name="connsiteX3" fmla="*/ 8438627 w 12192000"/>
              <a:gd name="connsiteY3" fmla="*/ 1 h 6858000"/>
              <a:gd name="connsiteX4" fmla="*/ 12192000 w 12192000"/>
              <a:gd name="connsiteY4" fmla="*/ 562328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1"/>
                </a:lnTo>
                <a:lnTo>
                  <a:pt x="8438627" y="1"/>
                </a:lnTo>
                <a:lnTo>
                  <a:pt x="12192000" y="5623285"/>
                </a:lnTo>
                <a:lnTo>
                  <a:pt x="12192000" y="6858000"/>
                </a:lnTo>
                <a:lnTo>
                  <a:pt x="0" y="6858000"/>
                </a:ln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PA-文本框 15">
            <a:extLst>
              <a:ext uri="{FF2B5EF4-FFF2-40B4-BE49-F238E27FC236}">
                <a16:creationId xmlns:a16="http://schemas.microsoft.com/office/drawing/2014/main" id="{B37CE4A4-B5CB-45DD-AC71-4E87D294C41E}"/>
              </a:ext>
            </a:extLst>
          </p:cNvPr>
          <p:cNvSpPr txBox="1"/>
          <p:nvPr>
            <p:custDataLst>
              <p:tags r:id="rId6"/>
            </p:custDataLst>
          </p:nvPr>
        </p:nvSpPr>
        <p:spPr>
          <a:xfrm>
            <a:off x="6550953" y="3459629"/>
            <a:ext cx="624710" cy="830997"/>
          </a:xfrm>
          <a:prstGeom prst="rect">
            <a:avLst/>
          </a:prstGeom>
          <a:noFill/>
        </p:spPr>
        <p:txBody>
          <a:bodyPr wrap="square" rtlCol="0">
            <a:spAutoFit/>
          </a:bodyPr>
          <a:lstStyle/>
          <a:p>
            <a:pPr algn="l"/>
            <a:r>
              <a:rPr lang="en-US" altLang="zh-CN" sz="4800" b="1" i="1" dirty="0">
                <a:solidFill>
                  <a:schemeClr val="accent6"/>
                </a:solidFill>
                <a:cs typeface="+mn-ea"/>
                <a:sym typeface="+mn-lt"/>
              </a:rPr>
              <a:t>3</a:t>
            </a:r>
            <a:endParaRPr lang="zh-CN" altLang="en-US" sz="4800" b="1" i="1" dirty="0">
              <a:solidFill>
                <a:schemeClr val="accent6"/>
              </a:solidFill>
              <a:cs typeface="+mn-ea"/>
              <a:sym typeface="+mn-lt"/>
            </a:endParaRPr>
          </a:p>
        </p:txBody>
      </p:sp>
      <p:grpSp>
        <p:nvGrpSpPr>
          <p:cNvPr id="18" name="PA-组合 17">
            <a:extLst>
              <a:ext uri="{FF2B5EF4-FFF2-40B4-BE49-F238E27FC236}">
                <a16:creationId xmlns:a16="http://schemas.microsoft.com/office/drawing/2014/main" id="{014D9944-DE57-46C4-9DA4-D4689D5F700D}"/>
              </a:ext>
            </a:extLst>
          </p:cNvPr>
          <p:cNvGrpSpPr/>
          <p:nvPr>
            <p:custDataLst>
              <p:tags r:id="rId7"/>
            </p:custDataLst>
          </p:nvPr>
        </p:nvGrpSpPr>
        <p:grpSpPr>
          <a:xfrm>
            <a:off x="6503258" y="4478904"/>
            <a:ext cx="672405" cy="830997"/>
            <a:chOff x="7138670" y="5303103"/>
            <a:chExt cx="672405" cy="830997"/>
          </a:xfrm>
        </p:grpSpPr>
        <p:sp>
          <p:nvSpPr>
            <p:cNvPr id="13" name="PA-任意多边形 12">
              <a:extLst>
                <a:ext uri="{FF2B5EF4-FFF2-40B4-BE49-F238E27FC236}">
                  <a16:creationId xmlns:a16="http://schemas.microsoft.com/office/drawing/2014/main" id="{4D9A5C12-98DD-45EC-A2E9-7787A3A40775}"/>
                </a:ext>
              </a:extLst>
            </p:cNvPr>
            <p:cNvSpPr/>
            <p:nvPr>
              <p:custDataLst>
                <p:tags r:id="rId35"/>
              </p:custDataLst>
            </p:nvPr>
          </p:nvSpPr>
          <p:spPr>
            <a:xfrm>
              <a:off x="7138670" y="5792070"/>
              <a:ext cx="360050" cy="202528"/>
            </a:xfrm>
            <a:custGeom>
              <a:avLst/>
              <a:gdLst>
                <a:gd name="connsiteX0" fmla="*/ 0 w 12192000"/>
                <a:gd name="connsiteY0" fmla="*/ 0 h 6858000"/>
                <a:gd name="connsiteX1" fmla="*/ 12192000 w 12192000"/>
                <a:gd name="connsiteY1" fmla="*/ 0 h 6858000"/>
                <a:gd name="connsiteX2" fmla="*/ 12192000 w 12192000"/>
                <a:gd name="connsiteY2" fmla="*/ 1 h 6858000"/>
                <a:gd name="connsiteX3" fmla="*/ 8438627 w 12192000"/>
                <a:gd name="connsiteY3" fmla="*/ 1 h 6858000"/>
                <a:gd name="connsiteX4" fmla="*/ 12192000 w 12192000"/>
                <a:gd name="connsiteY4" fmla="*/ 562328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1"/>
                  </a:lnTo>
                  <a:lnTo>
                    <a:pt x="8438627" y="1"/>
                  </a:lnTo>
                  <a:lnTo>
                    <a:pt x="12192000" y="5623285"/>
                  </a:lnTo>
                  <a:lnTo>
                    <a:pt x="12192000" y="6858000"/>
                  </a:lnTo>
                  <a:lnTo>
                    <a:pt x="0" y="6858000"/>
                  </a:ln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PA-文本框 16">
              <a:extLst>
                <a:ext uri="{FF2B5EF4-FFF2-40B4-BE49-F238E27FC236}">
                  <a16:creationId xmlns:a16="http://schemas.microsoft.com/office/drawing/2014/main" id="{7473A13E-4C61-4842-9BBA-57B4FE1B01DE}"/>
                </a:ext>
              </a:extLst>
            </p:cNvPr>
            <p:cNvSpPr txBox="1"/>
            <p:nvPr>
              <p:custDataLst>
                <p:tags r:id="rId36"/>
              </p:custDataLst>
            </p:nvPr>
          </p:nvSpPr>
          <p:spPr>
            <a:xfrm>
              <a:off x="7186365" y="5303103"/>
              <a:ext cx="624710" cy="830997"/>
            </a:xfrm>
            <a:prstGeom prst="rect">
              <a:avLst/>
            </a:prstGeom>
            <a:noFill/>
          </p:spPr>
          <p:txBody>
            <a:bodyPr wrap="square" rtlCol="0">
              <a:spAutoFit/>
            </a:bodyPr>
            <a:lstStyle/>
            <a:p>
              <a:pPr algn="l"/>
              <a:r>
                <a:rPr lang="en-US" altLang="zh-CN" sz="4800" b="1" i="1" dirty="0">
                  <a:solidFill>
                    <a:schemeClr val="accent6"/>
                  </a:solidFill>
                  <a:cs typeface="+mn-ea"/>
                  <a:sym typeface="+mn-lt"/>
                </a:rPr>
                <a:t>4</a:t>
              </a:r>
              <a:endParaRPr lang="zh-CN" altLang="en-US" sz="4800" b="1" i="1" dirty="0">
                <a:solidFill>
                  <a:schemeClr val="accent6"/>
                </a:solidFill>
                <a:cs typeface="+mn-ea"/>
                <a:sym typeface="+mn-lt"/>
              </a:endParaRPr>
            </a:p>
          </p:txBody>
        </p:sp>
      </p:grpSp>
      <p:sp>
        <p:nvSpPr>
          <p:cNvPr id="22" name="PA-文本框 21">
            <a:extLst>
              <a:ext uri="{FF2B5EF4-FFF2-40B4-BE49-F238E27FC236}">
                <a16:creationId xmlns:a16="http://schemas.microsoft.com/office/drawing/2014/main" id="{E85EE4D0-B905-41CA-ABE0-81D9A9A042D8}"/>
              </a:ext>
            </a:extLst>
          </p:cNvPr>
          <p:cNvSpPr txBox="1"/>
          <p:nvPr>
            <p:custDataLst>
              <p:tags r:id="rId8"/>
            </p:custDataLst>
          </p:nvPr>
        </p:nvSpPr>
        <p:spPr>
          <a:xfrm>
            <a:off x="7112164" y="1640859"/>
            <a:ext cx="3611122" cy="461665"/>
          </a:xfrm>
          <a:prstGeom prst="rect">
            <a:avLst/>
          </a:prstGeom>
          <a:noFill/>
        </p:spPr>
        <p:txBody>
          <a:bodyPr wrap="square" rtlCol="0">
            <a:spAutoFit/>
          </a:bodyPr>
          <a:lstStyle/>
          <a:p>
            <a:pPr algn="l"/>
            <a:r>
              <a:rPr lang="zh-CN" altLang="en-US" sz="2400" dirty="0">
                <a:solidFill>
                  <a:schemeClr val="tx2">
                    <a:lumMod val="75000"/>
                  </a:schemeClr>
                </a:solidFill>
                <a:cs typeface="+mn-ea"/>
                <a:sym typeface="+mn-lt"/>
              </a:rPr>
              <a:t>在这里输入你的章节标题</a:t>
            </a:r>
          </a:p>
        </p:txBody>
      </p:sp>
      <p:sp>
        <p:nvSpPr>
          <p:cNvPr id="23" name="PA-文本框 22">
            <a:extLst>
              <a:ext uri="{FF2B5EF4-FFF2-40B4-BE49-F238E27FC236}">
                <a16:creationId xmlns:a16="http://schemas.microsoft.com/office/drawing/2014/main" id="{DC15A227-3453-4228-B97F-57DA8A04C6EC}"/>
              </a:ext>
            </a:extLst>
          </p:cNvPr>
          <p:cNvSpPr txBox="1"/>
          <p:nvPr>
            <p:custDataLst>
              <p:tags r:id="rId9"/>
            </p:custDataLst>
          </p:nvPr>
        </p:nvSpPr>
        <p:spPr>
          <a:xfrm>
            <a:off x="7173124" y="2625020"/>
            <a:ext cx="3611122" cy="461665"/>
          </a:xfrm>
          <a:prstGeom prst="rect">
            <a:avLst/>
          </a:prstGeom>
          <a:noFill/>
        </p:spPr>
        <p:txBody>
          <a:bodyPr wrap="square" rtlCol="0">
            <a:spAutoFit/>
          </a:bodyPr>
          <a:lstStyle/>
          <a:p>
            <a:pPr algn="l"/>
            <a:r>
              <a:rPr lang="zh-CN" altLang="en-US" sz="2400" dirty="0">
                <a:solidFill>
                  <a:schemeClr val="tx2">
                    <a:lumMod val="75000"/>
                  </a:schemeClr>
                </a:solidFill>
                <a:cs typeface="+mn-ea"/>
                <a:sym typeface="+mn-lt"/>
              </a:rPr>
              <a:t>在这里输入你的章节标题</a:t>
            </a:r>
          </a:p>
        </p:txBody>
      </p:sp>
      <p:sp>
        <p:nvSpPr>
          <p:cNvPr id="24" name="PA-文本框 23">
            <a:extLst>
              <a:ext uri="{FF2B5EF4-FFF2-40B4-BE49-F238E27FC236}">
                <a16:creationId xmlns:a16="http://schemas.microsoft.com/office/drawing/2014/main" id="{50B2EAAB-BEAA-49B8-96F1-F2283FA2B6F3}"/>
              </a:ext>
            </a:extLst>
          </p:cNvPr>
          <p:cNvSpPr txBox="1"/>
          <p:nvPr>
            <p:custDataLst>
              <p:tags r:id="rId10"/>
            </p:custDataLst>
          </p:nvPr>
        </p:nvSpPr>
        <p:spPr>
          <a:xfrm>
            <a:off x="7173124" y="3647907"/>
            <a:ext cx="3611122" cy="461665"/>
          </a:xfrm>
          <a:prstGeom prst="rect">
            <a:avLst/>
          </a:prstGeom>
          <a:noFill/>
        </p:spPr>
        <p:txBody>
          <a:bodyPr wrap="square" rtlCol="0">
            <a:spAutoFit/>
          </a:bodyPr>
          <a:lstStyle/>
          <a:p>
            <a:pPr algn="l"/>
            <a:r>
              <a:rPr lang="zh-CN" altLang="en-US" sz="2400" dirty="0">
                <a:solidFill>
                  <a:schemeClr val="tx2">
                    <a:lumMod val="75000"/>
                  </a:schemeClr>
                </a:solidFill>
                <a:cs typeface="+mn-ea"/>
                <a:sym typeface="+mn-lt"/>
              </a:rPr>
              <a:t>在这里输入你的章节标题</a:t>
            </a:r>
          </a:p>
        </p:txBody>
      </p:sp>
      <p:sp>
        <p:nvSpPr>
          <p:cNvPr id="25" name="PA-文本框 24">
            <a:extLst>
              <a:ext uri="{FF2B5EF4-FFF2-40B4-BE49-F238E27FC236}">
                <a16:creationId xmlns:a16="http://schemas.microsoft.com/office/drawing/2014/main" id="{96F0A877-07DC-458D-B330-EAD8AB330F4C}"/>
              </a:ext>
            </a:extLst>
          </p:cNvPr>
          <p:cNvSpPr txBox="1"/>
          <p:nvPr>
            <p:custDataLst>
              <p:tags r:id="rId11"/>
            </p:custDataLst>
          </p:nvPr>
        </p:nvSpPr>
        <p:spPr>
          <a:xfrm>
            <a:off x="7173123" y="4663569"/>
            <a:ext cx="3611122" cy="461665"/>
          </a:xfrm>
          <a:prstGeom prst="rect">
            <a:avLst/>
          </a:prstGeom>
          <a:noFill/>
        </p:spPr>
        <p:txBody>
          <a:bodyPr wrap="square" rtlCol="0">
            <a:spAutoFit/>
          </a:bodyPr>
          <a:lstStyle/>
          <a:p>
            <a:pPr algn="l"/>
            <a:r>
              <a:rPr lang="zh-CN" altLang="en-US" sz="2400" dirty="0">
                <a:solidFill>
                  <a:schemeClr val="tx2">
                    <a:lumMod val="75000"/>
                  </a:schemeClr>
                </a:solidFill>
                <a:cs typeface="+mn-ea"/>
                <a:sym typeface="+mn-lt"/>
              </a:rPr>
              <a:t>在这里输入你的章节标题</a:t>
            </a:r>
          </a:p>
        </p:txBody>
      </p:sp>
      <p:cxnSp>
        <p:nvCxnSpPr>
          <p:cNvPr id="26" name="PA-直接连接符 25">
            <a:extLst>
              <a:ext uri="{FF2B5EF4-FFF2-40B4-BE49-F238E27FC236}">
                <a16:creationId xmlns:a16="http://schemas.microsoft.com/office/drawing/2014/main" id="{E7FD3CCD-6A5B-46C7-8772-68608D0F7AC6}"/>
              </a:ext>
            </a:extLst>
          </p:cNvPr>
          <p:cNvCxnSpPr>
            <a:cxnSpLocks/>
          </p:cNvCxnSpPr>
          <p:nvPr>
            <p:custDataLst>
              <p:tags r:id="rId12"/>
            </p:custDataLst>
          </p:nvPr>
        </p:nvCxnSpPr>
        <p:spPr>
          <a:xfrm flipV="1">
            <a:off x="5565474" y="4689761"/>
            <a:ext cx="628650" cy="358139"/>
          </a:xfrm>
          <a:prstGeom prst="line">
            <a:avLst/>
          </a:prstGeom>
          <a:ln w="57150" cap="rnd">
            <a:gradFill>
              <a:gsLst>
                <a:gs pos="0">
                  <a:schemeClr val="bg1">
                    <a:alpha val="77000"/>
                  </a:schemeClr>
                </a:gs>
                <a:gs pos="100000">
                  <a:schemeClr val="accent4">
                    <a:alpha val="30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7" name="PA-直接连接符 26">
            <a:extLst>
              <a:ext uri="{FF2B5EF4-FFF2-40B4-BE49-F238E27FC236}">
                <a16:creationId xmlns:a16="http://schemas.microsoft.com/office/drawing/2014/main" id="{38F33C05-2F25-410E-968C-71F24A3A568E}"/>
              </a:ext>
            </a:extLst>
          </p:cNvPr>
          <p:cNvCxnSpPr>
            <a:cxnSpLocks/>
          </p:cNvCxnSpPr>
          <p:nvPr>
            <p:custDataLst>
              <p:tags r:id="rId13"/>
            </p:custDataLst>
          </p:nvPr>
        </p:nvCxnSpPr>
        <p:spPr>
          <a:xfrm flipV="1">
            <a:off x="6108366" y="5767652"/>
            <a:ext cx="1149834" cy="616027"/>
          </a:xfrm>
          <a:prstGeom prst="line">
            <a:avLst/>
          </a:prstGeom>
          <a:ln w="63500" cap="rnd">
            <a:gradFill>
              <a:gsLst>
                <a:gs pos="0">
                  <a:schemeClr val="bg1">
                    <a:alpha val="0"/>
                  </a:schemeClr>
                </a:gs>
                <a:gs pos="70000">
                  <a:schemeClr val="accent2">
                    <a:alpha val="93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29" name="PA-直接连接符 28">
            <a:extLst>
              <a:ext uri="{FF2B5EF4-FFF2-40B4-BE49-F238E27FC236}">
                <a16:creationId xmlns:a16="http://schemas.microsoft.com/office/drawing/2014/main" id="{F257984A-6F70-4E3A-844E-087E7D2048B2}"/>
              </a:ext>
            </a:extLst>
          </p:cNvPr>
          <p:cNvCxnSpPr>
            <a:cxnSpLocks/>
          </p:cNvCxnSpPr>
          <p:nvPr>
            <p:custDataLst>
              <p:tags r:id="rId14"/>
            </p:custDataLst>
          </p:nvPr>
        </p:nvCxnSpPr>
        <p:spPr>
          <a:xfrm rot="10800000" flipV="1">
            <a:off x="10644665" y="1890652"/>
            <a:ext cx="628650" cy="358139"/>
          </a:xfrm>
          <a:prstGeom prst="line">
            <a:avLst/>
          </a:prstGeom>
          <a:ln w="44450" cap="rnd">
            <a:gradFill>
              <a:gsLst>
                <a:gs pos="0">
                  <a:schemeClr val="bg1">
                    <a:alpha val="74000"/>
                  </a:schemeClr>
                </a:gs>
                <a:gs pos="100000">
                  <a:schemeClr val="accent4"/>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0" name="PA-直接连接符 29">
            <a:extLst>
              <a:ext uri="{FF2B5EF4-FFF2-40B4-BE49-F238E27FC236}">
                <a16:creationId xmlns:a16="http://schemas.microsoft.com/office/drawing/2014/main" id="{7ACE1686-FAF4-4955-9E10-F0357BFC3DB7}"/>
              </a:ext>
            </a:extLst>
          </p:cNvPr>
          <p:cNvCxnSpPr>
            <a:cxnSpLocks/>
          </p:cNvCxnSpPr>
          <p:nvPr>
            <p:custDataLst>
              <p:tags r:id="rId15"/>
            </p:custDataLst>
          </p:nvPr>
        </p:nvCxnSpPr>
        <p:spPr>
          <a:xfrm rot="10800000" flipV="1">
            <a:off x="9972553" y="875279"/>
            <a:ext cx="1149834" cy="616027"/>
          </a:xfrm>
          <a:prstGeom prst="line">
            <a:avLst/>
          </a:prstGeom>
          <a:ln w="63500" cap="rnd">
            <a:gradFill>
              <a:gsLst>
                <a:gs pos="0">
                  <a:schemeClr val="bg1">
                    <a:alpha val="74000"/>
                  </a:schemeClr>
                </a:gs>
                <a:gs pos="100000">
                  <a:schemeClr val="accent3"/>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PA-直接连接符 31">
            <a:extLst>
              <a:ext uri="{FF2B5EF4-FFF2-40B4-BE49-F238E27FC236}">
                <a16:creationId xmlns:a16="http://schemas.microsoft.com/office/drawing/2014/main" id="{2EEE52B3-527C-491E-BFC5-78C426CA2FC7}"/>
              </a:ext>
            </a:extLst>
          </p:cNvPr>
          <p:cNvCxnSpPr>
            <a:cxnSpLocks/>
          </p:cNvCxnSpPr>
          <p:nvPr>
            <p:custDataLst>
              <p:tags r:id="rId16"/>
            </p:custDataLst>
          </p:nvPr>
        </p:nvCxnSpPr>
        <p:spPr>
          <a:xfrm flipV="1">
            <a:off x="7646099" y="4419251"/>
            <a:ext cx="315585" cy="179789"/>
          </a:xfrm>
          <a:prstGeom prst="line">
            <a:avLst/>
          </a:prstGeom>
          <a:ln w="69850" cap="rnd">
            <a:gradFill>
              <a:gsLst>
                <a:gs pos="0">
                  <a:schemeClr val="bg1">
                    <a:alpha val="77000"/>
                  </a:schemeClr>
                </a:gs>
                <a:gs pos="100000">
                  <a:schemeClr val="accent4">
                    <a:alpha val="30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4" name="PA-直接连接符 33">
            <a:extLst>
              <a:ext uri="{FF2B5EF4-FFF2-40B4-BE49-F238E27FC236}">
                <a16:creationId xmlns:a16="http://schemas.microsoft.com/office/drawing/2014/main" id="{E9D44F04-8972-438E-989E-91625F06BDC6}"/>
              </a:ext>
            </a:extLst>
          </p:cNvPr>
          <p:cNvCxnSpPr>
            <a:cxnSpLocks/>
          </p:cNvCxnSpPr>
          <p:nvPr>
            <p:custDataLst>
              <p:tags r:id="rId17"/>
            </p:custDataLst>
          </p:nvPr>
        </p:nvCxnSpPr>
        <p:spPr>
          <a:xfrm flipV="1">
            <a:off x="6970741" y="5402103"/>
            <a:ext cx="574917" cy="277128"/>
          </a:xfrm>
          <a:prstGeom prst="line">
            <a:avLst/>
          </a:prstGeom>
          <a:ln w="47625" cap="rnd">
            <a:gradFill>
              <a:gsLst>
                <a:gs pos="0">
                  <a:schemeClr val="bg1">
                    <a:alpha val="0"/>
                  </a:schemeClr>
                </a:gs>
                <a:gs pos="100000">
                  <a:schemeClr val="accent2">
                    <a:alpha val="57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6" name="PA-直接连接符 35">
            <a:extLst>
              <a:ext uri="{FF2B5EF4-FFF2-40B4-BE49-F238E27FC236}">
                <a16:creationId xmlns:a16="http://schemas.microsoft.com/office/drawing/2014/main" id="{5553496F-835C-4C77-B308-BEC0AB1F6723}"/>
              </a:ext>
            </a:extLst>
          </p:cNvPr>
          <p:cNvCxnSpPr>
            <a:cxnSpLocks/>
          </p:cNvCxnSpPr>
          <p:nvPr>
            <p:custDataLst>
              <p:tags r:id="rId18"/>
            </p:custDataLst>
          </p:nvPr>
        </p:nvCxnSpPr>
        <p:spPr>
          <a:xfrm rot="10800000" flipV="1">
            <a:off x="10094636" y="1930856"/>
            <a:ext cx="628650" cy="358139"/>
          </a:xfrm>
          <a:prstGeom prst="line">
            <a:avLst/>
          </a:prstGeom>
          <a:ln w="31750" cap="rnd">
            <a:gradFill>
              <a:gsLst>
                <a:gs pos="0">
                  <a:schemeClr val="bg1">
                    <a:alpha val="74000"/>
                  </a:schemeClr>
                </a:gs>
                <a:gs pos="100000">
                  <a:schemeClr val="accent4">
                    <a:alpha val="50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7" name="PA-直接连接符 36">
            <a:extLst>
              <a:ext uri="{FF2B5EF4-FFF2-40B4-BE49-F238E27FC236}">
                <a16:creationId xmlns:a16="http://schemas.microsoft.com/office/drawing/2014/main" id="{04724C01-26F6-466C-AD1C-4E7670750E9D}"/>
              </a:ext>
            </a:extLst>
          </p:cNvPr>
          <p:cNvCxnSpPr>
            <a:cxnSpLocks/>
          </p:cNvCxnSpPr>
          <p:nvPr>
            <p:custDataLst>
              <p:tags r:id="rId19"/>
            </p:custDataLst>
          </p:nvPr>
        </p:nvCxnSpPr>
        <p:spPr>
          <a:xfrm flipH="1">
            <a:off x="9035548" y="2319417"/>
            <a:ext cx="301333" cy="171668"/>
          </a:xfrm>
          <a:prstGeom prst="line">
            <a:avLst/>
          </a:prstGeom>
          <a:ln w="47625" cap="rnd">
            <a:gradFill>
              <a:gsLst>
                <a:gs pos="0">
                  <a:schemeClr val="bg1">
                    <a:alpha val="74000"/>
                  </a:schemeClr>
                </a:gs>
                <a:gs pos="100000">
                  <a:schemeClr val="accent4">
                    <a:alpha val="85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9" name="PA-直接连接符 38">
            <a:extLst>
              <a:ext uri="{FF2B5EF4-FFF2-40B4-BE49-F238E27FC236}">
                <a16:creationId xmlns:a16="http://schemas.microsoft.com/office/drawing/2014/main" id="{D1215B8D-5A57-4A77-97BA-69CB089AA82B}"/>
              </a:ext>
            </a:extLst>
          </p:cNvPr>
          <p:cNvCxnSpPr>
            <a:cxnSpLocks/>
          </p:cNvCxnSpPr>
          <p:nvPr>
            <p:custDataLst>
              <p:tags r:id="rId20"/>
            </p:custDataLst>
          </p:nvPr>
        </p:nvCxnSpPr>
        <p:spPr>
          <a:xfrm flipH="1">
            <a:off x="9452915" y="1363990"/>
            <a:ext cx="301333" cy="171668"/>
          </a:xfrm>
          <a:prstGeom prst="line">
            <a:avLst/>
          </a:prstGeom>
          <a:ln w="76200" cap="rnd">
            <a:gradFill>
              <a:gsLst>
                <a:gs pos="0">
                  <a:schemeClr val="bg1">
                    <a:alpha val="74000"/>
                  </a:schemeClr>
                </a:gs>
                <a:gs pos="100000">
                  <a:schemeClr val="accent4">
                    <a:alpha val="48000"/>
                  </a:schemeClr>
                </a:gs>
              </a:gsLst>
              <a:lin ang="5400000" scaled="1"/>
            </a:gradFill>
            <a:round/>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B222EFDF-D3AF-4635-9FC3-EC8F00FEBED6}"/>
              </a:ext>
            </a:extLst>
          </p:cNvPr>
          <p:cNvGrpSpPr/>
          <p:nvPr/>
        </p:nvGrpSpPr>
        <p:grpSpPr>
          <a:xfrm>
            <a:off x="452682" y="1979006"/>
            <a:ext cx="4378398" cy="3207306"/>
            <a:chOff x="1043940" y="2140627"/>
            <a:chExt cx="4000500" cy="2930484"/>
          </a:xfrm>
        </p:grpSpPr>
        <p:sp>
          <p:nvSpPr>
            <p:cNvPr id="2" name="PA-右中括号 1">
              <a:extLst>
                <a:ext uri="{FF2B5EF4-FFF2-40B4-BE49-F238E27FC236}">
                  <a16:creationId xmlns:a16="http://schemas.microsoft.com/office/drawing/2014/main" id="{FA289554-855F-4BC1-84D6-6DCBFAF35736}"/>
                </a:ext>
              </a:extLst>
            </p:cNvPr>
            <p:cNvSpPr/>
            <p:nvPr>
              <p:custDataLst>
                <p:tags r:id="rId21"/>
              </p:custDataLst>
            </p:nvPr>
          </p:nvSpPr>
          <p:spPr>
            <a:xfrm rot="16200000">
              <a:off x="2712720" y="1310047"/>
              <a:ext cx="662940" cy="2324100"/>
            </a:xfrm>
            <a:prstGeom prst="rightBracket">
              <a:avLst>
                <a:gd name="adj" fmla="val 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4" name="PA-右中括号 3">
              <a:extLst>
                <a:ext uri="{FF2B5EF4-FFF2-40B4-BE49-F238E27FC236}">
                  <a16:creationId xmlns:a16="http://schemas.microsoft.com/office/drawing/2014/main" id="{538A4F74-E858-478B-AC2C-3043F9A7B4AF}"/>
                </a:ext>
              </a:extLst>
            </p:cNvPr>
            <p:cNvSpPr/>
            <p:nvPr>
              <p:custDataLst>
                <p:tags r:id="rId22"/>
              </p:custDataLst>
            </p:nvPr>
          </p:nvSpPr>
          <p:spPr>
            <a:xfrm rot="5400000" flipV="1">
              <a:off x="2712720" y="3577591"/>
              <a:ext cx="662940" cy="2324100"/>
            </a:xfrm>
            <a:prstGeom prst="rightBracket">
              <a:avLst>
                <a:gd name="adj" fmla="val 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5" name="PA-矩形 4">
              <a:extLst>
                <a:ext uri="{FF2B5EF4-FFF2-40B4-BE49-F238E27FC236}">
                  <a16:creationId xmlns:a16="http://schemas.microsoft.com/office/drawing/2014/main" id="{ABC73045-2237-463A-BA6A-20AA60E17EE3}"/>
                </a:ext>
              </a:extLst>
            </p:cNvPr>
            <p:cNvSpPr/>
            <p:nvPr>
              <p:custDataLst>
                <p:tags r:id="rId23"/>
              </p:custDataLst>
            </p:nvPr>
          </p:nvSpPr>
          <p:spPr>
            <a:xfrm>
              <a:off x="1043940" y="2951479"/>
              <a:ext cx="4000500" cy="1087120"/>
            </a:xfrm>
            <a:prstGeom prst="rect">
              <a:avLst/>
            </a:prstGeom>
            <a:solidFill>
              <a:schemeClr val="bg1">
                <a:alpha val="55000"/>
              </a:schemeClr>
            </a:solidFill>
            <a:ln>
              <a:gradFill>
                <a:gsLst>
                  <a:gs pos="0">
                    <a:schemeClr val="accent1">
                      <a:lumMod val="5000"/>
                      <a:lumOff val="95000"/>
                    </a:schemeClr>
                  </a:gs>
                  <a:gs pos="69400">
                    <a:srgbClr val="FAFFFD">
                      <a:alpha val="33000"/>
                    </a:srgbClr>
                  </a:gs>
                  <a:gs pos="32000">
                    <a:srgbClr val="F3FFFA">
                      <a:alpha val="0"/>
                    </a:srgbClr>
                  </a:gs>
                  <a:gs pos="100000">
                    <a:schemeClr val="bg1">
                      <a:alpha val="9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PA-文本框 5">
              <a:extLst>
                <a:ext uri="{FF2B5EF4-FFF2-40B4-BE49-F238E27FC236}">
                  <a16:creationId xmlns:a16="http://schemas.microsoft.com/office/drawing/2014/main" id="{039CCE62-B9B4-4579-9B79-59F235939DA8}"/>
                </a:ext>
              </a:extLst>
            </p:cNvPr>
            <p:cNvSpPr txBox="1"/>
            <p:nvPr>
              <p:custDataLst>
                <p:tags r:id="rId24"/>
              </p:custDataLst>
            </p:nvPr>
          </p:nvSpPr>
          <p:spPr>
            <a:xfrm>
              <a:off x="1993900" y="2986360"/>
              <a:ext cx="2100580" cy="1168466"/>
            </a:xfrm>
            <a:prstGeom prst="rect">
              <a:avLst/>
            </a:prstGeom>
            <a:noFill/>
          </p:spPr>
          <p:txBody>
            <a:bodyPr wrap="square" rtlCol="0">
              <a:spAutoFit/>
            </a:bodyPr>
            <a:lstStyle/>
            <a:p>
              <a:pPr algn="dist"/>
              <a:r>
                <a:rPr lang="zh-CN" altLang="en-US" sz="6600" b="1" dirty="0">
                  <a:solidFill>
                    <a:schemeClr val="bg1"/>
                  </a:solidFill>
                  <a:cs typeface="+mn-ea"/>
                  <a:sym typeface="+mn-lt"/>
                </a:rPr>
                <a:t>目录</a:t>
              </a:r>
            </a:p>
          </p:txBody>
        </p:sp>
        <p:sp>
          <p:nvSpPr>
            <p:cNvPr id="7" name="PA-文本框 6">
              <a:extLst>
                <a:ext uri="{FF2B5EF4-FFF2-40B4-BE49-F238E27FC236}">
                  <a16:creationId xmlns:a16="http://schemas.microsoft.com/office/drawing/2014/main" id="{7734C864-9269-4BCE-A322-6823249804A4}"/>
                </a:ext>
              </a:extLst>
            </p:cNvPr>
            <p:cNvSpPr txBox="1"/>
            <p:nvPr>
              <p:custDataLst>
                <p:tags r:id="rId25"/>
              </p:custDataLst>
            </p:nvPr>
          </p:nvSpPr>
          <p:spPr>
            <a:xfrm>
              <a:off x="2094230" y="4223504"/>
              <a:ext cx="1899920" cy="369332"/>
            </a:xfrm>
            <a:prstGeom prst="rect">
              <a:avLst/>
            </a:prstGeom>
            <a:noFill/>
          </p:spPr>
          <p:txBody>
            <a:bodyPr wrap="square" rtlCol="0">
              <a:spAutoFit/>
            </a:bodyPr>
            <a:lstStyle/>
            <a:p>
              <a:pPr algn="dist"/>
              <a:r>
                <a:rPr lang="en-US" altLang="zh-CN" dirty="0">
                  <a:solidFill>
                    <a:schemeClr val="bg1"/>
                  </a:solidFill>
                  <a:cs typeface="+mn-ea"/>
                  <a:sym typeface="+mn-lt"/>
                </a:rPr>
                <a:t>CONTEXT</a:t>
              </a:r>
              <a:endParaRPr lang="zh-CN" altLang="en-US" dirty="0">
                <a:solidFill>
                  <a:schemeClr val="bg1"/>
                </a:solidFill>
                <a:cs typeface="+mn-ea"/>
                <a:sym typeface="+mn-lt"/>
              </a:endParaRPr>
            </a:p>
          </p:txBody>
        </p:sp>
        <p:cxnSp>
          <p:nvCxnSpPr>
            <p:cNvPr id="43" name="PA-直接连接符 42">
              <a:extLst>
                <a:ext uri="{FF2B5EF4-FFF2-40B4-BE49-F238E27FC236}">
                  <a16:creationId xmlns:a16="http://schemas.microsoft.com/office/drawing/2014/main" id="{2914EE7E-78C0-4A42-A79A-9A65CDED5B2E}"/>
                </a:ext>
              </a:extLst>
            </p:cNvPr>
            <p:cNvCxnSpPr>
              <a:cxnSpLocks/>
            </p:cNvCxnSpPr>
            <p:nvPr>
              <p:custDataLst>
                <p:tags r:id="rId26"/>
              </p:custDataLst>
            </p:nvPr>
          </p:nvCxnSpPr>
          <p:spPr>
            <a:xfrm>
              <a:off x="2170176" y="4174352"/>
              <a:ext cx="173736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5" name="PA-组合 54">
              <a:extLst>
                <a:ext uri="{FF2B5EF4-FFF2-40B4-BE49-F238E27FC236}">
                  <a16:creationId xmlns:a16="http://schemas.microsoft.com/office/drawing/2014/main" id="{ABE29472-59F0-4987-85EB-31B41D567B64}"/>
                </a:ext>
              </a:extLst>
            </p:cNvPr>
            <p:cNvGrpSpPr/>
            <p:nvPr>
              <p:custDataLst>
                <p:tags r:id="rId27"/>
              </p:custDataLst>
            </p:nvPr>
          </p:nvGrpSpPr>
          <p:grpSpPr>
            <a:xfrm>
              <a:off x="4200650" y="3381742"/>
              <a:ext cx="221996" cy="292636"/>
              <a:chOff x="4206240" y="3385284"/>
              <a:chExt cx="221996" cy="292636"/>
            </a:xfrm>
          </p:grpSpPr>
          <p:cxnSp>
            <p:nvCxnSpPr>
              <p:cNvPr id="48" name="PA-直接连接符 47">
                <a:extLst>
                  <a:ext uri="{FF2B5EF4-FFF2-40B4-BE49-F238E27FC236}">
                    <a16:creationId xmlns:a16="http://schemas.microsoft.com/office/drawing/2014/main" id="{EBD5D665-B910-4A8D-97E7-1BAEEC4E339E}"/>
                  </a:ext>
                </a:extLst>
              </p:cNvPr>
              <p:cNvCxnSpPr/>
              <p:nvPr>
                <p:custDataLst>
                  <p:tags r:id="rId32"/>
                </p:custDataLst>
              </p:nvPr>
            </p:nvCxnSpPr>
            <p:spPr>
              <a:xfrm>
                <a:off x="4206240" y="3385284"/>
                <a:ext cx="0" cy="292636"/>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PA-直接连接符 48">
                <a:extLst>
                  <a:ext uri="{FF2B5EF4-FFF2-40B4-BE49-F238E27FC236}">
                    <a16:creationId xmlns:a16="http://schemas.microsoft.com/office/drawing/2014/main" id="{9B27A70D-DE10-44E8-9267-72B94091F3C0}"/>
                  </a:ext>
                </a:extLst>
              </p:cNvPr>
              <p:cNvCxnSpPr>
                <a:cxnSpLocks/>
              </p:cNvCxnSpPr>
              <p:nvPr>
                <p:custDataLst>
                  <p:tags r:id="rId33"/>
                </p:custDataLst>
              </p:nvPr>
            </p:nvCxnSpPr>
            <p:spPr>
              <a:xfrm>
                <a:off x="4322064" y="3429000"/>
                <a:ext cx="0" cy="198120"/>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PA-直接连接符 49">
                <a:extLst>
                  <a:ext uri="{FF2B5EF4-FFF2-40B4-BE49-F238E27FC236}">
                    <a16:creationId xmlns:a16="http://schemas.microsoft.com/office/drawing/2014/main" id="{7C837FA2-D9E6-46BD-8DCA-D13746AE59B9}"/>
                  </a:ext>
                </a:extLst>
              </p:cNvPr>
              <p:cNvCxnSpPr>
                <a:cxnSpLocks/>
              </p:cNvCxnSpPr>
              <p:nvPr>
                <p:custDataLst>
                  <p:tags r:id="rId34"/>
                </p:custDataLst>
              </p:nvPr>
            </p:nvCxnSpPr>
            <p:spPr>
              <a:xfrm>
                <a:off x="4428236" y="3459480"/>
                <a:ext cx="0" cy="144561"/>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组合 55">
              <a:extLst>
                <a:ext uri="{FF2B5EF4-FFF2-40B4-BE49-F238E27FC236}">
                  <a16:creationId xmlns:a16="http://schemas.microsoft.com/office/drawing/2014/main" id="{FC5B745D-6586-4FED-8A73-C59028976173}"/>
                </a:ext>
              </a:extLst>
            </p:cNvPr>
            <p:cNvGrpSpPr/>
            <p:nvPr>
              <p:custDataLst>
                <p:tags r:id="rId28"/>
              </p:custDataLst>
            </p:nvPr>
          </p:nvGrpSpPr>
          <p:grpSpPr>
            <a:xfrm flipH="1">
              <a:off x="1665733" y="3381742"/>
              <a:ext cx="221996" cy="292636"/>
              <a:chOff x="4206240" y="3385284"/>
              <a:chExt cx="221996" cy="292636"/>
            </a:xfrm>
          </p:grpSpPr>
          <p:cxnSp>
            <p:nvCxnSpPr>
              <p:cNvPr id="57" name="PA-直接连接符 56">
                <a:extLst>
                  <a:ext uri="{FF2B5EF4-FFF2-40B4-BE49-F238E27FC236}">
                    <a16:creationId xmlns:a16="http://schemas.microsoft.com/office/drawing/2014/main" id="{2D62F9F4-F111-4496-95EF-336D4516C84B}"/>
                  </a:ext>
                </a:extLst>
              </p:cNvPr>
              <p:cNvCxnSpPr/>
              <p:nvPr>
                <p:custDataLst>
                  <p:tags r:id="rId29"/>
                </p:custDataLst>
              </p:nvPr>
            </p:nvCxnSpPr>
            <p:spPr>
              <a:xfrm>
                <a:off x="4206240" y="3385284"/>
                <a:ext cx="0" cy="292636"/>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直接连接符 57">
                <a:extLst>
                  <a:ext uri="{FF2B5EF4-FFF2-40B4-BE49-F238E27FC236}">
                    <a16:creationId xmlns:a16="http://schemas.microsoft.com/office/drawing/2014/main" id="{C8819384-42A9-4605-B27A-587543972767}"/>
                  </a:ext>
                </a:extLst>
              </p:cNvPr>
              <p:cNvCxnSpPr>
                <a:cxnSpLocks/>
              </p:cNvCxnSpPr>
              <p:nvPr>
                <p:custDataLst>
                  <p:tags r:id="rId30"/>
                </p:custDataLst>
              </p:nvPr>
            </p:nvCxnSpPr>
            <p:spPr>
              <a:xfrm>
                <a:off x="4322064" y="3429000"/>
                <a:ext cx="0" cy="198120"/>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PA-直接连接符 58">
                <a:extLst>
                  <a:ext uri="{FF2B5EF4-FFF2-40B4-BE49-F238E27FC236}">
                    <a16:creationId xmlns:a16="http://schemas.microsoft.com/office/drawing/2014/main" id="{5BB61C04-A030-4831-A983-BC69B5436AC4}"/>
                  </a:ext>
                </a:extLst>
              </p:cNvPr>
              <p:cNvCxnSpPr>
                <a:cxnSpLocks/>
              </p:cNvCxnSpPr>
              <p:nvPr>
                <p:custDataLst>
                  <p:tags r:id="rId31"/>
                </p:custDataLst>
              </p:nvPr>
            </p:nvCxnSpPr>
            <p:spPr>
              <a:xfrm>
                <a:off x="4428236" y="3459480"/>
                <a:ext cx="0" cy="144561"/>
              </a:xfrm>
              <a:prstGeom prst="line">
                <a:avLst/>
              </a:prstGeom>
              <a:ln w="22225"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97552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5" name="图片 54" descr="人的雕塑&#10;&#10;描述已自动生成">
            <a:extLst>
              <a:ext uri="{FF2B5EF4-FFF2-40B4-BE49-F238E27FC236}">
                <a16:creationId xmlns:a16="http://schemas.microsoft.com/office/drawing/2014/main" id="{4AE1E4A2-35CE-4BB7-8397-E04645179E6E}"/>
              </a:ext>
            </a:extLst>
          </p:cNvPr>
          <p:cNvPicPr>
            <a:picLocks noChangeAspect="1"/>
          </p:cNvPicPr>
          <p:nvPr/>
        </p:nvPicPr>
        <p:blipFill>
          <a:blip r:embed="rId12">
            <a:extLst>
              <a:ext uri="{28A0092B-C50C-407E-A947-70E740481C1C}">
                <a14:useLocalDpi xmlns:a14="http://schemas.microsoft.com/office/drawing/2010/main" val="0"/>
              </a:ext>
            </a:extLst>
          </a:blip>
          <a:srcRect t="67" b="25000"/>
          <a:stretch>
            <a:fillRect/>
          </a:stretch>
        </p:blipFill>
        <p:spPr>
          <a:xfrm>
            <a:off x="1" y="6112"/>
            <a:ext cx="12191999" cy="6851888"/>
          </a:xfrm>
          <a:custGeom>
            <a:avLst/>
            <a:gdLst>
              <a:gd name="connsiteX0" fmla="*/ 0 w 12191999"/>
              <a:gd name="connsiteY0" fmla="*/ 0 h 6851888"/>
              <a:gd name="connsiteX1" fmla="*/ 12191999 w 12191999"/>
              <a:gd name="connsiteY1" fmla="*/ 0 h 6851888"/>
              <a:gd name="connsiteX2" fmla="*/ 12191999 w 12191999"/>
              <a:gd name="connsiteY2" fmla="*/ 6851888 h 6851888"/>
              <a:gd name="connsiteX3" fmla="*/ 0 w 12191999"/>
              <a:gd name="connsiteY3" fmla="*/ 6851888 h 6851888"/>
            </a:gdLst>
            <a:ahLst/>
            <a:cxnLst>
              <a:cxn ang="0">
                <a:pos x="connsiteX0" y="connsiteY0"/>
              </a:cxn>
              <a:cxn ang="0">
                <a:pos x="connsiteX1" y="connsiteY1"/>
              </a:cxn>
              <a:cxn ang="0">
                <a:pos x="connsiteX2" y="connsiteY2"/>
              </a:cxn>
              <a:cxn ang="0">
                <a:pos x="connsiteX3" y="connsiteY3"/>
              </a:cxn>
            </a:cxnLst>
            <a:rect l="l" t="t" r="r" b="b"/>
            <a:pathLst>
              <a:path w="12191999" h="6851888">
                <a:moveTo>
                  <a:pt x="0" y="0"/>
                </a:moveTo>
                <a:lnTo>
                  <a:pt x="12191999" y="0"/>
                </a:lnTo>
                <a:lnTo>
                  <a:pt x="12191999" y="6851888"/>
                </a:lnTo>
                <a:lnTo>
                  <a:pt x="0" y="6851888"/>
                </a:lnTo>
                <a:close/>
              </a:path>
            </a:pathLst>
          </a:custGeom>
        </p:spPr>
      </p:pic>
      <p:sp>
        <p:nvSpPr>
          <p:cNvPr id="15" name="PA-矩形 14">
            <a:extLst>
              <a:ext uri="{FF2B5EF4-FFF2-40B4-BE49-F238E27FC236}">
                <a16:creationId xmlns:a16="http://schemas.microsoft.com/office/drawing/2014/main" id="{7762EAD1-A65A-40CB-96F4-982313D96FBA}"/>
              </a:ext>
            </a:extLst>
          </p:cNvPr>
          <p:cNvSpPr/>
          <p:nvPr>
            <p:custDataLst>
              <p:tags r:id="rId1"/>
            </p:custDataLst>
          </p:nvPr>
        </p:nvSpPr>
        <p:spPr>
          <a:xfrm>
            <a:off x="0" y="0"/>
            <a:ext cx="12192000" cy="6858000"/>
          </a:xfrm>
          <a:prstGeom prst="rect">
            <a:avLst/>
          </a:prstGeom>
          <a:gradFill>
            <a:gsLst>
              <a:gs pos="59000">
                <a:srgbClr val="FFFFFF">
                  <a:alpha val="82000"/>
                </a:srgbClr>
              </a:gs>
              <a:gs pos="100000">
                <a:schemeClr val="bg1">
                  <a:alpha val="72000"/>
                </a:schemeClr>
              </a:gs>
              <a:gs pos="1000">
                <a:schemeClr val="bg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组合 100">
            <a:extLst>
              <a:ext uri="{FF2B5EF4-FFF2-40B4-BE49-F238E27FC236}">
                <a16:creationId xmlns:a16="http://schemas.microsoft.com/office/drawing/2014/main" id="{64F6D857-D04F-46A2-9D2B-78C70E9E48B6}"/>
              </a:ext>
            </a:extLst>
          </p:cNvPr>
          <p:cNvGrpSpPr/>
          <p:nvPr/>
        </p:nvGrpSpPr>
        <p:grpSpPr>
          <a:xfrm>
            <a:off x="7288605" y="1085955"/>
            <a:ext cx="4296060" cy="4807178"/>
            <a:chOff x="7288605" y="1084019"/>
            <a:chExt cx="4296060" cy="4798609"/>
          </a:xfrm>
        </p:grpSpPr>
        <p:sp>
          <p:nvSpPr>
            <p:cNvPr id="9" name="PA-椭圆 8">
              <a:extLst>
                <a:ext uri="{FF2B5EF4-FFF2-40B4-BE49-F238E27FC236}">
                  <a16:creationId xmlns:a16="http://schemas.microsoft.com/office/drawing/2014/main" id="{DADAB4CD-C55B-4D61-9F61-D1AD5BAC80C4}"/>
                </a:ext>
              </a:extLst>
            </p:cNvPr>
            <p:cNvSpPr>
              <a:spLocks/>
            </p:cNvSpPr>
            <p:nvPr>
              <p:custDataLst>
                <p:tags r:id="rId2"/>
              </p:custDataLst>
            </p:nvPr>
          </p:nvSpPr>
          <p:spPr>
            <a:xfrm rot="6692183">
              <a:off x="7288605" y="5698764"/>
              <a:ext cx="183864" cy="183864"/>
            </a:xfrm>
            <a:prstGeom prst="ellipse">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同心圆 9">
              <a:extLst>
                <a:ext uri="{FF2B5EF4-FFF2-40B4-BE49-F238E27FC236}">
                  <a16:creationId xmlns:a16="http://schemas.microsoft.com/office/drawing/2014/main" id="{683A958A-B954-4339-B2F7-0BCFDED65742}"/>
                </a:ext>
              </a:extLst>
            </p:cNvPr>
            <p:cNvSpPr>
              <a:spLocks/>
            </p:cNvSpPr>
            <p:nvPr>
              <p:custDataLst>
                <p:tags r:id="rId3"/>
              </p:custDataLst>
            </p:nvPr>
          </p:nvSpPr>
          <p:spPr>
            <a:xfrm rot="6692183">
              <a:off x="7664499" y="3192987"/>
              <a:ext cx="426831" cy="426831"/>
            </a:xfrm>
            <a:prstGeom prst="donut">
              <a:avLst/>
            </a:prstGeom>
            <a:gradFill>
              <a:gsLst>
                <a:gs pos="100000">
                  <a:schemeClr val="accent2">
                    <a:alpha val="0"/>
                  </a:schemeClr>
                </a:gs>
                <a:gs pos="1000">
                  <a:schemeClr val="accent1">
                    <a:alpha val="28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PA-椭圆 90">
              <a:extLst>
                <a:ext uri="{FF2B5EF4-FFF2-40B4-BE49-F238E27FC236}">
                  <a16:creationId xmlns:a16="http://schemas.microsoft.com/office/drawing/2014/main" id="{E71913B7-5A9C-4633-AAE1-E93DC02BC126}"/>
                </a:ext>
              </a:extLst>
            </p:cNvPr>
            <p:cNvSpPr>
              <a:spLocks/>
            </p:cNvSpPr>
            <p:nvPr>
              <p:custDataLst>
                <p:tags r:id="rId4"/>
              </p:custDataLst>
            </p:nvPr>
          </p:nvSpPr>
          <p:spPr>
            <a:xfrm rot="11649479">
              <a:off x="9032576" y="1084019"/>
              <a:ext cx="628468" cy="628468"/>
            </a:xfrm>
            <a:prstGeom prst="ellipse">
              <a:avLst/>
            </a:prstGeom>
            <a:gradFill>
              <a:gsLst>
                <a:gs pos="30000">
                  <a:schemeClr val="accent2">
                    <a:alpha val="0"/>
                  </a:schemeClr>
                </a:gs>
                <a:gs pos="100000">
                  <a:schemeClr val="accent1">
                    <a:alpha val="28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PA-椭圆 91">
              <a:extLst>
                <a:ext uri="{FF2B5EF4-FFF2-40B4-BE49-F238E27FC236}">
                  <a16:creationId xmlns:a16="http://schemas.microsoft.com/office/drawing/2014/main" id="{6B3A8445-A39C-4D22-8922-4D211E97B681}"/>
                </a:ext>
              </a:extLst>
            </p:cNvPr>
            <p:cNvSpPr>
              <a:spLocks/>
            </p:cNvSpPr>
            <p:nvPr>
              <p:custDataLst>
                <p:tags r:id="rId5"/>
              </p:custDataLst>
            </p:nvPr>
          </p:nvSpPr>
          <p:spPr>
            <a:xfrm rot="6692183">
              <a:off x="8983486" y="4229699"/>
              <a:ext cx="273332" cy="273332"/>
            </a:xfrm>
            <a:prstGeom prst="ellipse">
              <a:avLst/>
            </a:prstGeom>
            <a:gradFill>
              <a:gsLst>
                <a:gs pos="100000">
                  <a:schemeClr val="accent2">
                    <a:alpha val="0"/>
                  </a:schemeClr>
                </a:gs>
                <a:gs pos="0">
                  <a:schemeClr val="accent1">
                    <a:alpha val="28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PA-同心圆 92">
              <a:extLst>
                <a:ext uri="{FF2B5EF4-FFF2-40B4-BE49-F238E27FC236}">
                  <a16:creationId xmlns:a16="http://schemas.microsoft.com/office/drawing/2014/main" id="{CE4ABB39-CAFE-4F12-B3F8-535AB4E5DAB5}"/>
                </a:ext>
              </a:extLst>
            </p:cNvPr>
            <p:cNvSpPr>
              <a:spLocks/>
            </p:cNvSpPr>
            <p:nvPr>
              <p:custDataLst>
                <p:tags r:id="rId6"/>
              </p:custDataLst>
            </p:nvPr>
          </p:nvSpPr>
          <p:spPr>
            <a:xfrm rot="6692183">
              <a:off x="11352331" y="1633818"/>
              <a:ext cx="232334" cy="232334"/>
            </a:xfrm>
            <a:prstGeom prst="donut">
              <a:avLst/>
            </a:prstGeom>
            <a:gradFill>
              <a:gsLst>
                <a:gs pos="53000">
                  <a:schemeClr val="accent2">
                    <a:alpha val="0"/>
                  </a:schemeClr>
                </a:gs>
                <a:gs pos="0">
                  <a:schemeClr val="accent1">
                    <a:alpha val="32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PA-椭圆 93">
              <a:extLst>
                <a:ext uri="{FF2B5EF4-FFF2-40B4-BE49-F238E27FC236}">
                  <a16:creationId xmlns:a16="http://schemas.microsoft.com/office/drawing/2014/main" id="{70287BC7-4987-453D-95B1-34153EA1263B}"/>
                </a:ext>
              </a:extLst>
            </p:cNvPr>
            <p:cNvSpPr>
              <a:spLocks/>
            </p:cNvSpPr>
            <p:nvPr>
              <p:custDataLst>
                <p:tags r:id="rId7"/>
              </p:custDataLst>
            </p:nvPr>
          </p:nvSpPr>
          <p:spPr>
            <a:xfrm rot="8916964">
              <a:off x="10405536" y="4994952"/>
              <a:ext cx="569797" cy="569797"/>
            </a:xfrm>
            <a:prstGeom prst="ellipse">
              <a:avLst/>
            </a:prstGeom>
            <a:gradFill>
              <a:gsLst>
                <a:gs pos="100000">
                  <a:schemeClr val="accent2">
                    <a:alpha val="17000"/>
                  </a:schemeClr>
                </a:gs>
                <a:gs pos="1000">
                  <a:schemeClr val="bg1">
                    <a:alpha val="58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PA-同心圆 94">
              <a:extLst>
                <a:ext uri="{FF2B5EF4-FFF2-40B4-BE49-F238E27FC236}">
                  <a16:creationId xmlns:a16="http://schemas.microsoft.com/office/drawing/2014/main" id="{2337F742-8E3E-41B7-BE17-B0D8C2E071BF}"/>
                </a:ext>
              </a:extLst>
            </p:cNvPr>
            <p:cNvSpPr>
              <a:spLocks/>
            </p:cNvSpPr>
            <p:nvPr>
              <p:custDataLst>
                <p:tags r:id="rId8"/>
              </p:custDataLst>
            </p:nvPr>
          </p:nvSpPr>
          <p:spPr>
            <a:xfrm rot="6692183">
              <a:off x="11035447" y="3104676"/>
              <a:ext cx="147754" cy="147754"/>
            </a:xfrm>
            <a:prstGeom prst="donut">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PA-同心圆 95">
              <a:extLst>
                <a:ext uri="{FF2B5EF4-FFF2-40B4-BE49-F238E27FC236}">
                  <a16:creationId xmlns:a16="http://schemas.microsoft.com/office/drawing/2014/main" id="{7CFB1A64-513F-4B61-A5A6-5EAE516931A2}"/>
                </a:ext>
              </a:extLst>
            </p:cNvPr>
            <p:cNvSpPr>
              <a:spLocks/>
            </p:cNvSpPr>
            <p:nvPr>
              <p:custDataLst>
                <p:tags r:id="rId9"/>
              </p:custDataLst>
            </p:nvPr>
          </p:nvSpPr>
          <p:spPr>
            <a:xfrm rot="6692183">
              <a:off x="10110339" y="3099736"/>
              <a:ext cx="441599" cy="441599"/>
            </a:xfrm>
            <a:prstGeom prst="donut">
              <a:avLst/>
            </a:prstGeom>
            <a:gradFill>
              <a:gsLst>
                <a:gs pos="53000">
                  <a:schemeClr val="accent2">
                    <a:alpha val="0"/>
                  </a:schemeClr>
                </a:gs>
                <a:gs pos="0">
                  <a:schemeClr val="accent1">
                    <a:alpha val="32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波形 17">
            <a:extLst>
              <a:ext uri="{FF2B5EF4-FFF2-40B4-BE49-F238E27FC236}">
                <a16:creationId xmlns:a16="http://schemas.microsoft.com/office/drawing/2014/main" id="{4A730A91-6CC3-4FB0-B202-FA1F485D5D76}"/>
              </a:ext>
            </a:extLst>
          </p:cNvPr>
          <p:cNvSpPr/>
          <p:nvPr/>
        </p:nvSpPr>
        <p:spPr>
          <a:xfrm rot="5400000" flipH="1">
            <a:off x="-518396" y="1630444"/>
            <a:ext cx="6845774" cy="3589018"/>
          </a:xfrm>
          <a:prstGeom prst="wave">
            <a:avLst>
              <a:gd name="adj1" fmla="val 6755"/>
              <a:gd name="adj2" fmla="val 0"/>
            </a:avLst>
          </a:prstGeom>
          <a:gradFill flip="none" rotWithShape="1">
            <a:gsLst>
              <a:gs pos="74000">
                <a:schemeClr val="accent6">
                  <a:alpha val="79000"/>
                </a:schemeClr>
              </a:gs>
              <a:gs pos="0">
                <a:schemeClr val="accent5"/>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a16="http://schemas.microsoft.com/office/drawing/2014/main" id="{591E5335-B94C-4BC8-9E4C-213C357150E8}"/>
              </a:ext>
            </a:extLst>
          </p:cNvPr>
          <p:cNvGrpSpPr/>
          <p:nvPr/>
        </p:nvGrpSpPr>
        <p:grpSpPr>
          <a:xfrm>
            <a:off x="5553444" y="1168182"/>
            <a:ext cx="594131" cy="1015663"/>
            <a:chOff x="5842992" y="1598041"/>
            <a:chExt cx="594131" cy="1015663"/>
          </a:xfrm>
        </p:grpSpPr>
        <p:grpSp>
          <p:nvGrpSpPr>
            <p:cNvPr id="6" name="组合 5">
              <a:extLst>
                <a:ext uri="{FF2B5EF4-FFF2-40B4-BE49-F238E27FC236}">
                  <a16:creationId xmlns:a16="http://schemas.microsoft.com/office/drawing/2014/main" id="{293C8CAF-6873-4484-8A73-FBE9188C42ED}"/>
                </a:ext>
              </a:extLst>
            </p:cNvPr>
            <p:cNvGrpSpPr/>
            <p:nvPr/>
          </p:nvGrpSpPr>
          <p:grpSpPr>
            <a:xfrm>
              <a:off x="5932181" y="2118017"/>
              <a:ext cx="261845" cy="228885"/>
              <a:chOff x="5709785" y="1977383"/>
              <a:chExt cx="470337" cy="411132"/>
            </a:xfrm>
          </p:grpSpPr>
          <p:sp>
            <p:nvSpPr>
              <p:cNvPr id="24" name="图形 8">
                <a:extLst>
                  <a:ext uri="{FF2B5EF4-FFF2-40B4-BE49-F238E27FC236}">
                    <a16:creationId xmlns:a16="http://schemas.microsoft.com/office/drawing/2014/main" id="{3CC647F8-1CF1-4ED3-8EB6-0A94EE7944D1}"/>
                  </a:ext>
                </a:extLst>
              </p:cNvPr>
              <p:cNvSpPr/>
              <p:nvPr/>
            </p:nvSpPr>
            <p:spPr>
              <a:xfrm>
                <a:off x="5710605" y="2001628"/>
                <a:ext cx="469517" cy="386887"/>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6" name="椭圆 25">
                <a:extLst>
                  <a:ext uri="{FF2B5EF4-FFF2-40B4-BE49-F238E27FC236}">
                    <a16:creationId xmlns:a16="http://schemas.microsoft.com/office/drawing/2014/main" id="{42372D61-BFC1-48BF-8C37-AA4FD0F88F22}"/>
                  </a:ext>
                </a:extLst>
              </p:cNvPr>
              <p:cNvSpPr/>
              <p:nvPr/>
            </p:nvSpPr>
            <p:spPr>
              <a:xfrm rot="21324025">
                <a:off x="5892721" y="1977383"/>
                <a:ext cx="76288" cy="36496"/>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id="{378110E5-8CDF-41AC-AFC0-F737497BFC1C}"/>
                  </a:ext>
                </a:extLst>
              </p:cNvPr>
              <p:cNvSpPr/>
              <p:nvPr/>
            </p:nvSpPr>
            <p:spPr>
              <a:xfrm rot="21324025">
                <a:off x="5709785" y="2175241"/>
                <a:ext cx="36806" cy="35447"/>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a:extLst>
                <a:ext uri="{FF2B5EF4-FFF2-40B4-BE49-F238E27FC236}">
                  <a16:creationId xmlns:a16="http://schemas.microsoft.com/office/drawing/2014/main" id="{3645B19B-6FF8-418F-93B8-97901B20E3C9}"/>
                </a:ext>
              </a:extLst>
            </p:cNvPr>
            <p:cNvSpPr txBox="1"/>
            <p:nvPr/>
          </p:nvSpPr>
          <p:spPr>
            <a:xfrm>
              <a:off x="5842992" y="1598041"/>
              <a:ext cx="594131" cy="1015663"/>
            </a:xfrm>
            <a:prstGeom prst="rect">
              <a:avLst/>
            </a:prstGeom>
            <a:noFill/>
          </p:spPr>
          <p:txBody>
            <a:bodyPr wrap="square" rtlCol="0">
              <a:spAutoFit/>
            </a:bodyPr>
            <a:lstStyle/>
            <a:p>
              <a:r>
                <a:rPr lang="en-US" altLang="zh-CN" sz="6000" b="1" i="1" dirty="0">
                  <a:solidFill>
                    <a:srgbClr val="056040"/>
                  </a:solidFill>
                  <a:cs typeface="+mn-ea"/>
                  <a:sym typeface="+mn-lt"/>
                </a:rPr>
                <a:t>1</a:t>
              </a:r>
              <a:endParaRPr lang="zh-CN" altLang="en-US" sz="6000" b="1" i="1" dirty="0">
                <a:solidFill>
                  <a:srgbClr val="056040"/>
                </a:solidFill>
                <a:cs typeface="+mn-ea"/>
                <a:sym typeface="+mn-lt"/>
              </a:endParaRPr>
            </a:p>
          </p:txBody>
        </p:sp>
      </p:grpSp>
      <p:sp>
        <p:nvSpPr>
          <p:cNvPr id="63" name="文本框 62">
            <a:extLst>
              <a:ext uri="{FF2B5EF4-FFF2-40B4-BE49-F238E27FC236}">
                <a16:creationId xmlns:a16="http://schemas.microsoft.com/office/drawing/2014/main" id="{92188157-59EC-4E71-8CD6-D9F89E5B8B9E}"/>
              </a:ext>
            </a:extLst>
          </p:cNvPr>
          <p:cNvSpPr txBox="1"/>
          <p:nvPr/>
        </p:nvSpPr>
        <p:spPr>
          <a:xfrm>
            <a:off x="6408381" y="1493264"/>
            <a:ext cx="5663810" cy="523220"/>
          </a:xfrm>
          <a:prstGeom prst="rect">
            <a:avLst/>
          </a:prstGeom>
          <a:noFill/>
        </p:spPr>
        <p:txBody>
          <a:bodyPr wrap="square" rtlCol="0">
            <a:spAutoFit/>
          </a:bodyPr>
          <a:lstStyle/>
          <a:p>
            <a:pPr algn="l"/>
            <a:r>
              <a:rPr lang="zh-CN" altLang="en-US" sz="2800" dirty="0">
                <a:solidFill>
                  <a:schemeClr val="tx2">
                    <a:lumMod val="75000"/>
                  </a:schemeClr>
                </a:solidFill>
                <a:cs typeface="+mn-ea"/>
                <a:sym typeface="+mn-lt"/>
              </a:rPr>
              <a:t>这是第一章节的标题</a:t>
            </a:r>
          </a:p>
        </p:txBody>
      </p:sp>
      <p:sp>
        <p:nvSpPr>
          <p:cNvPr id="64" name="文本框 63">
            <a:extLst>
              <a:ext uri="{FF2B5EF4-FFF2-40B4-BE49-F238E27FC236}">
                <a16:creationId xmlns:a16="http://schemas.microsoft.com/office/drawing/2014/main" id="{8B1A39B2-D7B9-45F7-980C-52C45447A9C8}"/>
              </a:ext>
            </a:extLst>
          </p:cNvPr>
          <p:cNvSpPr txBox="1"/>
          <p:nvPr/>
        </p:nvSpPr>
        <p:spPr>
          <a:xfrm>
            <a:off x="6671566" y="2382360"/>
            <a:ext cx="5663810" cy="523220"/>
          </a:xfrm>
          <a:prstGeom prst="rect">
            <a:avLst/>
          </a:prstGeom>
          <a:noFill/>
        </p:spPr>
        <p:txBody>
          <a:bodyPr wrap="square" rtlCol="0">
            <a:spAutoFit/>
          </a:bodyPr>
          <a:lstStyle/>
          <a:p>
            <a:pPr algn="l"/>
            <a:r>
              <a:rPr lang="zh-CN" altLang="en-US" sz="2800" dirty="0">
                <a:solidFill>
                  <a:schemeClr val="tx2">
                    <a:lumMod val="75000"/>
                  </a:schemeClr>
                </a:solidFill>
                <a:cs typeface="+mn-ea"/>
                <a:sym typeface="+mn-lt"/>
              </a:rPr>
              <a:t>这是第二章节的标题</a:t>
            </a:r>
          </a:p>
        </p:txBody>
      </p:sp>
      <p:sp>
        <p:nvSpPr>
          <p:cNvPr id="65" name="文本框 64">
            <a:extLst>
              <a:ext uri="{FF2B5EF4-FFF2-40B4-BE49-F238E27FC236}">
                <a16:creationId xmlns:a16="http://schemas.microsoft.com/office/drawing/2014/main" id="{A71BD372-8C3F-416B-B957-330D601E8CEA}"/>
              </a:ext>
            </a:extLst>
          </p:cNvPr>
          <p:cNvSpPr txBox="1"/>
          <p:nvPr/>
        </p:nvSpPr>
        <p:spPr>
          <a:xfrm>
            <a:off x="6834945" y="3271456"/>
            <a:ext cx="5663810" cy="523220"/>
          </a:xfrm>
          <a:prstGeom prst="rect">
            <a:avLst/>
          </a:prstGeom>
          <a:noFill/>
        </p:spPr>
        <p:txBody>
          <a:bodyPr wrap="square" rtlCol="0">
            <a:spAutoFit/>
          </a:bodyPr>
          <a:lstStyle/>
          <a:p>
            <a:pPr algn="l"/>
            <a:r>
              <a:rPr lang="zh-CN" altLang="en-US" sz="2800" dirty="0">
                <a:solidFill>
                  <a:schemeClr val="tx2">
                    <a:lumMod val="75000"/>
                  </a:schemeClr>
                </a:solidFill>
                <a:cs typeface="+mn-ea"/>
                <a:sym typeface="+mn-lt"/>
              </a:rPr>
              <a:t>这是第三章节的标题</a:t>
            </a:r>
          </a:p>
        </p:txBody>
      </p:sp>
      <p:sp>
        <p:nvSpPr>
          <p:cNvPr id="66" name="文本框 65">
            <a:extLst>
              <a:ext uri="{FF2B5EF4-FFF2-40B4-BE49-F238E27FC236}">
                <a16:creationId xmlns:a16="http://schemas.microsoft.com/office/drawing/2014/main" id="{1C6C06B6-65CF-43E7-B6AD-18291F183116}"/>
              </a:ext>
            </a:extLst>
          </p:cNvPr>
          <p:cNvSpPr txBox="1"/>
          <p:nvPr/>
        </p:nvSpPr>
        <p:spPr>
          <a:xfrm>
            <a:off x="6997574" y="4160552"/>
            <a:ext cx="5663810" cy="523220"/>
          </a:xfrm>
          <a:prstGeom prst="rect">
            <a:avLst/>
          </a:prstGeom>
          <a:noFill/>
        </p:spPr>
        <p:txBody>
          <a:bodyPr wrap="square" rtlCol="0">
            <a:spAutoFit/>
          </a:bodyPr>
          <a:lstStyle/>
          <a:p>
            <a:pPr algn="l"/>
            <a:r>
              <a:rPr lang="zh-CN" altLang="en-US" sz="2800" dirty="0">
                <a:solidFill>
                  <a:schemeClr val="tx2">
                    <a:lumMod val="75000"/>
                  </a:schemeClr>
                </a:solidFill>
                <a:cs typeface="+mn-ea"/>
                <a:sym typeface="+mn-lt"/>
              </a:rPr>
              <a:t>这是第四章节的标题</a:t>
            </a:r>
          </a:p>
        </p:txBody>
      </p:sp>
      <p:sp>
        <p:nvSpPr>
          <p:cNvPr id="77" name="任意多边形: 形状 76">
            <a:extLst>
              <a:ext uri="{FF2B5EF4-FFF2-40B4-BE49-F238E27FC236}">
                <a16:creationId xmlns:a16="http://schemas.microsoft.com/office/drawing/2014/main" id="{94CC8266-0281-4474-81A4-CE557B975CFE}"/>
              </a:ext>
            </a:extLst>
          </p:cNvPr>
          <p:cNvSpPr/>
          <p:nvPr/>
        </p:nvSpPr>
        <p:spPr>
          <a:xfrm rot="5400000" flipH="1">
            <a:off x="1956212" y="194506"/>
            <a:ext cx="3151991" cy="2743446"/>
          </a:xfrm>
          <a:custGeom>
            <a:avLst/>
            <a:gdLst>
              <a:gd name="connsiteX0" fmla="*/ 3151991 w 3151991"/>
              <a:gd name="connsiteY0" fmla="*/ 2743446 h 2743446"/>
              <a:gd name="connsiteX1" fmla="*/ 3151991 w 3151991"/>
              <a:gd name="connsiteY1" fmla="*/ 0 h 2743446"/>
              <a:gd name="connsiteX2" fmla="*/ 19763 w 3151991"/>
              <a:gd name="connsiteY2" fmla="*/ 340624 h 2743446"/>
              <a:gd name="connsiteX3" fmla="*/ 0 w 3151991"/>
              <a:gd name="connsiteY3" fmla="*/ 337938 h 2743446"/>
              <a:gd name="connsiteX4" fmla="*/ 156964 w 3151991"/>
              <a:gd name="connsiteY4" fmla="*/ 365297 h 2743446"/>
              <a:gd name="connsiteX5" fmla="*/ 3151990 w 3151991"/>
              <a:gd name="connsiteY5" fmla="*/ 290719 h 2743446"/>
              <a:gd name="connsiteX6" fmla="*/ 3151990 w 3151991"/>
              <a:gd name="connsiteY6" fmla="*/ 2743446 h 2743446"/>
              <a:gd name="connsiteX7" fmla="*/ 3151991 w 3151991"/>
              <a:gd name="connsiteY7" fmla="*/ 2743446 h 274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1991" h="2743446">
                <a:moveTo>
                  <a:pt x="3151991" y="2743446"/>
                </a:moveTo>
                <a:lnTo>
                  <a:pt x="3151991" y="0"/>
                </a:lnTo>
                <a:cubicBezTo>
                  <a:pt x="2107915" y="440403"/>
                  <a:pt x="1063839" y="467928"/>
                  <a:pt x="19763" y="340624"/>
                </a:cubicBezTo>
                <a:lnTo>
                  <a:pt x="0" y="337938"/>
                </a:lnTo>
                <a:lnTo>
                  <a:pt x="156964" y="365297"/>
                </a:lnTo>
                <a:cubicBezTo>
                  <a:pt x="1155306" y="533789"/>
                  <a:pt x="2153648" y="644275"/>
                  <a:pt x="3151990" y="290719"/>
                </a:cubicBezTo>
                <a:lnTo>
                  <a:pt x="3151990" y="2743446"/>
                </a:lnTo>
                <a:lnTo>
                  <a:pt x="3151991" y="2743446"/>
                </a:lnTo>
                <a:close/>
              </a:path>
            </a:pathLst>
          </a:custGeom>
          <a:gradFill>
            <a:gsLst>
              <a:gs pos="34000">
                <a:srgbClr val="0F7B3F">
                  <a:alpha val="63000"/>
                </a:srgbClr>
              </a:gs>
              <a:gs pos="0">
                <a:schemeClr val="accent2"/>
              </a:gs>
              <a:gs pos="100000">
                <a:schemeClr val="accent2">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形状 78">
            <a:extLst>
              <a:ext uri="{FF2B5EF4-FFF2-40B4-BE49-F238E27FC236}">
                <a16:creationId xmlns:a16="http://schemas.microsoft.com/office/drawing/2014/main" id="{244ABB8D-19CB-4680-8C14-0F2EBCE2F6A2}"/>
              </a:ext>
            </a:extLst>
          </p:cNvPr>
          <p:cNvSpPr/>
          <p:nvPr/>
        </p:nvSpPr>
        <p:spPr>
          <a:xfrm rot="5400000" flipV="1">
            <a:off x="686318" y="3879964"/>
            <a:ext cx="3151991" cy="2743446"/>
          </a:xfrm>
          <a:custGeom>
            <a:avLst/>
            <a:gdLst>
              <a:gd name="connsiteX0" fmla="*/ 3151991 w 3151991"/>
              <a:gd name="connsiteY0" fmla="*/ 2743446 h 2743446"/>
              <a:gd name="connsiteX1" fmla="*/ 3151991 w 3151991"/>
              <a:gd name="connsiteY1" fmla="*/ 0 h 2743446"/>
              <a:gd name="connsiteX2" fmla="*/ 19763 w 3151991"/>
              <a:gd name="connsiteY2" fmla="*/ 340624 h 2743446"/>
              <a:gd name="connsiteX3" fmla="*/ 0 w 3151991"/>
              <a:gd name="connsiteY3" fmla="*/ 337938 h 2743446"/>
              <a:gd name="connsiteX4" fmla="*/ 156964 w 3151991"/>
              <a:gd name="connsiteY4" fmla="*/ 365297 h 2743446"/>
              <a:gd name="connsiteX5" fmla="*/ 3151990 w 3151991"/>
              <a:gd name="connsiteY5" fmla="*/ 290719 h 2743446"/>
              <a:gd name="connsiteX6" fmla="*/ 3151990 w 3151991"/>
              <a:gd name="connsiteY6" fmla="*/ 2743446 h 2743446"/>
              <a:gd name="connsiteX7" fmla="*/ 3151991 w 3151991"/>
              <a:gd name="connsiteY7" fmla="*/ 2743446 h 274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1991" h="2743446">
                <a:moveTo>
                  <a:pt x="3151991" y="2743446"/>
                </a:moveTo>
                <a:lnTo>
                  <a:pt x="3151991" y="0"/>
                </a:lnTo>
                <a:cubicBezTo>
                  <a:pt x="2107915" y="440403"/>
                  <a:pt x="1063839" y="467928"/>
                  <a:pt x="19763" y="340624"/>
                </a:cubicBezTo>
                <a:lnTo>
                  <a:pt x="0" y="337938"/>
                </a:lnTo>
                <a:lnTo>
                  <a:pt x="156964" y="365297"/>
                </a:lnTo>
                <a:cubicBezTo>
                  <a:pt x="1155306" y="533789"/>
                  <a:pt x="2153648" y="644275"/>
                  <a:pt x="3151990" y="290719"/>
                </a:cubicBezTo>
                <a:lnTo>
                  <a:pt x="3151990" y="2743446"/>
                </a:lnTo>
                <a:lnTo>
                  <a:pt x="3151991" y="2743446"/>
                </a:lnTo>
                <a:close/>
              </a:path>
            </a:pathLst>
          </a:custGeom>
          <a:gradFill>
            <a:gsLst>
              <a:gs pos="34000">
                <a:srgbClr val="0F7B3F">
                  <a:alpha val="63000"/>
                </a:srgbClr>
              </a:gs>
              <a:gs pos="0">
                <a:schemeClr val="accent2"/>
              </a:gs>
              <a:gs pos="100000">
                <a:schemeClr val="accent2">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a:extLst>
              <a:ext uri="{FF2B5EF4-FFF2-40B4-BE49-F238E27FC236}">
                <a16:creationId xmlns:a16="http://schemas.microsoft.com/office/drawing/2014/main" id="{83C535D2-32DC-4FA7-94F2-4CC42296CD6A}"/>
              </a:ext>
            </a:extLst>
          </p:cNvPr>
          <p:cNvSpPr txBox="1"/>
          <p:nvPr/>
        </p:nvSpPr>
        <p:spPr>
          <a:xfrm>
            <a:off x="2372383" y="2297630"/>
            <a:ext cx="1954381" cy="2737087"/>
          </a:xfrm>
          <a:prstGeom prst="rect">
            <a:avLst/>
          </a:prstGeom>
          <a:noFill/>
        </p:spPr>
        <p:txBody>
          <a:bodyPr vert="eaVert" wrap="square" rtlCol="0">
            <a:spAutoFit/>
          </a:bodyPr>
          <a:lstStyle/>
          <a:p>
            <a:pPr algn="dist"/>
            <a:r>
              <a:rPr lang="zh-CN" altLang="en-US" sz="11500" b="1" dirty="0">
                <a:gradFill flip="none" rotWithShape="1">
                  <a:gsLst>
                    <a:gs pos="0">
                      <a:schemeClr val="bg1">
                        <a:alpha val="0"/>
                      </a:schemeClr>
                    </a:gs>
                    <a:gs pos="47000">
                      <a:schemeClr val="bg1"/>
                    </a:gs>
                  </a:gsLst>
                  <a:lin ang="18900000" scaled="1"/>
                  <a:tileRect/>
                </a:gradFill>
                <a:effectLst>
                  <a:outerShdw blurRad="101600" dist="38100" dir="4200000" algn="r" rotWithShape="0">
                    <a:prstClr val="black">
                      <a:alpha val="30000"/>
                    </a:prstClr>
                  </a:outerShdw>
                </a:effectLst>
                <a:cs typeface="+mn-ea"/>
                <a:sym typeface="+mn-lt"/>
              </a:rPr>
              <a:t>录</a:t>
            </a:r>
          </a:p>
        </p:txBody>
      </p:sp>
      <p:sp>
        <p:nvSpPr>
          <p:cNvPr id="2" name="矩形 1">
            <a:extLst>
              <a:ext uri="{FF2B5EF4-FFF2-40B4-BE49-F238E27FC236}">
                <a16:creationId xmlns:a16="http://schemas.microsoft.com/office/drawing/2014/main" id="{EF2DBA79-60DD-42A9-95D1-60C1F7AC987E}"/>
              </a:ext>
            </a:extLst>
          </p:cNvPr>
          <p:cNvSpPr/>
          <p:nvPr/>
        </p:nvSpPr>
        <p:spPr>
          <a:xfrm>
            <a:off x="1460524" y="1813643"/>
            <a:ext cx="1659429" cy="1862048"/>
          </a:xfrm>
          <a:prstGeom prst="rect">
            <a:avLst/>
          </a:prstGeom>
        </p:spPr>
        <p:txBody>
          <a:bodyPr wrap="none">
            <a:spAutoFit/>
          </a:bodyPr>
          <a:lstStyle/>
          <a:p>
            <a:pPr algn="dist"/>
            <a:r>
              <a:rPr lang="zh-CN" altLang="en-US" sz="11500" b="1" dirty="0">
                <a:solidFill>
                  <a:schemeClr val="bg1"/>
                </a:solidFill>
                <a:effectLst>
                  <a:outerShdw blurRad="101600" dist="38100" dir="4200000" algn="r" rotWithShape="0">
                    <a:prstClr val="black">
                      <a:alpha val="30000"/>
                    </a:prstClr>
                  </a:outerShdw>
                </a:effectLst>
                <a:cs typeface="+mn-ea"/>
                <a:sym typeface="+mn-lt"/>
              </a:rPr>
              <a:t>目</a:t>
            </a:r>
          </a:p>
        </p:txBody>
      </p:sp>
      <p:sp>
        <p:nvSpPr>
          <p:cNvPr id="3" name="文本框 2">
            <a:extLst>
              <a:ext uri="{FF2B5EF4-FFF2-40B4-BE49-F238E27FC236}">
                <a16:creationId xmlns:a16="http://schemas.microsoft.com/office/drawing/2014/main" id="{A1D9E1FD-8F99-491F-B5E8-76B8C78378E6}"/>
              </a:ext>
            </a:extLst>
          </p:cNvPr>
          <p:cNvSpPr txBox="1"/>
          <p:nvPr/>
        </p:nvSpPr>
        <p:spPr>
          <a:xfrm>
            <a:off x="1722870" y="4658451"/>
            <a:ext cx="2861568" cy="307777"/>
          </a:xfrm>
          <a:prstGeom prst="rect">
            <a:avLst/>
          </a:prstGeom>
          <a:noFill/>
        </p:spPr>
        <p:txBody>
          <a:bodyPr wrap="square" rtlCol="0">
            <a:spAutoFit/>
          </a:bodyPr>
          <a:lstStyle/>
          <a:p>
            <a:pPr algn="dist"/>
            <a:r>
              <a:rPr lang="en-US" altLang="zh-CN" sz="1400" dirty="0">
                <a:solidFill>
                  <a:schemeClr val="bg1"/>
                </a:solidFill>
                <a:cs typeface="+mn-ea"/>
                <a:sym typeface="+mn-lt"/>
              </a:rPr>
              <a:t>context</a:t>
            </a:r>
            <a:endParaRPr lang="zh-CN" altLang="en-US" sz="1400" dirty="0">
              <a:solidFill>
                <a:schemeClr val="bg1"/>
              </a:solidFill>
              <a:cs typeface="+mn-ea"/>
              <a:sym typeface="+mn-lt"/>
            </a:endParaRPr>
          </a:p>
        </p:txBody>
      </p:sp>
      <p:sp>
        <p:nvSpPr>
          <p:cNvPr id="8" name="文本框 7">
            <a:extLst>
              <a:ext uri="{FF2B5EF4-FFF2-40B4-BE49-F238E27FC236}">
                <a16:creationId xmlns:a16="http://schemas.microsoft.com/office/drawing/2014/main" id="{45C8DA8D-82F0-4F87-8133-8A7CA03E8ACD}"/>
              </a:ext>
            </a:extLst>
          </p:cNvPr>
          <p:cNvSpPr txBox="1"/>
          <p:nvPr/>
        </p:nvSpPr>
        <p:spPr>
          <a:xfrm>
            <a:off x="2898822" y="2486044"/>
            <a:ext cx="425524" cy="369332"/>
          </a:xfrm>
          <a:prstGeom prst="rect">
            <a:avLst/>
          </a:prstGeom>
          <a:noFill/>
        </p:spPr>
        <p:txBody>
          <a:bodyPr wrap="square" rtlCol="0">
            <a:spAutoFit/>
          </a:bodyPr>
          <a:lstStyle/>
          <a:p>
            <a:r>
              <a:rPr lang="zh-CN" altLang="en-US" dirty="0">
                <a:solidFill>
                  <a:schemeClr val="bg1"/>
                </a:solidFill>
                <a:cs typeface="+mn-ea"/>
                <a:sym typeface="Wingdings" panose="05000000000000000000" pitchFamily="2" charset="2"/>
              </a:rPr>
              <a:t></a:t>
            </a:r>
            <a:endParaRPr lang="zh-CN" altLang="en-US" dirty="0">
              <a:solidFill>
                <a:schemeClr val="bg1"/>
              </a:solidFill>
              <a:cs typeface="+mn-ea"/>
              <a:sym typeface="+mn-lt"/>
            </a:endParaRPr>
          </a:p>
        </p:txBody>
      </p:sp>
      <p:sp>
        <p:nvSpPr>
          <p:cNvPr id="41" name="文本框 40">
            <a:extLst>
              <a:ext uri="{FF2B5EF4-FFF2-40B4-BE49-F238E27FC236}">
                <a16:creationId xmlns:a16="http://schemas.microsoft.com/office/drawing/2014/main" id="{12E0DFEE-A336-4F2D-9D1C-BE981393078D}"/>
              </a:ext>
            </a:extLst>
          </p:cNvPr>
          <p:cNvSpPr txBox="1"/>
          <p:nvPr/>
        </p:nvSpPr>
        <p:spPr>
          <a:xfrm>
            <a:off x="1838000" y="3511879"/>
            <a:ext cx="410758" cy="369332"/>
          </a:xfrm>
          <a:prstGeom prst="rect">
            <a:avLst/>
          </a:prstGeom>
          <a:noFill/>
        </p:spPr>
        <p:txBody>
          <a:bodyPr wrap="square" rtlCol="0">
            <a:spAutoFit/>
          </a:bodyPr>
          <a:lstStyle/>
          <a:p>
            <a:pPr algn="l"/>
            <a:r>
              <a:rPr lang="zh-CN" altLang="en-US" dirty="0">
                <a:solidFill>
                  <a:schemeClr val="bg1"/>
                </a:solidFill>
                <a:cs typeface="+mn-ea"/>
                <a:sym typeface="Wingdings" panose="05000000000000000000" pitchFamily="2" charset="2"/>
              </a:rPr>
              <a:t></a:t>
            </a:r>
            <a:endParaRPr lang="zh-CN" altLang="en-US" dirty="0">
              <a:solidFill>
                <a:schemeClr val="bg1"/>
              </a:solidFill>
              <a:cs typeface="+mn-ea"/>
              <a:sym typeface="+mn-lt"/>
            </a:endParaRPr>
          </a:p>
        </p:txBody>
      </p:sp>
      <p:sp>
        <p:nvSpPr>
          <p:cNvPr id="42" name="文本框 41">
            <a:extLst>
              <a:ext uri="{FF2B5EF4-FFF2-40B4-BE49-F238E27FC236}">
                <a16:creationId xmlns:a16="http://schemas.microsoft.com/office/drawing/2014/main" id="{ABD38C19-1733-4B0B-A495-496AFBE6D0F7}"/>
              </a:ext>
            </a:extLst>
          </p:cNvPr>
          <p:cNvSpPr txBox="1"/>
          <p:nvPr/>
        </p:nvSpPr>
        <p:spPr>
          <a:xfrm>
            <a:off x="2179213" y="3826931"/>
            <a:ext cx="410758" cy="369332"/>
          </a:xfrm>
          <a:prstGeom prst="rect">
            <a:avLst/>
          </a:prstGeom>
          <a:noFill/>
        </p:spPr>
        <p:txBody>
          <a:bodyPr wrap="square" rtlCol="0">
            <a:spAutoFit/>
          </a:bodyPr>
          <a:lstStyle/>
          <a:p>
            <a:r>
              <a:rPr lang="zh-CN" altLang="en-US" dirty="0">
                <a:solidFill>
                  <a:schemeClr val="bg1"/>
                </a:solidFill>
                <a:cs typeface="+mn-ea"/>
                <a:sym typeface="Wingdings" panose="05000000000000000000" pitchFamily="2" charset="2"/>
              </a:rPr>
              <a:t></a:t>
            </a:r>
            <a:endParaRPr lang="zh-CN" altLang="en-US" dirty="0">
              <a:solidFill>
                <a:schemeClr val="bg1"/>
              </a:solidFill>
              <a:cs typeface="+mn-ea"/>
              <a:sym typeface="+mn-lt"/>
            </a:endParaRPr>
          </a:p>
        </p:txBody>
      </p:sp>
      <p:sp>
        <p:nvSpPr>
          <p:cNvPr id="43" name="文本框 42">
            <a:extLst>
              <a:ext uri="{FF2B5EF4-FFF2-40B4-BE49-F238E27FC236}">
                <a16:creationId xmlns:a16="http://schemas.microsoft.com/office/drawing/2014/main" id="{E9C0BEE2-8ED2-4BBB-98B8-D9CA3573AD3E}"/>
              </a:ext>
            </a:extLst>
          </p:cNvPr>
          <p:cNvSpPr txBox="1"/>
          <p:nvPr/>
        </p:nvSpPr>
        <p:spPr>
          <a:xfrm>
            <a:off x="3292657" y="2199169"/>
            <a:ext cx="439641" cy="369332"/>
          </a:xfrm>
          <a:prstGeom prst="rect">
            <a:avLst/>
          </a:prstGeom>
          <a:noFill/>
        </p:spPr>
        <p:txBody>
          <a:bodyPr wrap="square" rtlCol="0">
            <a:spAutoFit/>
          </a:bodyPr>
          <a:lstStyle/>
          <a:p>
            <a:r>
              <a:rPr lang="zh-CN" altLang="en-US" dirty="0">
                <a:solidFill>
                  <a:schemeClr val="bg1"/>
                </a:solidFill>
                <a:cs typeface="+mn-ea"/>
                <a:sym typeface="Wingdings" panose="05000000000000000000" pitchFamily="2" charset="2"/>
              </a:rPr>
              <a:t></a:t>
            </a:r>
            <a:endParaRPr lang="zh-CN" altLang="en-US" dirty="0">
              <a:solidFill>
                <a:schemeClr val="bg1"/>
              </a:solidFill>
              <a:cs typeface="+mn-ea"/>
              <a:sym typeface="+mn-lt"/>
            </a:endParaRPr>
          </a:p>
        </p:txBody>
      </p:sp>
      <p:grpSp>
        <p:nvGrpSpPr>
          <p:cNvPr id="12" name="组合 11">
            <a:extLst>
              <a:ext uri="{FF2B5EF4-FFF2-40B4-BE49-F238E27FC236}">
                <a16:creationId xmlns:a16="http://schemas.microsoft.com/office/drawing/2014/main" id="{55BA2D03-55C9-4DC0-B6B2-3EF8F3772FFD}"/>
              </a:ext>
            </a:extLst>
          </p:cNvPr>
          <p:cNvGrpSpPr/>
          <p:nvPr/>
        </p:nvGrpSpPr>
        <p:grpSpPr>
          <a:xfrm>
            <a:off x="5722292" y="2053939"/>
            <a:ext cx="594131" cy="1015663"/>
            <a:chOff x="5965392" y="2451986"/>
            <a:chExt cx="594131" cy="1015663"/>
          </a:xfrm>
        </p:grpSpPr>
        <p:grpSp>
          <p:nvGrpSpPr>
            <p:cNvPr id="45" name="组合 44">
              <a:extLst>
                <a:ext uri="{FF2B5EF4-FFF2-40B4-BE49-F238E27FC236}">
                  <a16:creationId xmlns:a16="http://schemas.microsoft.com/office/drawing/2014/main" id="{54D739AC-DEF8-44F2-9208-C4D2A6263671}"/>
                </a:ext>
              </a:extLst>
            </p:cNvPr>
            <p:cNvGrpSpPr/>
            <p:nvPr/>
          </p:nvGrpSpPr>
          <p:grpSpPr>
            <a:xfrm>
              <a:off x="5992513" y="2994764"/>
              <a:ext cx="261845" cy="228885"/>
              <a:chOff x="5709785" y="1977383"/>
              <a:chExt cx="470337" cy="411132"/>
            </a:xfrm>
          </p:grpSpPr>
          <p:sp>
            <p:nvSpPr>
              <p:cNvPr id="47" name="图形 8">
                <a:extLst>
                  <a:ext uri="{FF2B5EF4-FFF2-40B4-BE49-F238E27FC236}">
                    <a16:creationId xmlns:a16="http://schemas.microsoft.com/office/drawing/2014/main" id="{1EA0C782-B04A-458C-8836-9BACB7F6DFFF}"/>
                  </a:ext>
                </a:extLst>
              </p:cNvPr>
              <p:cNvSpPr/>
              <p:nvPr/>
            </p:nvSpPr>
            <p:spPr>
              <a:xfrm>
                <a:off x="5710605" y="2001628"/>
                <a:ext cx="469517" cy="386887"/>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7" name="椭圆 66">
                <a:extLst>
                  <a:ext uri="{FF2B5EF4-FFF2-40B4-BE49-F238E27FC236}">
                    <a16:creationId xmlns:a16="http://schemas.microsoft.com/office/drawing/2014/main" id="{825A81FE-E49D-4AC9-93DC-61C54E6680B5}"/>
                  </a:ext>
                </a:extLst>
              </p:cNvPr>
              <p:cNvSpPr/>
              <p:nvPr/>
            </p:nvSpPr>
            <p:spPr>
              <a:xfrm rot="21324025">
                <a:off x="5892721" y="1977383"/>
                <a:ext cx="76288" cy="36496"/>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a:extLst>
                  <a:ext uri="{FF2B5EF4-FFF2-40B4-BE49-F238E27FC236}">
                    <a16:creationId xmlns:a16="http://schemas.microsoft.com/office/drawing/2014/main" id="{964ADA33-95EB-4BDD-B5B7-060B06CF09E0}"/>
                  </a:ext>
                </a:extLst>
              </p:cNvPr>
              <p:cNvSpPr/>
              <p:nvPr/>
            </p:nvSpPr>
            <p:spPr>
              <a:xfrm rot="21324025">
                <a:off x="5709785" y="2175241"/>
                <a:ext cx="36806" cy="35447"/>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6" name="文本框 45">
              <a:extLst>
                <a:ext uri="{FF2B5EF4-FFF2-40B4-BE49-F238E27FC236}">
                  <a16:creationId xmlns:a16="http://schemas.microsoft.com/office/drawing/2014/main" id="{7D330357-AF09-4A90-A231-21CBA771D293}"/>
                </a:ext>
              </a:extLst>
            </p:cNvPr>
            <p:cNvSpPr txBox="1"/>
            <p:nvPr/>
          </p:nvSpPr>
          <p:spPr>
            <a:xfrm>
              <a:off x="5965392" y="2451986"/>
              <a:ext cx="594131" cy="1015663"/>
            </a:xfrm>
            <a:prstGeom prst="rect">
              <a:avLst/>
            </a:prstGeom>
            <a:noFill/>
          </p:spPr>
          <p:txBody>
            <a:bodyPr wrap="square" rtlCol="0">
              <a:spAutoFit/>
            </a:bodyPr>
            <a:lstStyle/>
            <a:p>
              <a:r>
                <a:rPr lang="en-US" altLang="zh-CN" sz="6000" b="1" i="1" dirty="0">
                  <a:solidFill>
                    <a:srgbClr val="056040"/>
                  </a:solidFill>
                  <a:cs typeface="+mn-ea"/>
                  <a:sym typeface="+mn-lt"/>
                </a:rPr>
                <a:t>2</a:t>
              </a:r>
              <a:endParaRPr lang="zh-CN" altLang="en-US" sz="6000" b="1" i="1" dirty="0">
                <a:solidFill>
                  <a:srgbClr val="056040"/>
                </a:solidFill>
                <a:cs typeface="+mn-ea"/>
                <a:sym typeface="+mn-lt"/>
              </a:endParaRPr>
            </a:p>
          </p:txBody>
        </p:sp>
      </p:grpSp>
      <p:grpSp>
        <p:nvGrpSpPr>
          <p:cNvPr id="78" name="组合 77">
            <a:extLst>
              <a:ext uri="{FF2B5EF4-FFF2-40B4-BE49-F238E27FC236}">
                <a16:creationId xmlns:a16="http://schemas.microsoft.com/office/drawing/2014/main" id="{99C2F131-B391-4951-9429-D0984F58B734}"/>
              </a:ext>
            </a:extLst>
          </p:cNvPr>
          <p:cNvGrpSpPr/>
          <p:nvPr/>
        </p:nvGrpSpPr>
        <p:grpSpPr>
          <a:xfrm>
            <a:off x="5784796" y="2956325"/>
            <a:ext cx="594131" cy="1015663"/>
            <a:chOff x="5876374" y="1595871"/>
            <a:chExt cx="594131" cy="1015663"/>
          </a:xfrm>
        </p:grpSpPr>
        <p:grpSp>
          <p:nvGrpSpPr>
            <p:cNvPr id="80" name="组合 79">
              <a:extLst>
                <a:ext uri="{FF2B5EF4-FFF2-40B4-BE49-F238E27FC236}">
                  <a16:creationId xmlns:a16="http://schemas.microsoft.com/office/drawing/2014/main" id="{5723DE97-A3B6-420F-8953-0564617DAAE6}"/>
                </a:ext>
              </a:extLst>
            </p:cNvPr>
            <p:cNvGrpSpPr/>
            <p:nvPr/>
          </p:nvGrpSpPr>
          <p:grpSpPr>
            <a:xfrm>
              <a:off x="5932181" y="2118017"/>
              <a:ext cx="261845" cy="228885"/>
              <a:chOff x="5709785" y="1977383"/>
              <a:chExt cx="470337" cy="411132"/>
            </a:xfrm>
          </p:grpSpPr>
          <p:sp>
            <p:nvSpPr>
              <p:cNvPr id="82" name="图形 8">
                <a:extLst>
                  <a:ext uri="{FF2B5EF4-FFF2-40B4-BE49-F238E27FC236}">
                    <a16:creationId xmlns:a16="http://schemas.microsoft.com/office/drawing/2014/main" id="{3A89F9F6-04B3-480C-B915-ED6C5FA3F7FC}"/>
                  </a:ext>
                </a:extLst>
              </p:cNvPr>
              <p:cNvSpPr/>
              <p:nvPr/>
            </p:nvSpPr>
            <p:spPr>
              <a:xfrm>
                <a:off x="5710605" y="2001628"/>
                <a:ext cx="469517" cy="386887"/>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3" name="椭圆 82">
                <a:extLst>
                  <a:ext uri="{FF2B5EF4-FFF2-40B4-BE49-F238E27FC236}">
                    <a16:creationId xmlns:a16="http://schemas.microsoft.com/office/drawing/2014/main" id="{9D4D6323-F470-4507-81D4-0870783B55FB}"/>
                  </a:ext>
                </a:extLst>
              </p:cNvPr>
              <p:cNvSpPr/>
              <p:nvPr/>
            </p:nvSpPr>
            <p:spPr>
              <a:xfrm rot="21324025">
                <a:off x="5892721" y="1977383"/>
                <a:ext cx="76288" cy="36496"/>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a16="http://schemas.microsoft.com/office/drawing/2014/main" id="{F626988E-97C3-48EF-9539-0B77018AEEEC}"/>
                  </a:ext>
                </a:extLst>
              </p:cNvPr>
              <p:cNvSpPr/>
              <p:nvPr/>
            </p:nvSpPr>
            <p:spPr>
              <a:xfrm rot="21324025">
                <a:off x="5709785" y="2175241"/>
                <a:ext cx="36806" cy="35447"/>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1" name="文本框 80">
              <a:extLst>
                <a:ext uri="{FF2B5EF4-FFF2-40B4-BE49-F238E27FC236}">
                  <a16:creationId xmlns:a16="http://schemas.microsoft.com/office/drawing/2014/main" id="{DD4876D3-15EC-4D55-9951-13E8AADD69FF}"/>
                </a:ext>
              </a:extLst>
            </p:cNvPr>
            <p:cNvSpPr txBox="1"/>
            <p:nvPr/>
          </p:nvSpPr>
          <p:spPr>
            <a:xfrm>
              <a:off x="5876374" y="1595871"/>
              <a:ext cx="594131" cy="1015663"/>
            </a:xfrm>
            <a:prstGeom prst="rect">
              <a:avLst/>
            </a:prstGeom>
            <a:noFill/>
          </p:spPr>
          <p:txBody>
            <a:bodyPr wrap="square" rtlCol="0">
              <a:spAutoFit/>
            </a:bodyPr>
            <a:lstStyle/>
            <a:p>
              <a:r>
                <a:rPr lang="en-US" altLang="zh-CN" sz="6000" b="1" i="1" dirty="0">
                  <a:solidFill>
                    <a:srgbClr val="056040"/>
                  </a:solidFill>
                  <a:cs typeface="+mn-ea"/>
                  <a:sym typeface="+mn-lt"/>
                </a:rPr>
                <a:t>3</a:t>
              </a:r>
              <a:endParaRPr lang="zh-CN" altLang="en-US" sz="6000" b="1" i="1" dirty="0">
                <a:solidFill>
                  <a:srgbClr val="056040"/>
                </a:solidFill>
                <a:cs typeface="+mn-ea"/>
                <a:sym typeface="+mn-lt"/>
              </a:endParaRPr>
            </a:p>
          </p:txBody>
        </p:sp>
      </p:grpSp>
      <p:grpSp>
        <p:nvGrpSpPr>
          <p:cNvPr id="85" name="组合 84">
            <a:extLst>
              <a:ext uri="{FF2B5EF4-FFF2-40B4-BE49-F238E27FC236}">
                <a16:creationId xmlns:a16="http://schemas.microsoft.com/office/drawing/2014/main" id="{5DB807C6-19CE-421E-A862-14FF0D0E9EBB}"/>
              </a:ext>
            </a:extLst>
          </p:cNvPr>
          <p:cNvGrpSpPr/>
          <p:nvPr/>
        </p:nvGrpSpPr>
        <p:grpSpPr>
          <a:xfrm>
            <a:off x="5920246" y="3852859"/>
            <a:ext cx="594131" cy="1015663"/>
            <a:chOff x="5901968" y="1590016"/>
            <a:chExt cx="594131" cy="1015663"/>
          </a:xfrm>
        </p:grpSpPr>
        <p:grpSp>
          <p:nvGrpSpPr>
            <p:cNvPr id="86" name="组合 85">
              <a:extLst>
                <a:ext uri="{FF2B5EF4-FFF2-40B4-BE49-F238E27FC236}">
                  <a16:creationId xmlns:a16="http://schemas.microsoft.com/office/drawing/2014/main" id="{BC1FFAB9-0157-4EE4-8757-A8795DD8A58E}"/>
                </a:ext>
              </a:extLst>
            </p:cNvPr>
            <p:cNvGrpSpPr/>
            <p:nvPr/>
          </p:nvGrpSpPr>
          <p:grpSpPr>
            <a:xfrm>
              <a:off x="5932181" y="2118017"/>
              <a:ext cx="261845" cy="228885"/>
              <a:chOff x="5709785" y="1977383"/>
              <a:chExt cx="470337" cy="411132"/>
            </a:xfrm>
          </p:grpSpPr>
          <p:sp>
            <p:nvSpPr>
              <p:cNvPr id="88" name="图形 8">
                <a:extLst>
                  <a:ext uri="{FF2B5EF4-FFF2-40B4-BE49-F238E27FC236}">
                    <a16:creationId xmlns:a16="http://schemas.microsoft.com/office/drawing/2014/main" id="{D5BE1055-250C-403D-8F4A-B48E9464E6D1}"/>
                  </a:ext>
                </a:extLst>
              </p:cNvPr>
              <p:cNvSpPr/>
              <p:nvPr/>
            </p:nvSpPr>
            <p:spPr>
              <a:xfrm>
                <a:off x="5710605" y="2001628"/>
                <a:ext cx="469517" cy="386887"/>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9" name="椭圆 88">
                <a:extLst>
                  <a:ext uri="{FF2B5EF4-FFF2-40B4-BE49-F238E27FC236}">
                    <a16:creationId xmlns:a16="http://schemas.microsoft.com/office/drawing/2014/main" id="{F822F562-400D-4B17-B973-1683BB169AAB}"/>
                  </a:ext>
                </a:extLst>
              </p:cNvPr>
              <p:cNvSpPr/>
              <p:nvPr/>
            </p:nvSpPr>
            <p:spPr>
              <a:xfrm rot="21324025">
                <a:off x="5892721" y="1977383"/>
                <a:ext cx="76288" cy="36496"/>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id="{86F68423-A6BB-4A57-9C0B-1E08FBCA19B7}"/>
                  </a:ext>
                </a:extLst>
              </p:cNvPr>
              <p:cNvSpPr/>
              <p:nvPr/>
            </p:nvSpPr>
            <p:spPr>
              <a:xfrm rot="21324025">
                <a:off x="5709785" y="2175241"/>
                <a:ext cx="36806" cy="35447"/>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7" name="文本框 86">
              <a:extLst>
                <a:ext uri="{FF2B5EF4-FFF2-40B4-BE49-F238E27FC236}">
                  <a16:creationId xmlns:a16="http://schemas.microsoft.com/office/drawing/2014/main" id="{4DEDE96B-C96E-4330-83D2-F8DC6FA8998D}"/>
                </a:ext>
              </a:extLst>
            </p:cNvPr>
            <p:cNvSpPr txBox="1"/>
            <p:nvPr/>
          </p:nvSpPr>
          <p:spPr>
            <a:xfrm>
              <a:off x="5901968" y="1590016"/>
              <a:ext cx="594131" cy="1015663"/>
            </a:xfrm>
            <a:prstGeom prst="rect">
              <a:avLst/>
            </a:prstGeom>
            <a:noFill/>
          </p:spPr>
          <p:txBody>
            <a:bodyPr wrap="square" rtlCol="0">
              <a:spAutoFit/>
            </a:bodyPr>
            <a:lstStyle/>
            <a:p>
              <a:r>
                <a:rPr lang="en-US" altLang="zh-CN" sz="6000" b="1" i="1" dirty="0">
                  <a:solidFill>
                    <a:srgbClr val="056040"/>
                  </a:solidFill>
                  <a:cs typeface="+mn-ea"/>
                  <a:sym typeface="+mn-lt"/>
                </a:rPr>
                <a:t>4</a:t>
              </a:r>
              <a:endParaRPr lang="zh-CN" altLang="en-US" sz="6000" b="1" i="1" dirty="0">
                <a:solidFill>
                  <a:srgbClr val="056040"/>
                </a:solidFill>
                <a:cs typeface="+mn-ea"/>
                <a:sym typeface="+mn-lt"/>
              </a:endParaRPr>
            </a:p>
          </p:txBody>
        </p:sp>
      </p:grpSp>
      <p:sp>
        <p:nvSpPr>
          <p:cNvPr id="57" name="文本框 56">
            <a:extLst>
              <a:ext uri="{FF2B5EF4-FFF2-40B4-BE49-F238E27FC236}">
                <a16:creationId xmlns:a16="http://schemas.microsoft.com/office/drawing/2014/main" id="{2B4F4E2C-3ACD-4292-A458-2D6074DBAA67}"/>
              </a:ext>
            </a:extLst>
          </p:cNvPr>
          <p:cNvSpPr txBox="1"/>
          <p:nvPr/>
        </p:nvSpPr>
        <p:spPr>
          <a:xfrm>
            <a:off x="7138813" y="5062705"/>
            <a:ext cx="5663810" cy="523220"/>
          </a:xfrm>
          <a:prstGeom prst="rect">
            <a:avLst/>
          </a:prstGeom>
          <a:noFill/>
        </p:spPr>
        <p:txBody>
          <a:bodyPr wrap="square" rtlCol="0">
            <a:spAutoFit/>
          </a:bodyPr>
          <a:lstStyle/>
          <a:p>
            <a:pPr algn="l"/>
            <a:r>
              <a:rPr lang="zh-CN" altLang="en-US" sz="2800" dirty="0">
                <a:solidFill>
                  <a:schemeClr val="tx2">
                    <a:lumMod val="75000"/>
                  </a:schemeClr>
                </a:solidFill>
                <a:cs typeface="+mn-ea"/>
                <a:sym typeface="+mn-lt"/>
              </a:rPr>
              <a:t>这是第五章节的标题</a:t>
            </a:r>
          </a:p>
        </p:txBody>
      </p:sp>
      <p:grpSp>
        <p:nvGrpSpPr>
          <p:cNvPr id="58" name="组合 57">
            <a:extLst>
              <a:ext uri="{FF2B5EF4-FFF2-40B4-BE49-F238E27FC236}">
                <a16:creationId xmlns:a16="http://schemas.microsoft.com/office/drawing/2014/main" id="{F3DFB01D-41DD-410F-B8B0-A91C835E11A2}"/>
              </a:ext>
            </a:extLst>
          </p:cNvPr>
          <p:cNvGrpSpPr/>
          <p:nvPr/>
        </p:nvGrpSpPr>
        <p:grpSpPr>
          <a:xfrm>
            <a:off x="6061485" y="4755012"/>
            <a:ext cx="594131" cy="1015663"/>
            <a:chOff x="5901968" y="1590016"/>
            <a:chExt cx="594131" cy="1015663"/>
          </a:xfrm>
        </p:grpSpPr>
        <p:grpSp>
          <p:nvGrpSpPr>
            <p:cNvPr id="59" name="组合 58">
              <a:extLst>
                <a:ext uri="{FF2B5EF4-FFF2-40B4-BE49-F238E27FC236}">
                  <a16:creationId xmlns:a16="http://schemas.microsoft.com/office/drawing/2014/main" id="{4E7C03C4-942C-43A4-A431-B1F8AB019FF2}"/>
                </a:ext>
              </a:extLst>
            </p:cNvPr>
            <p:cNvGrpSpPr/>
            <p:nvPr/>
          </p:nvGrpSpPr>
          <p:grpSpPr>
            <a:xfrm>
              <a:off x="5932181" y="2118017"/>
              <a:ext cx="261845" cy="228885"/>
              <a:chOff x="5709785" y="1977383"/>
              <a:chExt cx="470337" cy="411132"/>
            </a:xfrm>
          </p:grpSpPr>
          <p:sp>
            <p:nvSpPr>
              <p:cNvPr id="61" name="图形 8">
                <a:extLst>
                  <a:ext uri="{FF2B5EF4-FFF2-40B4-BE49-F238E27FC236}">
                    <a16:creationId xmlns:a16="http://schemas.microsoft.com/office/drawing/2014/main" id="{6CE9F8A4-20B9-48DD-A659-2CBDF0B721D6}"/>
                  </a:ext>
                </a:extLst>
              </p:cNvPr>
              <p:cNvSpPr/>
              <p:nvPr/>
            </p:nvSpPr>
            <p:spPr>
              <a:xfrm>
                <a:off x="5710605" y="2001628"/>
                <a:ext cx="469517" cy="386887"/>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2" name="椭圆 61">
                <a:extLst>
                  <a:ext uri="{FF2B5EF4-FFF2-40B4-BE49-F238E27FC236}">
                    <a16:creationId xmlns:a16="http://schemas.microsoft.com/office/drawing/2014/main" id="{40FC1BB5-2D69-4759-9C56-45DC7C6BBBFC}"/>
                  </a:ext>
                </a:extLst>
              </p:cNvPr>
              <p:cNvSpPr/>
              <p:nvPr/>
            </p:nvSpPr>
            <p:spPr>
              <a:xfrm rot="21324025">
                <a:off x="5892721" y="1977383"/>
                <a:ext cx="76288" cy="36496"/>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a:extLst>
                  <a:ext uri="{FF2B5EF4-FFF2-40B4-BE49-F238E27FC236}">
                    <a16:creationId xmlns:a16="http://schemas.microsoft.com/office/drawing/2014/main" id="{0208FBAE-93E2-461D-85A6-8DB5505ED4A6}"/>
                  </a:ext>
                </a:extLst>
              </p:cNvPr>
              <p:cNvSpPr/>
              <p:nvPr/>
            </p:nvSpPr>
            <p:spPr>
              <a:xfrm rot="21324025">
                <a:off x="5709785" y="2175241"/>
                <a:ext cx="36806" cy="35447"/>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0" name="文本框 59">
              <a:extLst>
                <a:ext uri="{FF2B5EF4-FFF2-40B4-BE49-F238E27FC236}">
                  <a16:creationId xmlns:a16="http://schemas.microsoft.com/office/drawing/2014/main" id="{C01999C2-1546-406C-BB81-8ED0538E11C5}"/>
                </a:ext>
              </a:extLst>
            </p:cNvPr>
            <p:cNvSpPr txBox="1"/>
            <p:nvPr/>
          </p:nvSpPr>
          <p:spPr>
            <a:xfrm>
              <a:off x="5901968" y="1590016"/>
              <a:ext cx="594131" cy="1015663"/>
            </a:xfrm>
            <a:prstGeom prst="rect">
              <a:avLst/>
            </a:prstGeom>
            <a:noFill/>
          </p:spPr>
          <p:txBody>
            <a:bodyPr wrap="square" rtlCol="0">
              <a:spAutoFit/>
            </a:bodyPr>
            <a:lstStyle/>
            <a:p>
              <a:r>
                <a:rPr lang="en-US" altLang="zh-CN" sz="6000" b="1" i="1" dirty="0">
                  <a:solidFill>
                    <a:srgbClr val="056040"/>
                  </a:solidFill>
                  <a:cs typeface="+mn-ea"/>
                  <a:sym typeface="+mn-lt"/>
                </a:rPr>
                <a:t>5</a:t>
              </a:r>
              <a:endParaRPr lang="zh-CN" altLang="en-US" sz="6000" b="1" i="1" dirty="0">
                <a:solidFill>
                  <a:srgbClr val="056040"/>
                </a:solidFill>
                <a:cs typeface="+mn-ea"/>
                <a:sym typeface="+mn-lt"/>
              </a:endParaRPr>
            </a:p>
          </p:txBody>
        </p:sp>
      </p:grpSp>
    </p:spTree>
    <p:extLst>
      <p:ext uri="{BB962C8B-B14F-4D97-AF65-F5344CB8AC3E}">
        <p14:creationId xmlns:p14="http://schemas.microsoft.com/office/powerpoint/2010/main" val="1535334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人的雕塑&#10;&#10;描述已自动生成">
            <a:extLst>
              <a:ext uri="{FF2B5EF4-FFF2-40B4-BE49-F238E27FC236}">
                <a16:creationId xmlns:a16="http://schemas.microsoft.com/office/drawing/2014/main" id="{38620E4E-E0CA-4181-91D5-236C899A9F36}"/>
              </a:ext>
            </a:extLst>
          </p:cNvPr>
          <p:cNvPicPr>
            <a:picLocks noChangeAspect="1"/>
          </p:cNvPicPr>
          <p:nvPr/>
        </p:nvPicPr>
        <p:blipFill>
          <a:blip r:embed="rId3">
            <a:alphaModFix/>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471" b="24264"/>
          <a:stretch>
            <a:fillRect/>
          </a:stretch>
        </p:blipFill>
        <p:spPr>
          <a:xfrm>
            <a:off x="0" y="-5487"/>
            <a:ext cx="12192000" cy="6882209"/>
          </a:xfrm>
          <a:custGeom>
            <a:avLst/>
            <a:gdLst>
              <a:gd name="connsiteX0" fmla="*/ 0 w 12149113"/>
              <a:gd name="connsiteY0" fmla="*/ 0 h 6858000"/>
              <a:gd name="connsiteX1" fmla="*/ 12149113 w 12149113"/>
              <a:gd name="connsiteY1" fmla="*/ 0 h 6858000"/>
              <a:gd name="connsiteX2" fmla="*/ 12149113 w 12149113"/>
              <a:gd name="connsiteY2" fmla="*/ 6858000 h 6858000"/>
              <a:gd name="connsiteX3" fmla="*/ 0 w 121491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49113" h="6858000">
                <a:moveTo>
                  <a:pt x="0" y="0"/>
                </a:moveTo>
                <a:lnTo>
                  <a:pt x="12149113" y="0"/>
                </a:lnTo>
                <a:lnTo>
                  <a:pt x="12149113" y="6858000"/>
                </a:lnTo>
                <a:lnTo>
                  <a:pt x="0" y="6858000"/>
                </a:lnTo>
                <a:close/>
              </a:path>
            </a:pathLst>
          </a:custGeom>
        </p:spPr>
      </p:pic>
      <p:pic>
        <p:nvPicPr>
          <p:cNvPr id="31" name="图片 30" descr="河边的城市&#10;&#10;描述已自动生成" hidden="1">
            <a:extLst>
              <a:ext uri="{FF2B5EF4-FFF2-40B4-BE49-F238E27FC236}">
                <a16:creationId xmlns:a16="http://schemas.microsoft.com/office/drawing/2014/main" id="{F47382A3-9017-42B2-961D-5B1F309F07C4}"/>
              </a:ext>
            </a:extLst>
          </p:cNvPr>
          <p:cNvPicPr>
            <a:picLocks noChangeAspect="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l="233" t="9615" r="233" b="15734"/>
          <a:stretch>
            <a:fillRect/>
          </a:stretch>
        </p:blipFill>
        <p:spPr>
          <a:xfrm>
            <a:off x="-1" y="-1"/>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任意多边形: 形状 10">
            <a:extLst>
              <a:ext uri="{FF2B5EF4-FFF2-40B4-BE49-F238E27FC236}">
                <a16:creationId xmlns:a16="http://schemas.microsoft.com/office/drawing/2014/main" id="{6BF2A270-E7FA-469C-8FB0-51D1EE40F1BC}"/>
              </a:ext>
            </a:extLst>
          </p:cNvPr>
          <p:cNvSpPr/>
          <p:nvPr/>
        </p:nvSpPr>
        <p:spPr>
          <a:xfrm rot="10800000" flipH="1" flipV="1">
            <a:off x="0" y="0"/>
            <a:ext cx="12192000" cy="6858000"/>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bg1">
                  <a:alpha val="84000"/>
                </a:schemeClr>
              </a:gs>
              <a:gs pos="1000">
                <a:schemeClr val="bg1">
                  <a:alpha val="90000"/>
                </a:schemeClr>
              </a:gs>
            </a:gsLst>
            <a:lin ang="1620000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blipFill>
                  <a:blip r:embed="rId6"/>
                  <a:tile tx="0" ty="0" sx="100000" sy="100000" flip="none" algn="tl"/>
                </a:blipFill>
                <a:cs typeface="+mn-ea"/>
                <a:sym typeface="+mn-lt"/>
              </a:rPr>
              <a:t>`</a:t>
            </a:r>
            <a:endParaRPr lang="zh-CN" altLang="en-US" sz="2000" dirty="0">
              <a:blipFill>
                <a:blip r:embed="rId6"/>
                <a:tile tx="0" ty="0" sx="100000" sy="100000" flip="none" algn="tl"/>
              </a:blipFill>
              <a:cs typeface="+mn-ea"/>
              <a:sym typeface="+mn-lt"/>
            </a:endParaRPr>
          </a:p>
        </p:txBody>
      </p:sp>
      <p:sp>
        <p:nvSpPr>
          <p:cNvPr id="4" name="任意多边形: 形状 3">
            <a:extLst>
              <a:ext uri="{FF2B5EF4-FFF2-40B4-BE49-F238E27FC236}">
                <a16:creationId xmlns:a16="http://schemas.microsoft.com/office/drawing/2014/main" id="{6FB0C55B-9855-4355-8FC6-4A659519CBE4}"/>
              </a:ext>
            </a:extLst>
          </p:cNvPr>
          <p:cNvSpPr/>
          <p:nvPr/>
        </p:nvSpPr>
        <p:spPr>
          <a:xfrm rot="5400000" flipH="1" flipV="1">
            <a:off x="6674598" y="2915953"/>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2" name="文本框 1">
            <a:extLst>
              <a:ext uri="{FF2B5EF4-FFF2-40B4-BE49-F238E27FC236}">
                <a16:creationId xmlns:a16="http://schemas.microsoft.com/office/drawing/2014/main" id="{9DA4CF88-0E6B-4D65-8639-A650321DAFED}"/>
              </a:ext>
            </a:extLst>
          </p:cNvPr>
          <p:cNvSpPr txBox="1"/>
          <p:nvPr/>
        </p:nvSpPr>
        <p:spPr>
          <a:xfrm>
            <a:off x="4936523" y="874824"/>
            <a:ext cx="2318954" cy="1200329"/>
          </a:xfrm>
          <a:prstGeom prst="rect">
            <a:avLst/>
          </a:prstGeom>
          <a:noFill/>
        </p:spPr>
        <p:txBody>
          <a:bodyPr wrap="square" rtlCol="0">
            <a:spAutoFit/>
          </a:bodyPr>
          <a:lstStyle/>
          <a:p>
            <a:pPr algn="dist"/>
            <a:r>
              <a:rPr lang="zh-CN" altLang="en-US" sz="7200" b="1" dirty="0">
                <a:solidFill>
                  <a:schemeClr val="tx2">
                    <a:lumMod val="75000"/>
                  </a:schemeClr>
                </a:solidFill>
                <a:cs typeface="+mn-ea"/>
                <a:sym typeface="+mn-lt"/>
              </a:rPr>
              <a:t>目录</a:t>
            </a:r>
          </a:p>
        </p:txBody>
      </p:sp>
      <p:sp>
        <p:nvSpPr>
          <p:cNvPr id="3" name="文本框 2">
            <a:extLst>
              <a:ext uri="{FF2B5EF4-FFF2-40B4-BE49-F238E27FC236}">
                <a16:creationId xmlns:a16="http://schemas.microsoft.com/office/drawing/2014/main" id="{EC12CD4C-948D-4FB8-A1E3-94A7F46E2073}"/>
              </a:ext>
            </a:extLst>
          </p:cNvPr>
          <p:cNvSpPr txBox="1"/>
          <p:nvPr/>
        </p:nvSpPr>
        <p:spPr>
          <a:xfrm>
            <a:off x="7043620" y="2771849"/>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04 </a:t>
            </a:r>
            <a:r>
              <a:rPr lang="zh-CN" altLang="en-US" dirty="0">
                <a:solidFill>
                  <a:schemeClr val="tx2">
                    <a:lumMod val="75000"/>
                  </a:schemeClr>
                </a:solidFill>
                <a:cs typeface="+mn-ea"/>
                <a:sym typeface="+mn-lt"/>
              </a:rPr>
              <a:t>这是第四章节的标题</a:t>
            </a:r>
          </a:p>
        </p:txBody>
      </p:sp>
      <p:sp>
        <p:nvSpPr>
          <p:cNvPr id="12" name="任意多边形: 形状 11">
            <a:extLst>
              <a:ext uri="{FF2B5EF4-FFF2-40B4-BE49-F238E27FC236}">
                <a16:creationId xmlns:a16="http://schemas.microsoft.com/office/drawing/2014/main" id="{C8C8B30E-FD95-4BCD-AC14-AE428E2488CE}"/>
              </a:ext>
            </a:extLst>
          </p:cNvPr>
          <p:cNvSpPr/>
          <p:nvPr/>
        </p:nvSpPr>
        <p:spPr>
          <a:xfrm rot="5400000" flipH="1" flipV="1">
            <a:off x="6674598" y="3713158"/>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13" name="文本框 12">
            <a:extLst>
              <a:ext uri="{FF2B5EF4-FFF2-40B4-BE49-F238E27FC236}">
                <a16:creationId xmlns:a16="http://schemas.microsoft.com/office/drawing/2014/main" id="{2A52CFC0-329C-4217-A1B9-26A58D07B958}"/>
              </a:ext>
            </a:extLst>
          </p:cNvPr>
          <p:cNvSpPr txBox="1"/>
          <p:nvPr/>
        </p:nvSpPr>
        <p:spPr>
          <a:xfrm>
            <a:off x="7043620" y="3569054"/>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05 </a:t>
            </a:r>
            <a:r>
              <a:rPr lang="zh-CN" altLang="en-US" dirty="0">
                <a:solidFill>
                  <a:schemeClr val="tx2">
                    <a:lumMod val="75000"/>
                  </a:schemeClr>
                </a:solidFill>
                <a:cs typeface="+mn-ea"/>
                <a:sym typeface="+mn-lt"/>
              </a:rPr>
              <a:t>这是第五章节的标题</a:t>
            </a:r>
          </a:p>
        </p:txBody>
      </p:sp>
      <p:sp>
        <p:nvSpPr>
          <p:cNvPr id="14" name="任意多边形: 形状 13">
            <a:extLst>
              <a:ext uri="{FF2B5EF4-FFF2-40B4-BE49-F238E27FC236}">
                <a16:creationId xmlns:a16="http://schemas.microsoft.com/office/drawing/2014/main" id="{8BF08250-EF76-485C-9D2F-6278A6430930}"/>
              </a:ext>
            </a:extLst>
          </p:cNvPr>
          <p:cNvSpPr/>
          <p:nvPr/>
        </p:nvSpPr>
        <p:spPr>
          <a:xfrm rot="5400000" flipH="1" flipV="1">
            <a:off x="6674598" y="4547212"/>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15" name="文本框 14">
            <a:extLst>
              <a:ext uri="{FF2B5EF4-FFF2-40B4-BE49-F238E27FC236}">
                <a16:creationId xmlns:a16="http://schemas.microsoft.com/office/drawing/2014/main" id="{8FBF799F-232C-446E-AF19-A8A6B0724159}"/>
              </a:ext>
            </a:extLst>
          </p:cNvPr>
          <p:cNvSpPr txBox="1"/>
          <p:nvPr/>
        </p:nvSpPr>
        <p:spPr>
          <a:xfrm>
            <a:off x="7043620" y="4403108"/>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06 </a:t>
            </a:r>
            <a:r>
              <a:rPr lang="zh-CN" altLang="en-US" dirty="0">
                <a:solidFill>
                  <a:schemeClr val="tx2">
                    <a:lumMod val="75000"/>
                  </a:schemeClr>
                </a:solidFill>
                <a:cs typeface="+mn-ea"/>
                <a:sym typeface="+mn-lt"/>
              </a:rPr>
              <a:t>这是第</a:t>
            </a:r>
            <a:r>
              <a:rPr lang="en-US" altLang="zh-CN" dirty="0">
                <a:solidFill>
                  <a:schemeClr val="tx2">
                    <a:lumMod val="75000"/>
                  </a:schemeClr>
                </a:solidFill>
                <a:cs typeface="+mn-ea"/>
                <a:sym typeface="+mn-lt"/>
              </a:rPr>
              <a:t>6</a:t>
            </a:r>
            <a:r>
              <a:rPr lang="zh-CN" altLang="en-US" dirty="0">
                <a:solidFill>
                  <a:schemeClr val="tx2">
                    <a:lumMod val="75000"/>
                  </a:schemeClr>
                </a:solidFill>
                <a:cs typeface="+mn-ea"/>
                <a:sym typeface="+mn-lt"/>
              </a:rPr>
              <a:t>章节的标题</a:t>
            </a:r>
          </a:p>
        </p:txBody>
      </p:sp>
      <p:sp>
        <p:nvSpPr>
          <p:cNvPr id="16" name="任意多边形: 形状 15">
            <a:extLst>
              <a:ext uri="{FF2B5EF4-FFF2-40B4-BE49-F238E27FC236}">
                <a16:creationId xmlns:a16="http://schemas.microsoft.com/office/drawing/2014/main" id="{65A082A1-49E6-4AF2-80FC-5405ED434B3F}"/>
              </a:ext>
            </a:extLst>
          </p:cNvPr>
          <p:cNvSpPr/>
          <p:nvPr/>
        </p:nvSpPr>
        <p:spPr>
          <a:xfrm rot="5400000" flipH="1" flipV="1">
            <a:off x="1590860" y="2915953"/>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17" name="文本框 16">
            <a:extLst>
              <a:ext uri="{FF2B5EF4-FFF2-40B4-BE49-F238E27FC236}">
                <a16:creationId xmlns:a16="http://schemas.microsoft.com/office/drawing/2014/main" id="{8D623427-304B-4069-8054-08D48E05EF1D}"/>
              </a:ext>
            </a:extLst>
          </p:cNvPr>
          <p:cNvSpPr txBox="1"/>
          <p:nvPr/>
        </p:nvSpPr>
        <p:spPr>
          <a:xfrm>
            <a:off x="1959882" y="2771849"/>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01 </a:t>
            </a:r>
            <a:r>
              <a:rPr lang="zh-CN" altLang="en-US" dirty="0">
                <a:solidFill>
                  <a:schemeClr val="tx2">
                    <a:lumMod val="75000"/>
                  </a:schemeClr>
                </a:solidFill>
                <a:cs typeface="+mn-ea"/>
                <a:sym typeface="+mn-lt"/>
              </a:rPr>
              <a:t>这是第一章节的标题</a:t>
            </a:r>
          </a:p>
        </p:txBody>
      </p:sp>
      <p:sp>
        <p:nvSpPr>
          <p:cNvPr id="18" name="任意多边形: 形状 17">
            <a:extLst>
              <a:ext uri="{FF2B5EF4-FFF2-40B4-BE49-F238E27FC236}">
                <a16:creationId xmlns:a16="http://schemas.microsoft.com/office/drawing/2014/main" id="{A962748C-6975-472A-9421-4E11685ADFCE}"/>
              </a:ext>
            </a:extLst>
          </p:cNvPr>
          <p:cNvSpPr/>
          <p:nvPr/>
        </p:nvSpPr>
        <p:spPr>
          <a:xfrm rot="5400000" flipH="1" flipV="1">
            <a:off x="1561649" y="3743588"/>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19" name="文本框 18">
            <a:extLst>
              <a:ext uri="{FF2B5EF4-FFF2-40B4-BE49-F238E27FC236}">
                <a16:creationId xmlns:a16="http://schemas.microsoft.com/office/drawing/2014/main" id="{EB79D672-A0E0-4931-9C9C-D874A744B85B}"/>
              </a:ext>
            </a:extLst>
          </p:cNvPr>
          <p:cNvSpPr txBox="1"/>
          <p:nvPr/>
        </p:nvSpPr>
        <p:spPr>
          <a:xfrm>
            <a:off x="1930671" y="3599484"/>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02 </a:t>
            </a:r>
            <a:r>
              <a:rPr lang="zh-CN" altLang="en-US" dirty="0">
                <a:solidFill>
                  <a:schemeClr val="tx2">
                    <a:lumMod val="75000"/>
                  </a:schemeClr>
                </a:solidFill>
                <a:cs typeface="+mn-ea"/>
                <a:sym typeface="+mn-lt"/>
              </a:rPr>
              <a:t>这是第二章节的标题</a:t>
            </a:r>
          </a:p>
        </p:txBody>
      </p:sp>
      <p:sp>
        <p:nvSpPr>
          <p:cNvPr id="20" name="任意多边形: 形状 19">
            <a:extLst>
              <a:ext uri="{FF2B5EF4-FFF2-40B4-BE49-F238E27FC236}">
                <a16:creationId xmlns:a16="http://schemas.microsoft.com/office/drawing/2014/main" id="{2B8B7F61-0D88-4965-AB63-DE147421AC6A}"/>
              </a:ext>
            </a:extLst>
          </p:cNvPr>
          <p:cNvSpPr/>
          <p:nvPr/>
        </p:nvSpPr>
        <p:spPr>
          <a:xfrm rot="5400000" flipH="1" flipV="1">
            <a:off x="1561649" y="4658788"/>
            <a:ext cx="399064" cy="110856"/>
          </a:xfrm>
          <a:custGeom>
            <a:avLst/>
            <a:gdLst>
              <a:gd name="connsiteX0" fmla="*/ 3624580 w 3624580"/>
              <a:gd name="connsiteY0" fmla="*/ 1006871 h 1006871"/>
              <a:gd name="connsiteX1" fmla="*/ 466979 w 3624580"/>
              <a:gd name="connsiteY1" fmla="*/ 1006871 h 1006871"/>
              <a:gd name="connsiteX2" fmla="*/ 0 w 3624580"/>
              <a:gd name="connsiteY2" fmla="*/ 539892 h 1006871"/>
              <a:gd name="connsiteX3" fmla="*/ 0 w 3624580"/>
              <a:gd name="connsiteY3" fmla="*/ 0 h 1006871"/>
              <a:gd name="connsiteX4" fmla="*/ 3157601 w 3624580"/>
              <a:gd name="connsiteY4" fmla="*/ 0 h 1006871"/>
              <a:gd name="connsiteX5" fmla="*/ 3624580 w 3624580"/>
              <a:gd name="connsiteY5" fmla="*/ 466979 h 100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4580" h="1006871">
                <a:moveTo>
                  <a:pt x="3624580" y="1006871"/>
                </a:moveTo>
                <a:lnTo>
                  <a:pt x="466979" y="1006871"/>
                </a:lnTo>
                <a:lnTo>
                  <a:pt x="0" y="539892"/>
                </a:lnTo>
                <a:lnTo>
                  <a:pt x="0" y="0"/>
                </a:lnTo>
                <a:lnTo>
                  <a:pt x="3157601" y="0"/>
                </a:lnTo>
                <a:lnTo>
                  <a:pt x="3624580" y="466979"/>
                </a:lnTo>
                <a:close/>
              </a:path>
            </a:pathLst>
          </a:custGeom>
          <a:gradFill flip="none" rotWithShape="1">
            <a:gsLst>
              <a:gs pos="100000">
                <a:schemeClr val="accent6"/>
              </a:gs>
              <a:gs pos="1000">
                <a:schemeClr val="accent3"/>
              </a:gs>
            </a:gsLst>
            <a:lin ang="0" scaled="1"/>
            <a:tileRect/>
          </a:gradFill>
          <a:ln w="476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blipFill>
                <a:blip r:embed="rId6"/>
                <a:tile tx="0" ty="0" sx="100000" sy="100000" flip="none" algn="tl"/>
              </a:blipFill>
              <a:cs typeface="+mn-ea"/>
              <a:sym typeface="+mn-lt"/>
            </a:endParaRPr>
          </a:p>
        </p:txBody>
      </p:sp>
      <p:sp>
        <p:nvSpPr>
          <p:cNvPr id="21" name="文本框 20">
            <a:extLst>
              <a:ext uri="{FF2B5EF4-FFF2-40B4-BE49-F238E27FC236}">
                <a16:creationId xmlns:a16="http://schemas.microsoft.com/office/drawing/2014/main" id="{388A0341-35A6-4C17-B328-0D59D7FBE21D}"/>
              </a:ext>
            </a:extLst>
          </p:cNvPr>
          <p:cNvSpPr txBox="1"/>
          <p:nvPr/>
        </p:nvSpPr>
        <p:spPr>
          <a:xfrm>
            <a:off x="1930671" y="4514684"/>
            <a:ext cx="3846558" cy="369332"/>
          </a:xfrm>
          <a:prstGeom prst="rect">
            <a:avLst/>
          </a:prstGeom>
          <a:noFill/>
        </p:spPr>
        <p:txBody>
          <a:bodyPr wrap="square" rtlCol="0">
            <a:spAutoFit/>
          </a:bodyPr>
          <a:lstStyle/>
          <a:p>
            <a:pPr algn="dist"/>
            <a:r>
              <a:rPr lang="en-US" altLang="zh-CN" dirty="0">
                <a:solidFill>
                  <a:schemeClr val="tx2">
                    <a:lumMod val="75000"/>
                  </a:schemeClr>
                </a:solidFill>
                <a:cs typeface="+mn-ea"/>
                <a:sym typeface="+mn-lt"/>
              </a:rPr>
              <a:t>Part 03 </a:t>
            </a:r>
            <a:r>
              <a:rPr lang="zh-CN" altLang="en-US" dirty="0">
                <a:solidFill>
                  <a:schemeClr val="tx2">
                    <a:lumMod val="75000"/>
                  </a:schemeClr>
                </a:solidFill>
                <a:cs typeface="+mn-ea"/>
                <a:sym typeface="+mn-lt"/>
              </a:rPr>
              <a:t>这是第三章节的标题</a:t>
            </a:r>
          </a:p>
        </p:txBody>
      </p:sp>
      <p:grpSp>
        <p:nvGrpSpPr>
          <p:cNvPr id="22" name="组合 21">
            <a:extLst>
              <a:ext uri="{FF2B5EF4-FFF2-40B4-BE49-F238E27FC236}">
                <a16:creationId xmlns:a16="http://schemas.microsoft.com/office/drawing/2014/main" id="{BEC74937-0C4B-4208-B9C3-31DC200BED6E}"/>
              </a:ext>
            </a:extLst>
          </p:cNvPr>
          <p:cNvGrpSpPr/>
          <p:nvPr/>
        </p:nvGrpSpPr>
        <p:grpSpPr>
          <a:xfrm>
            <a:off x="7618655" y="1328670"/>
            <a:ext cx="221996" cy="292636"/>
            <a:chOff x="4206240" y="3385284"/>
            <a:chExt cx="221996" cy="292636"/>
          </a:xfrm>
        </p:grpSpPr>
        <p:cxnSp>
          <p:nvCxnSpPr>
            <p:cNvPr id="23" name="直接连接符 22">
              <a:extLst>
                <a:ext uri="{FF2B5EF4-FFF2-40B4-BE49-F238E27FC236}">
                  <a16:creationId xmlns:a16="http://schemas.microsoft.com/office/drawing/2014/main" id="{A90A22B0-0833-4BCE-BA6A-245A1BDB7A05}"/>
                </a:ext>
              </a:extLst>
            </p:cNvPr>
            <p:cNvCxnSpPr/>
            <p:nvPr/>
          </p:nvCxnSpPr>
          <p:spPr>
            <a:xfrm>
              <a:off x="4206240" y="3385284"/>
              <a:ext cx="0" cy="292636"/>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D09D6D0-728C-4A73-A681-6BB8F6407993}"/>
                </a:ext>
              </a:extLst>
            </p:cNvPr>
            <p:cNvCxnSpPr>
              <a:cxnSpLocks/>
            </p:cNvCxnSpPr>
            <p:nvPr/>
          </p:nvCxnSpPr>
          <p:spPr>
            <a:xfrm>
              <a:off x="4322064" y="3429000"/>
              <a:ext cx="0" cy="198120"/>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C46B7D5-7324-4A3E-990C-17505B23D307}"/>
                </a:ext>
              </a:extLst>
            </p:cNvPr>
            <p:cNvCxnSpPr>
              <a:cxnSpLocks/>
            </p:cNvCxnSpPr>
            <p:nvPr/>
          </p:nvCxnSpPr>
          <p:spPr>
            <a:xfrm>
              <a:off x="4428236" y="3459480"/>
              <a:ext cx="0" cy="144561"/>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D23C497E-3B1D-4A3B-84F8-5AEA2B909E88}"/>
              </a:ext>
            </a:extLst>
          </p:cNvPr>
          <p:cNvGrpSpPr/>
          <p:nvPr/>
        </p:nvGrpSpPr>
        <p:grpSpPr>
          <a:xfrm flipH="1">
            <a:off x="4351348" y="1335481"/>
            <a:ext cx="221996" cy="292636"/>
            <a:chOff x="4206240" y="3385284"/>
            <a:chExt cx="221996" cy="292636"/>
          </a:xfrm>
        </p:grpSpPr>
        <p:cxnSp>
          <p:nvCxnSpPr>
            <p:cNvPr id="27" name="直接连接符 26">
              <a:extLst>
                <a:ext uri="{FF2B5EF4-FFF2-40B4-BE49-F238E27FC236}">
                  <a16:creationId xmlns:a16="http://schemas.microsoft.com/office/drawing/2014/main" id="{46723221-B491-427A-9652-DC7AE4BBE76B}"/>
                </a:ext>
              </a:extLst>
            </p:cNvPr>
            <p:cNvCxnSpPr/>
            <p:nvPr/>
          </p:nvCxnSpPr>
          <p:spPr>
            <a:xfrm>
              <a:off x="4206240" y="3385284"/>
              <a:ext cx="0" cy="292636"/>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AA78F3C-C8F8-4953-9E4B-AB5E915A0479}"/>
                </a:ext>
              </a:extLst>
            </p:cNvPr>
            <p:cNvCxnSpPr>
              <a:cxnSpLocks/>
            </p:cNvCxnSpPr>
            <p:nvPr/>
          </p:nvCxnSpPr>
          <p:spPr>
            <a:xfrm>
              <a:off x="4322064" y="3429000"/>
              <a:ext cx="0" cy="198120"/>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F605D7F-7C96-4FF9-AB20-9B1D207DF543}"/>
                </a:ext>
              </a:extLst>
            </p:cNvPr>
            <p:cNvCxnSpPr>
              <a:cxnSpLocks/>
            </p:cNvCxnSpPr>
            <p:nvPr/>
          </p:nvCxnSpPr>
          <p:spPr>
            <a:xfrm>
              <a:off x="4428236" y="3459480"/>
              <a:ext cx="0" cy="144561"/>
            </a:xfrm>
            <a:prstGeom prst="line">
              <a:avLst/>
            </a:prstGeom>
            <a:ln w="22225" cap="rnd">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CDAC7409-34E7-4224-83B6-ED4C66BE673C}"/>
              </a:ext>
            </a:extLst>
          </p:cNvPr>
          <p:cNvSpPr txBox="1"/>
          <p:nvPr/>
        </p:nvSpPr>
        <p:spPr>
          <a:xfrm>
            <a:off x="4351348" y="2005650"/>
            <a:ext cx="3489303" cy="261610"/>
          </a:xfrm>
          <a:prstGeom prst="rect">
            <a:avLst/>
          </a:prstGeom>
          <a:noFill/>
        </p:spPr>
        <p:txBody>
          <a:bodyPr wrap="square" rtlCol="0">
            <a:spAutoFit/>
          </a:bodyPr>
          <a:lstStyle/>
          <a:p>
            <a:pPr algn="dist"/>
            <a:r>
              <a:rPr lang="en-US" altLang="zh-CN" sz="1100" dirty="0">
                <a:solidFill>
                  <a:schemeClr val="tx2"/>
                </a:solidFill>
                <a:cs typeface="+mn-ea"/>
                <a:sym typeface="+mn-lt"/>
              </a:rPr>
              <a:t>context</a:t>
            </a:r>
            <a:endParaRPr lang="zh-CN" altLang="en-US" sz="1100" dirty="0">
              <a:solidFill>
                <a:schemeClr val="tx2"/>
              </a:solidFill>
              <a:cs typeface="+mn-ea"/>
              <a:sym typeface="+mn-lt"/>
            </a:endParaRPr>
          </a:p>
        </p:txBody>
      </p:sp>
    </p:spTree>
    <p:extLst>
      <p:ext uri="{BB962C8B-B14F-4D97-AF65-F5344CB8AC3E}">
        <p14:creationId xmlns:p14="http://schemas.microsoft.com/office/powerpoint/2010/main" val="2070212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人的雕塑&#10;&#10;描述已自动生成">
            <a:extLst>
              <a:ext uri="{FF2B5EF4-FFF2-40B4-BE49-F238E27FC236}">
                <a16:creationId xmlns:a16="http://schemas.microsoft.com/office/drawing/2014/main" id="{FA092212-E936-44F0-98B1-9C601F5A70AC}"/>
              </a:ext>
            </a:extLst>
          </p:cNvPr>
          <p:cNvPicPr>
            <a:picLocks noChangeAspect="1"/>
          </p:cNvPicPr>
          <p:nvPr/>
        </p:nvPicPr>
        <p:blipFill>
          <a:blip r:embed="rId3">
            <a:duotone>
              <a:schemeClr val="bg2">
                <a:shade val="45000"/>
                <a:satMod val="135000"/>
              </a:schemeClr>
              <a:prstClr val="white"/>
            </a:duotone>
            <a:alphaModFix amt="50000"/>
            <a:extLst>
              <a:ext uri="{28A0092B-C50C-407E-A947-70E740481C1C}">
                <a14:useLocalDpi xmlns:a14="http://schemas.microsoft.com/office/drawing/2010/main" val="0"/>
              </a:ext>
            </a:extLst>
          </a:blip>
          <a:srcRect t="471" b="24264"/>
          <a:stretch>
            <a:fillRect/>
          </a:stretch>
        </p:blipFill>
        <p:spPr>
          <a:xfrm>
            <a:off x="0" y="-5487"/>
            <a:ext cx="12192000" cy="6882209"/>
          </a:xfrm>
          <a:custGeom>
            <a:avLst/>
            <a:gdLst>
              <a:gd name="connsiteX0" fmla="*/ 0 w 12149113"/>
              <a:gd name="connsiteY0" fmla="*/ 0 h 6858000"/>
              <a:gd name="connsiteX1" fmla="*/ 12149113 w 12149113"/>
              <a:gd name="connsiteY1" fmla="*/ 0 h 6858000"/>
              <a:gd name="connsiteX2" fmla="*/ 12149113 w 12149113"/>
              <a:gd name="connsiteY2" fmla="*/ 6858000 h 6858000"/>
              <a:gd name="connsiteX3" fmla="*/ 0 w 121491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49113" h="6858000">
                <a:moveTo>
                  <a:pt x="0" y="0"/>
                </a:moveTo>
                <a:lnTo>
                  <a:pt x="12149113" y="0"/>
                </a:lnTo>
                <a:lnTo>
                  <a:pt x="12149113" y="6858000"/>
                </a:lnTo>
                <a:lnTo>
                  <a:pt x="0" y="6858000"/>
                </a:lnTo>
                <a:close/>
              </a:path>
            </a:pathLst>
          </a:custGeom>
        </p:spPr>
      </p:pic>
      <p:sp>
        <p:nvSpPr>
          <p:cNvPr id="42" name="任意多边形: 形状 41">
            <a:extLst>
              <a:ext uri="{FF2B5EF4-FFF2-40B4-BE49-F238E27FC236}">
                <a16:creationId xmlns:a16="http://schemas.microsoft.com/office/drawing/2014/main" id="{91FC88BC-61A5-4A56-B74B-72F0E189C031}"/>
              </a:ext>
            </a:extLst>
          </p:cNvPr>
          <p:cNvSpPr/>
          <p:nvPr/>
        </p:nvSpPr>
        <p:spPr>
          <a:xfrm rot="537780">
            <a:off x="-242009" y="5506465"/>
            <a:ext cx="11883359" cy="2236677"/>
          </a:xfrm>
          <a:custGeom>
            <a:avLst/>
            <a:gdLst>
              <a:gd name="connsiteX0" fmla="*/ 132887 w 11883359"/>
              <a:gd name="connsiteY0" fmla="*/ 5563 h 2236677"/>
              <a:gd name="connsiteX1" fmla="*/ 241285 w 11883359"/>
              <a:gd name="connsiteY1" fmla="*/ 0 h 2236677"/>
              <a:gd name="connsiteX2" fmla="*/ 1577163 w 11883359"/>
              <a:gd name="connsiteY2" fmla="*/ 495377 h 2236677"/>
              <a:gd name="connsiteX3" fmla="*/ 2913039 w 11883359"/>
              <a:gd name="connsiteY3" fmla="*/ 0 h 2236677"/>
              <a:gd name="connsiteX4" fmla="*/ 4248917 w 11883359"/>
              <a:gd name="connsiteY4" fmla="*/ 495376 h 2236677"/>
              <a:gd name="connsiteX5" fmla="*/ 5584794 w 11883359"/>
              <a:gd name="connsiteY5" fmla="*/ 0 h 2236677"/>
              <a:gd name="connsiteX6" fmla="*/ 6920672 w 11883359"/>
              <a:gd name="connsiteY6" fmla="*/ 495376 h 2236677"/>
              <a:gd name="connsiteX7" fmla="*/ 8256549 w 11883359"/>
              <a:gd name="connsiteY7" fmla="*/ 0 h 2236677"/>
              <a:gd name="connsiteX8" fmla="*/ 9592427 w 11883359"/>
              <a:gd name="connsiteY8" fmla="*/ 495377 h 2236677"/>
              <a:gd name="connsiteX9" fmla="*/ 10928305 w 11883359"/>
              <a:gd name="connsiteY9" fmla="*/ 0 h 2236677"/>
              <a:gd name="connsiteX10" fmla="*/ 11734762 w 11883359"/>
              <a:gd name="connsiteY10" fmla="*/ 338637 h 2236677"/>
              <a:gd name="connsiteX11" fmla="*/ 11883359 w 11883359"/>
              <a:gd name="connsiteY11" fmla="*/ 417281 h 2236677"/>
              <a:gd name="connsiteX12" fmla="*/ 347940 w 11883359"/>
              <a:gd name="connsiteY12" fmla="*/ 2236677 h 2236677"/>
              <a:gd name="connsiteX13" fmla="*/ 0 w 11883359"/>
              <a:gd name="connsiteY13" fmla="*/ 30649 h 2236677"/>
              <a:gd name="connsiteX14" fmla="*/ 34452 w 11883359"/>
              <a:gd name="connsiteY14" fmla="*/ 21286 h 2236677"/>
              <a:gd name="connsiteX15" fmla="*/ 132887 w 11883359"/>
              <a:gd name="connsiteY15" fmla="*/ 5563 h 223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83359" h="2236677">
                <a:moveTo>
                  <a:pt x="132887" y="5563"/>
                </a:moveTo>
                <a:cubicBezTo>
                  <a:pt x="167280" y="1935"/>
                  <a:pt x="203334" y="0"/>
                  <a:pt x="241285" y="0"/>
                </a:cubicBezTo>
                <a:cubicBezTo>
                  <a:pt x="848501" y="0"/>
                  <a:pt x="969946" y="495376"/>
                  <a:pt x="1577163" y="495377"/>
                </a:cubicBezTo>
                <a:cubicBezTo>
                  <a:pt x="2184378" y="495377"/>
                  <a:pt x="2305823" y="0"/>
                  <a:pt x="2913039" y="0"/>
                </a:cubicBezTo>
                <a:cubicBezTo>
                  <a:pt x="3520255" y="0"/>
                  <a:pt x="3641701" y="495377"/>
                  <a:pt x="4248917" y="495376"/>
                </a:cubicBezTo>
                <a:cubicBezTo>
                  <a:pt x="4856143" y="495377"/>
                  <a:pt x="4977568" y="0"/>
                  <a:pt x="5584794" y="0"/>
                </a:cubicBezTo>
                <a:cubicBezTo>
                  <a:pt x="6192021" y="0"/>
                  <a:pt x="6313445" y="495376"/>
                  <a:pt x="6920672" y="495376"/>
                </a:cubicBezTo>
                <a:cubicBezTo>
                  <a:pt x="7527898" y="495377"/>
                  <a:pt x="7649323" y="0"/>
                  <a:pt x="8256549" y="0"/>
                </a:cubicBezTo>
                <a:cubicBezTo>
                  <a:pt x="8863776" y="0"/>
                  <a:pt x="8985200" y="495377"/>
                  <a:pt x="9592427" y="495377"/>
                </a:cubicBezTo>
                <a:cubicBezTo>
                  <a:pt x="10199653" y="495376"/>
                  <a:pt x="10321077" y="0"/>
                  <a:pt x="10928305" y="0"/>
                </a:cubicBezTo>
                <a:cubicBezTo>
                  <a:pt x="11307821" y="0"/>
                  <a:pt x="11497571" y="193507"/>
                  <a:pt x="11734762" y="338637"/>
                </a:cubicBezTo>
                <a:lnTo>
                  <a:pt x="11883359" y="417281"/>
                </a:lnTo>
                <a:lnTo>
                  <a:pt x="347940" y="2236677"/>
                </a:lnTo>
                <a:lnTo>
                  <a:pt x="0" y="30649"/>
                </a:lnTo>
                <a:lnTo>
                  <a:pt x="34452" y="21286"/>
                </a:lnTo>
                <a:cubicBezTo>
                  <a:pt x="65761" y="14513"/>
                  <a:pt x="98494" y="9192"/>
                  <a:pt x="132887" y="5563"/>
                </a:cubicBezTo>
                <a:close/>
              </a:path>
            </a:pathLst>
          </a:custGeom>
          <a:solidFill>
            <a:schemeClr val="accent1"/>
          </a:solidFill>
          <a:ln w="9525" cap="flat">
            <a:solidFill>
              <a:schemeClr val="accent6"/>
            </a:solidFill>
            <a:prstDash val="solid"/>
            <a:miter/>
          </a:ln>
          <a:effectLst>
            <a:innerShdw blurRad="279400" dist="50800" dir="8100000">
              <a:prstClr val="black">
                <a:alpha val="41000"/>
              </a:prstClr>
            </a:innerShdw>
          </a:effectLst>
        </p:spPr>
        <p:txBody>
          <a:bodyPr wrap="square" rtlCol="0" anchor="ctr">
            <a:noAutofit/>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767F8A13-2761-4E66-8293-51A3C9C11C8C}"/>
              </a:ext>
            </a:extLst>
          </p:cNvPr>
          <p:cNvSpPr/>
          <p:nvPr/>
        </p:nvSpPr>
        <p:spPr>
          <a:xfrm rot="13234801">
            <a:off x="6926215" y="-1034835"/>
            <a:ext cx="6717777" cy="3779592"/>
          </a:xfrm>
          <a:custGeom>
            <a:avLst/>
            <a:gdLst>
              <a:gd name="connsiteX0" fmla="*/ 6717777 w 6717777"/>
              <a:gd name="connsiteY0" fmla="*/ 138606 h 3779592"/>
              <a:gd name="connsiteX1" fmla="*/ 2466765 w 6717777"/>
              <a:gd name="connsiteY1" fmla="*/ 3779592 h 3779592"/>
              <a:gd name="connsiteX2" fmla="*/ 0 w 6717777"/>
              <a:gd name="connsiteY2" fmla="*/ 899536 h 3779592"/>
              <a:gd name="connsiteX3" fmla="*/ 107709 w 6717777"/>
              <a:gd name="connsiteY3" fmla="*/ 906242 h 3779592"/>
              <a:gd name="connsiteX4" fmla="*/ 2122426 w 6717777"/>
              <a:gd name="connsiteY4" fmla="*/ 0 h 3779592"/>
              <a:gd name="connsiteX5" fmla="*/ 4137143 w 6717777"/>
              <a:gd name="connsiteY5" fmla="*/ 906242 h 3779592"/>
              <a:gd name="connsiteX6" fmla="*/ 6151859 w 6717777"/>
              <a:gd name="connsiteY6" fmla="*/ 0 h 3779592"/>
              <a:gd name="connsiteX7" fmla="*/ 6599379 w 6717777"/>
              <a:gd name="connsiteY7" fmla="*/ 83633 h 377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7777" h="3779592">
                <a:moveTo>
                  <a:pt x="6717777" y="138606"/>
                </a:moveTo>
                <a:lnTo>
                  <a:pt x="2466765" y="3779592"/>
                </a:lnTo>
                <a:lnTo>
                  <a:pt x="0" y="899536"/>
                </a:lnTo>
                <a:lnTo>
                  <a:pt x="107709" y="906242"/>
                </a:lnTo>
                <a:cubicBezTo>
                  <a:pt x="1023488" y="906241"/>
                  <a:pt x="1206648" y="0"/>
                  <a:pt x="2122426" y="0"/>
                </a:cubicBezTo>
                <a:cubicBezTo>
                  <a:pt x="3038205" y="0"/>
                  <a:pt x="3221364" y="906241"/>
                  <a:pt x="4137143" y="906242"/>
                </a:cubicBezTo>
                <a:cubicBezTo>
                  <a:pt x="5052936" y="906242"/>
                  <a:pt x="5236065" y="0"/>
                  <a:pt x="6151859" y="0"/>
                </a:cubicBezTo>
                <a:cubicBezTo>
                  <a:pt x="6323570" y="0"/>
                  <a:pt x="6469524" y="31860"/>
                  <a:pt x="6599379" y="83633"/>
                </a:cubicBezTo>
                <a:close/>
              </a:path>
            </a:pathLst>
          </a:custGeom>
          <a:solidFill>
            <a:schemeClr val="accent1"/>
          </a:solidFill>
          <a:ln w="9525" cap="flat">
            <a:solidFill>
              <a:schemeClr val="accent6"/>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C2CC8475-D481-40D9-B6D2-B522AFDE08FD}"/>
              </a:ext>
            </a:extLst>
          </p:cNvPr>
          <p:cNvSpPr/>
          <p:nvPr/>
        </p:nvSpPr>
        <p:spPr>
          <a:xfrm rot="13234801">
            <a:off x="7808196" y="-914092"/>
            <a:ext cx="5493095" cy="3083551"/>
          </a:xfrm>
          <a:custGeom>
            <a:avLst/>
            <a:gdLst>
              <a:gd name="connsiteX0" fmla="*/ 5493095 w 5493095"/>
              <a:gd name="connsiteY0" fmla="*/ 15806 h 3083551"/>
              <a:gd name="connsiteX1" fmla="*/ 1911368 w 5493095"/>
              <a:gd name="connsiteY1" fmla="*/ 3083551 h 3083551"/>
              <a:gd name="connsiteX2" fmla="*/ 0 w 5493095"/>
              <a:gd name="connsiteY2" fmla="*/ 851945 h 3083551"/>
              <a:gd name="connsiteX3" fmla="*/ 88996 w 5493095"/>
              <a:gd name="connsiteY3" fmla="*/ 822609 h 3083551"/>
              <a:gd name="connsiteX4" fmla="*/ 1656197 w 5493095"/>
              <a:gd name="connsiteY4" fmla="*/ 0 h 3083551"/>
              <a:gd name="connsiteX5" fmla="*/ 3670914 w 5493095"/>
              <a:gd name="connsiteY5" fmla="*/ 906241 h 3083551"/>
              <a:gd name="connsiteX6" fmla="*/ 5373689 w 5493095"/>
              <a:gd name="connsiteY6" fmla="*/ 38940 h 308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3095" h="3083551">
                <a:moveTo>
                  <a:pt x="5493095" y="15806"/>
                </a:moveTo>
                <a:lnTo>
                  <a:pt x="1911368" y="3083551"/>
                </a:lnTo>
                <a:lnTo>
                  <a:pt x="0" y="851945"/>
                </a:lnTo>
                <a:lnTo>
                  <a:pt x="88996" y="822609"/>
                </a:lnTo>
                <a:cubicBezTo>
                  <a:pt x="651700" y="598261"/>
                  <a:pt x="912127" y="0"/>
                  <a:pt x="1656197" y="0"/>
                </a:cubicBezTo>
                <a:cubicBezTo>
                  <a:pt x="2571976" y="0"/>
                  <a:pt x="2755135" y="906242"/>
                  <a:pt x="3670914" y="906241"/>
                </a:cubicBezTo>
                <a:cubicBezTo>
                  <a:pt x="4472234" y="906241"/>
                  <a:pt x="4712606" y="212400"/>
                  <a:pt x="5373689" y="38940"/>
                </a:cubicBezTo>
                <a:close/>
              </a:path>
            </a:pathLst>
          </a:custGeom>
          <a:solidFill>
            <a:schemeClr val="accent2"/>
          </a:solidFill>
          <a:ln w="9525" cap="flat">
            <a:solidFill>
              <a:schemeClr val="accent1"/>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CF94FFC9-43D3-45D1-AD31-D54B3825FB14}"/>
              </a:ext>
            </a:extLst>
          </p:cNvPr>
          <p:cNvSpPr/>
          <p:nvPr/>
        </p:nvSpPr>
        <p:spPr>
          <a:xfrm rot="13234801">
            <a:off x="10189934" y="-230211"/>
            <a:ext cx="2717984" cy="2024775"/>
          </a:xfrm>
          <a:custGeom>
            <a:avLst/>
            <a:gdLst>
              <a:gd name="connsiteX0" fmla="*/ 2717984 w 2717984"/>
              <a:gd name="connsiteY0" fmla="*/ 878272 h 2024775"/>
              <a:gd name="connsiteX1" fmla="*/ 1379391 w 2717984"/>
              <a:gd name="connsiteY1" fmla="*/ 2024775 h 2024775"/>
              <a:gd name="connsiteX2" fmla="*/ 0 w 2717984"/>
              <a:gd name="connsiteY2" fmla="*/ 414275 h 2024775"/>
              <a:gd name="connsiteX3" fmla="*/ 160136 w 2717984"/>
              <a:gd name="connsiteY3" fmla="*/ 286741 h 2024775"/>
              <a:gd name="connsiteX4" fmla="*/ 958582 w 2717984"/>
              <a:gd name="connsiteY4" fmla="*/ 0 h 2024775"/>
              <a:gd name="connsiteX5" fmla="*/ 2661361 w 2717984"/>
              <a:gd name="connsiteY5" fmla="*/ 867301 h 20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7984" h="2024775">
                <a:moveTo>
                  <a:pt x="2717984" y="878272"/>
                </a:moveTo>
                <a:lnTo>
                  <a:pt x="1379391" y="2024775"/>
                </a:lnTo>
                <a:lnTo>
                  <a:pt x="0" y="414275"/>
                </a:lnTo>
                <a:lnTo>
                  <a:pt x="160136" y="286741"/>
                </a:lnTo>
                <a:cubicBezTo>
                  <a:pt x="374773" y="127440"/>
                  <a:pt x="615165" y="0"/>
                  <a:pt x="958582" y="0"/>
                </a:cubicBezTo>
                <a:cubicBezTo>
                  <a:pt x="1759888" y="0"/>
                  <a:pt x="2000283" y="693842"/>
                  <a:pt x="2661361" y="867301"/>
                </a:cubicBezTo>
                <a:close/>
              </a:path>
            </a:pathLst>
          </a:custGeom>
          <a:solidFill>
            <a:schemeClr val="accent3">
              <a:lumMod val="75000"/>
            </a:schemeClr>
          </a:solidFill>
          <a:ln w="9525" cap="flat">
            <a:solidFill>
              <a:schemeClr val="accent2"/>
            </a:solidFill>
            <a:prstDash val="solid"/>
            <a:miter/>
          </a:ln>
          <a:effectLst>
            <a:innerShdw blurRad="2286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A049B829-4619-458B-8F16-7FA04ADF8EE8}"/>
              </a:ext>
            </a:extLst>
          </p:cNvPr>
          <p:cNvSpPr/>
          <p:nvPr/>
        </p:nvSpPr>
        <p:spPr>
          <a:xfrm rot="13234801">
            <a:off x="11063990" y="-87208"/>
            <a:ext cx="1624158" cy="1158265"/>
          </a:xfrm>
          <a:custGeom>
            <a:avLst/>
            <a:gdLst>
              <a:gd name="connsiteX0" fmla="*/ 1624158 w 1624158"/>
              <a:gd name="connsiteY0" fmla="*/ 531285 h 1158265"/>
              <a:gd name="connsiteX1" fmla="*/ 892131 w 1624158"/>
              <a:gd name="connsiteY1" fmla="*/ 1158265 h 1158265"/>
              <a:gd name="connsiteX2" fmla="*/ 0 w 1624158"/>
              <a:gd name="connsiteY2" fmla="*/ 116663 h 1158265"/>
              <a:gd name="connsiteX3" fmla="*/ 71138 w 1624158"/>
              <a:gd name="connsiteY3" fmla="*/ 83633 h 1158265"/>
              <a:gd name="connsiteX4" fmla="*/ 518654 w 1624158"/>
              <a:gd name="connsiteY4" fmla="*/ 0 h 1158265"/>
              <a:gd name="connsiteX5" fmla="*/ 1526012 w 1624158"/>
              <a:gd name="connsiteY5" fmla="*/ 453121 h 115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158" h="1158265">
                <a:moveTo>
                  <a:pt x="1624158" y="531285"/>
                </a:moveTo>
                <a:lnTo>
                  <a:pt x="892131" y="1158265"/>
                </a:lnTo>
                <a:lnTo>
                  <a:pt x="0" y="116663"/>
                </a:lnTo>
                <a:lnTo>
                  <a:pt x="71138" y="83633"/>
                </a:lnTo>
                <a:cubicBezTo>
                  <a:pt x="200993" y="31860"/>
                  <a:pt x="346945" y="1"/>
                  <a:pt x="518654" y="0"/>
                </a:cubicBezTo>
                <a:cubicBezTo>
                  <a:pt x="976543" y="0"/>
                  <a:pt x="1251278" y="226560"/>
                  <a:pt x="1526012" y="453121"/>
                </a:cubicBezTo>
                <a:close/>
              </a:path>
            </a:pathLst>
          </a:custGeom>
          <a:solidFill>
            <a:schemeClr val="accent4">
              <a:lumMod val="75000"/>
            </a:schemeClr>
          </a:solidFill>
          <a:ln w="9525" cap="flat">
            <a:solidFill>
              <a:schemeClr val="accent3">
                <a:lumMod val="75000"/>
              </a:schemeClr>
            </a:solidFill>
            <a:prstDash val="solid"/>
            <a:miter/>
          </a:ln>
          <a:effectLst>
            <a:innerShdw blurRad="254000" dist="50800" dir="8100000">
              <a:prstClr val="black">
                <a:alpha val="50000"/>
              </a:prstClr>
            </a:innerShdw>
          </a:effectLst>
        </p:spPr>
        <p:txBody>
          <a:bodyPr wrap="square" rtlCol="0" anchor="ctr">
            <a:noAutofit/>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463FEA43-53CE-4B0E-BED7-4CCDC8B547C0}"/>
              </a:ext>
            </a:extLst>
          </p:cNvPr>
          <p:cNvSpPr/>
          <p:nvPr/>
        </p:nvSpPr>
        <p:spPr>
          <a:xfrm rot="13234801">
            <a:off x="11758929" y="-16944"/>
            <a:ext cx="659423" cy="452124"/>
          </a:xfrm>
          <a:custGeom>
            <a:avLst/>
            <a:gdLst>
              <a:gd name="connsiteX0" fmla="*/ 659423 w 659423"/>
              <a:gd name="connsiteY0" fmla="*/ 219003 h 452124"/>
              <a:gd name="connsiteX1" fmla="*/ 387243 w 659423"/>
              <a:gd name="connsiteY1" fmla="*/ 452124 h 452124"/>
              <a:gd name="connsiteX2" fmla="*/ 0 w 659423"/>
              <a:gd name="connsiteY2" fmla="*/ 0 h 452124"/>
              <a:gd name="connsiteX3" fmla="*/ 117534 w 659423"/>
              <a:gd name="connsiteY3" fmla="*/ 7318 h 452124"/>
              <a:gd name="connsiteX4" fmla="*/ 642674 w 659423"/>
              <a:gd name="connsiteY4" fmla="*/ 207328 h 45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23" h="452124">
                <a:moveTo>
                  <a:pt x="659423" y="219003"/>
                </a:moveTo>
                <a:lnTo>
                  <a:pt x="387243" y="452124"/>
                </a:lnTo>
                <a:lnTo>
                  <a:pt x="0" y="0"/>
                </a:lnTo>
                <a:lnTo>
                  <a:pt x="117534" y="7318"/>
                </a:lnTo>
                <a:cubicBezTo>
                  <a:pt x="325015" y="33868"/>
                  <a:pt x="492430" y="109978"/>
                  <a:pt x="642674" y="207328"/>
                </a:cubicBezTo>
                <a:close/>
              </a:path>
            </a:pathLst>
          </a:custGeom>
          <a:solidFill>
            <a:schemeClr val="accent4"/>
          </a:solidFill>
          <a:ln w="9525" cap="flat">
            <a:solidFill>
              <a:schemeClr val="accent4">
                <a:lumMod val="75000"/>
              </a:schemeClr>
            </a:solidFill>
            <a:prstDash val="solid"/>
            <a:miter/>
          </a:ln>
          <a:effectLst>
            <a:innerShdw blurRad="279400" dist="50800" dir="8100000">
              <a:prstClr val="black">
                <a:alpha val="50000"/>
              </a:prstClr>
            </a:innerShdw>
          </a:effectLst>
        </p:spPr>
        <p:txBody>
          <a:bodyPr wrap="square" rtlCol="0" anchor="ctr">
            <a:noAutofit/>
          </a:bodyPr>
          <a:lstStyle/>
          <a:p>
            <a:endParaRPr lang="zh-CN" altLang="en-US">
              <a:cs typeface="+mn-ea"/>
              <a:sym typeface="+mn-lt"/>
            </a:endParaRPr>
          </a:p>
        </p:txBody>
      </p:sp>
      <p:grpSp>
        <p:nvGrpSpPr>
          <p:cNvPr id="2" name="组合 1">
            <a:extLst>
              <a:ext uri="{FF2B5EF4-FFF2-40B4-BE49-F238E27FC236}">
                <a16:creationId xmlns:a16="http://schemas.microsoft.com/office/drawing/2014/main" id="{5254CC11-E39F-43D7-BC64-60F2C9A423A2}"/>
              </a:ext>
            </a:extLst>
          </p:cNvPr>
          <p:cNvGrpSpPr/>
          <p:nvPr/>
        </p:nvGrpSpPr>
        <p:grpSpPr>
          <a:xfrm>
            <a:off x="2796617" y="2948128"/>
            <a:ext cx="576995" cy="504363"/>
            <a:chOff x="2818420" y="2922226"/>
            <a:chExt cx="606627" cy="530265"/>
          </a:xfrm>
        </p:grpSpPr>
        <p:sp>
          <p:nvSpPr>
            <p:cNvPr id="35" name="图形 8">
              <a:extLst>
                <a:ext uri="{FF2B5EF4-FFF2-40B4-BE49-F238E27FC236}">
                  <a16:creationId xmlns:a16="http://schemas.microsoft.com/office/drawing/2014/main" id="{C8D1D192-E59E-4829-9CC7-0007DD19F716}"/>
                </a:ext>
              </a:extLst>
            </p:cNvPr>
            <p:cNvSpPr/>
            <p:nvPr/>
          </p:nvSpPr>
          <p:spPr>
            <a:xfrm>
              <a:off x="2819478" y="2953496"/>
              <a:ext cx="605569" cy="498995"/>
            </a:xfrm>
            <a:custGeom>
              <a:avLst/>
              <a:gdLst>
                <a:gd name="connsiteX0" fmla="*/ 4096547 w 5567984"/>
                <a:gd name="connsiteY0" fmla="*/ 768700 h 8005496"/>
                <a:gd name="connsiteX1" fmla="*/ 4564731 w 5567984"/>
                <a:gd name="connsiteY1" fmla="*/ 2873978 h 8005496"/>
                <a:gd name="connsiteX2" fmla="*/ 5542956 w 5567984"/>
                <a:gd name="connsiteY2" fmla="*/ 4529674 h 8005496"/>
                <a:gd name="connsiteX3" fmla="*/ 4877887 w 5567984"/>
                <a:gd name="connsiteY3" fmla="*/ 6183820 h 8005496"/>
                <a:gd name="connsiteX4" fmla="*/ 3273349 w 5567984"/>
                <a:gd name="connsiteY4" fmla="*/ 7575970 h 8005496"/>
                <a:gd name="connsiteX5" fmla="*/ 1195977 w 5567984"/>
                <a:gd name="connsiteY5" fmla="*/ 7892226 h 8005496"/>
                <a:gd name="connsiteX6" fmla="*/ 84428 w 5567984"/>
                <a:gd name="connsiteY6" fmla="*/ 6205524 h 8005496"/>
                <a:gd name="connsiteX7" fmla="*/ 276662 w 5567984"/>
                <a:gd name="connsiteY7" fmla="*/ 4270778 h 8005496"/>
                <a:gd name="connsiteX8" fmla="*/ 8465 w 5567984"/>
                <a:gd name="connsiteY8" fmla="*/ 2811966 h 8005496"/>
                <a:gd name="connsiteX9" fmla="*/ 963435 w 5567984"/>
                <a:gd name="connsiteY9" fmla="*/ 1596549 h 8005496"/>
                <a:gd name="connsiteX10" fmla="*/ 2451702 w 5567984"/>
                <a:gd name="connsiteY10" fmla="*/ 69525 h 8005496"/>
                <a:gd name="connsiteX11" fmla="*/ 4096547 w 5567984"/>
                <a:gd name="connsiteY11" fmla="*/ 768700 h 8005496"/>
                <a:gd name="connsiteX0" fmla="*/ 5940587 w 5981347"/>
                <a:gd name="connsiteY0" fmla="*/ 390172 h 8160368"/>
                <a:gd name="connsiteX1" fmla="*/ 4564731 w 5981347"/>
                <a:gd name="connsiteY1" fmla="*/ 3028850 h 8160368"/>
                <a:gd name="connsiteX2" fmla="*/ 5542956 w 5981347"/>
                <a:gd name="connsiteY2" fmla="*/ 4684546 h 8160368"/>
                <a:gd name="connsiteX3" fmla="*/ 4877887 w 5981347"/>
                <a:gd name="connsiteY3" fmla="*/ 6338692 h 8160368"/>
                <a:gd name="connsiteX4" fmla="*/ 3273349 w 5981347"/>
                <a:gd name="connsiteY4" fmla="*/ 7730842 h 8160368"/>
                <a:gd name="connsiteX5" fmla="*/ 1195977 w 5981347"/>
                <a:gd name="connsiteY5" fmla="*/ 8047098 h 8160368"/>
                <a:gd name="connsiteX6" fmla="*/ 84428 w 5981347"/>
                <a:gd name="connsiteY6" fmla="*/ 6360396 h 8160368"/>
                <a:gd name="connsiteX7" fmla="*/ 276662 w 5981347"/>
                <a:gd name="connsiteY7" fmla="*/ 4425650 h 8160368"/>
                <a:gd name="connsiteX8" fmla="*/ 8465 w 5981347"/>
                <a:gd name="connsiteY8" fmla="*/ 2966838 h 8160368"/>
                <a:gd name="connsiteX9" fmla="*/ 963435 w 5981347"/>
                <a:gd name="connsiteY9" fmla="*/ 1751421 h 8160368"/>
                <a:gd name="connsiteX10" fmla="*/ 2451702 w 5981347"/>
                <a:gd name="connsiteY10" fmla="*/ 224397 h 8160368"/>
                <a:gd name="connsiteX11" fmla="*/ 5940587 w 5981347"/>
                <a:gd name="connsiteY11" fmla="*/ 390172 h 8160368"/>
                <a:gd name="connsiteX0" fmla="*/ 6454653 w 6495413"/>
                <a:gd name="connsiteY0" fmla="*/ 390172 h 8160364"/>
                <a:gd name="connsiteX1" fmla="*/ 5078797 w 6495413"/>
                <a:gd name="connsiteY1" fmla="*/ 3028850 h 8160364"/>
                <a:gd name="connsiteX2" fmla="*/ 6057022 w 6495413"/>
                <a:gd name="connsiteY2" fmla="*/ 4684546 h 8160364"/>
                <a:gd name="connsiteX3" fmla="*/ 5391953 w 6495413"/>
                <a:gd name="connsiteY3" fmla="*/ 6338692 h 8160364"/>
                <a:gd name="connsiteX4" fmla="*/ 3787415 w 6495413"/>
                <a:gd name="connsiteY4" fmla="*/ 7730842 h 8160364"/>
                <a:gd name="connsiteX5" fmla="*/ 1710043 w 6495413"/>
                <a:gd name="connsiteY5" fmla="*/ 8047098 h 8160364"/>
                <a:gd name="connsiteX6" fmla="*/ 4134 w 6495413"/>
                <a:gd name="connsiteY6" fmla="*/ 6177516 h 8160364"/>
                <a:gd name="connsiteX7" fmla="*/ 790728 w 6495413"/>
                <a:gd name="connsiteY7" fmla="*/ 4425650 h 8160364"/>
                <a:gd name="connsiteX8" fmla="*/ 522531 w 6495413"/>
                <a:gd name="connsiteY8" fmla="*/ 2966838 h 8160364"/>
                <a:gd name="connsiteX9" fmla="*/ 1477501 w 6495413"/>
                <a:gd name="connsiteY9" fmla="*/ 1751421 h 8160364"/>
                <a:gd name="connsiteX10" fmla="*/ 2965768 w 6495413"/>
                <a:gd name="connsiteY10" fmla="*/ 224397 h 8160364"/>
                <a:gd name="connsiteX11" fmla="*/ 6454653 w 6495413"/>
                <a:gd name="connsiteY11" fmla="*/ 390172 h 8160364"/>
                <a:gd name="connsiteX0" fmla="*/ 6454653 w 6934729"/>
                <a:gd name="connsiteY0" fmla="*/ 390172 h 8160364"/>
                <a:gd name="connsiteX1" fmla="*/ 6922837 w 6934729"/>
                <a:gd name="connsiteY1" fmla="*/ 3013610 h 8160364"/>
                <a:gd name="connsiteX2" fmla="*/ 6057022 w 6934729"/>
                <a:gd name="connsiteY2" fmla="*/ 4684546 h 8160364"/>
                <a:gd name="connsiteX3" fmla="*/ 5391953 w 6934729"/>
                <a:gd name="connsiteY3" fmla="*/ 6338692 h 8160364"/>
                <a:gd name="connsiteX4" fmla="*/ 3787415 w 6934729"/>
                <a:gd name="connsiteY4" fmla="*/ 7730842 h 8160364"/>
                <a:gd name="connsiteX5" fmla="*/ 1710043 w 6934729"/>
                <a:gd name="connsiteY5" fmla="*/ 8047098 h 8160364"/>
                <a:gd name="connsiteX6" fmla="*/ 4134 w 6934729"/>
                <a:gd name="connsiteY6" fmla="*/ 6177516 h 8160364"/>
                <a:gd name="connsiteX7" fmla="*/ 790728 w 6934729"/>
                <a:gd name="connsiteY7" fmla="*/ 4425650 h 8160364"/>
                <a:gd name="connsiteX8" fmla="*/ 522531 w 6934729"/>
                <a:gd name="connsiteY8" fmla="*/ 2966838 h 8160364"/>
                <a:gd name="connsiteX9" fmla="*/ 1477501 w 6934729"/>
                <a:gd name="connsiteY9" fmla="*/ 1751421 h 8160364"/>
                <a:gd name="connsiteX10" fmla="*/ 2965768 w 6934729"/>
                <a:gd name="connsiteY10" fmla="*/ 224397 h 8160364"/>
                <a:gd name="connsiteX11" fmla="*/ 6454653 w 6934729"/>
                <a:gd name="connsiteY11" fmla="*/ 390172 h 8160364"/>
                <a:gd name="connsiteX0" fmla="*/ 6454653 w 7046920"/>
                <a:gd name="connsiteY0" fmla="*/ 390172 h 8160364"/>
                <a:gd name="connsiteX1" fmla="*/ 6922837 w 7046920"/>
                <a:gd name="connsiteY1" fmla="*/ 3013610 h 8160364"/>
                <a:gd name="connsiteX2" fmla="*/ 6910462 w 7046920"/>
                <a:gd name="connsiteY2" fmla="*/ 5004586 h 8160364"/>
                <a:gd name="connsiteX3" fmla="*/ 5391953 w 7046920"/>
                <a:gd name="connsiteY3" fmla="*/ 6338692 h 8160364"/>
                <a:gd name="connsiteX4" fmla="*/ 3787415 w 7046920"/>
                <a:gd name="connsiteY4" fmla="*/ 7730842 h 8160364"/>
                <a:gd name="connsiteX5" fmla="*/ 1710043 w 7046920"/>
                <a:gd name="connsiteY5" fmla="*/ 8047098 h 8160364"/>
                <a:gd name="connsiteX6" fmla="*/ 4134 w 7046920"/>
                <a:gd name="connsiteY6" fmla="*/ 6177516 h 8160364"/>
                <a:gd name="connsiteX7" fmla="*/ 790728 w 7046920"/>
                <a:gd name="connsiteY7" fmla="*/ 4425650 h 8160364"/>
                <a:gd name="connsiteX8" fmla="*/ 522531 w 7046920"/>
                <a:gd name="connsiteY8" fmla="*/ 2966838 h 8160364"/>
                <a:gd name="connsiteX9" fmla="*/ 1477501 w 7046920"/>
                <a:gd name="connsiteY9" fmla="*/ 1751421 h 8160364"/>
                <a:gd name="connsiteX10" fmla="*/ 2965768 w 7046920"/>
                <a:gd name="connsiteY10" fmla="*/ 224397 h 8160364"/>
                <a:gd name="connsiteX11" fmla="*/ 6454653 w 7046920"/>
                <a:gd name="connsiteY11" fmla="*/ 390172 h 8160364"/>
                <a:gd name="connsiteX0" fmla="*/ 6454653 w 8648225"/>
                <a:gd name="connsiteY0" fmla="*/ 390172 h 8160364"/>
                <a:gd name="connsiteX1" fmla="*/ 8644957 w 8648225"/>
                <a:gd name="connsiteY1" fmla="*/ 2541170 h 8160364"/>
                <a:gd name="connsiteX2" fmla="*/ 6910462 w 8648225"/>
                <a:gd name="connsiteY2" fmla="*/ 5004586 h 8160364"/>
                <a:gd name="connsiteX3" fmla="*/ 5391953 w 8648225"/>
                <a:gd name="connsiteY3" fmla="*/ 6338692 h 8160364"/>
                <a:gd name="connsiteX4" fmla="*/ 3787415 w 8648225"/>
                <a:gd name="connsiteY4" fmla="*/ 7730842 h 8160364"/>
                <a:gd name="connsiteX5" fmla="*/ 1710043 w 8648225"/>
                <a:gd name="connsiteY5" fmla="*/ 8047098 h 8160364"/>
                <a:gd name="connsiteX6" fmla="*/ 4134 w 8648225"/>
                <a:gd name="connsiteY6" fmla="*/ 6177516 h 8160364"/>
                <a:gd name="connsiteX7" fmla="*/ 790728 w 8648225"/>
                <a:gd name="connsiteY7" fmla="*/ 4425650 h 8160364"/>
                <a:gd name="connsiteX8" fmla="*/ 522531 w 8648225"/>
                <a:gd name="connsiteY8" fmla="*/ 2966838 h 8160364"/>
                <a:gd name="connsiteX9" fmla="*/ 1477501 w 8648225"/>
                <a:gd name="connsiteY9" fmla="*/ 1751421 h 8160364"/>
                <a:gd name="connsiteX10" fmla="*/ 2965768 w 8648225"/>
                <a:gd name="connsiteY10" fmla="*/ 224397 h 8160364"/>
                <a:gd name="connsiteX11" fmla="*/ 6454653 w 8648225"/>
                <a:gd name="connsiteY11" fmla="*/ 390172 h 8160364"/>
                <a:gd name="connsiteX0" fmla="*/ 7201413 w 8646414"/>
                <a:gd name="connsiteY0" fmla="*/ 275375 h 8411327"/>
                <a:gd name="connsiteX1" fmla="*/ 8644957 w 8646414"/>
                <a:gd name="connsiteY1" fmla="*/ 2792133 h 8411327"/>
                <a:gd name="connsiteX2" fmla="*/ 6910462 w 8646414"/>
                <a:gd name="connsiteY2" fmla="*/ 5255549 h 8411327"/>
                <a:gd name="connsiteX3" fmla="*/ 5391953 w 8646414"/>
                <a:gd name="connsiteY3" fmla="*/ 6589655 h 8411327"/>
                <a:gd name="connsiteX4" fmla="*/ 3787415 w 8646414"/>
                <a:gd name="connsiteY4" fmla="*/ 7981805 h 8411327"/>
                <a:gd name="connsiteX5" fmla="*/ 1710043 w 8646414"/>
                <a:gd name="connsiteY5" fmla="*/ 8298061 h 8411327"/>
                <a:gd name="connsiteX6" fmla="*/ 4134 w 8646414"/>
                <a:gd name="connsiteY6" fmla="*/ 6428479 h 8411327"/>
                <a:gd name="connsiteX7" fmla="*/ 790728 w 8646414"/>
                <a:gd name="connsiteY7" fmla="*/ 4676613 h 8411327"/>
                <a:gd name="connsiteX8" fmla="*/ 522531 w 8646414"/>
                <a:gd name="connsiteY8" fmla="*/ 3217801 h 8411327"/>
                <a:gd name="connsiteX9" fmla="*/ 1477501 w 8646414"/>
                <a:gd name="connsiteY9" fmla="*/ 2002384 h 8411327"/>
                <a:gd name="connsiteX10" fmla="*/ 2965768 w 8646414"/>
                <a:gd name="connsiteY10" fmla="*/ 475360 h 8411327"/>
                <a:gd name="connsiteX11" fmla="*/ 7201413 w 8646414"/>
                <a:gd name="connsiteY11" fmla="*/ 275375 h 8411327"/>
                <a:gd name="connsiteX0" fmla="*/ 7201413 w 8648523"/>
                <a:gd name="connsiteY0" fmla="*/ 275375 h 8411327"/>
                <a:gd name="connsiteX1" fmla="*/ 8644957 w 8648523"/>
                <a:gd name="connsiteY1" fmla="*/ 2792133 h 8411327"/>
                <a:gd name="connsiteX2" fmla="*/ 6910462 w 8648523"/>
                <a:gd name="connsiteY2" fmla="*/ 5255549 h 8411327"/>
                <a:gd name="connsiteX3" fmla="*/ 5391953 w 8648523"/>
                <a:gd name="connsiteY3" fmla="*/ 6589655 h 8411327"/>
                <a:gd name="connsiteX4" fmla="*/ 3787415 w 8648523"/>
                <a:gd name="connsiteY4" fmla="*/ 7981805 h 8411327"/>
                <a:gd name="connsiteX5" fmla="*/ 1710043 w 8648523"/>
                <a:gd name="connsiteY5" fmla="*/ 8298061 h 8411327"/>
                <a:gd name="connsiteX6" fmla="*/ 4134 w 8648523"/>
                <a:gd name="connsiteY6" fmla="*/ 6428479 h 8411327"/>
                <a:gd name="connsiteX7" fmla="*/ 790728 w 8648523"/>
                <a:gd name="connsiteY7" fmla="*/ 4676613 h 8411327"/>
                <a:gd name="connsiteX8" fmla="*/ 522531 w 8648523"/>
                <a:gd name="connsiteY8" fmla="*/ 3217801 h 8411327"/>
                <a:gd name="connsiteX9" fmla="*/ 1477501 w 8648523"/>
                <a:gd name="connsiteY9" fmla="*/ 2002384 h 8411327"/>
                <a:gd name="connsiteX10" fmla="*/ 2965768 w 8648523"/>
                <a:gd name="connsiteY10" fmla="*/ 475360 h 8411327"/>
                <a:gd name="connsiteX11" fmla="*/ 7201413 w 8648523"/>
                <a:gd name="connsiteY11" fmla="*/ 275375 h 8411327"/>
                <a:gd name="connsiteX0" fmla="*/ 7201413 w 8648523"/>
                <a:gd name="connsiteY0" fmla="*/ 227973 h 8363925"/>
                <a:gd name="connsiteX1" fmla="*/ 8644957 w 8648523"/>
                <a:gd name="connsiteY1" fmla="*/ 2744731 h 8363925"/>
                <a:gd name="connsiteX2" fmla="*/ 6910462 w 8648523"/>
                <a:gd name="connsiteY2" fmla="*/ 5208147 h 8363925"/>
                <a:gd name="connsiteX3" fmla="*/ 5391953 w 8648523"/>
                <a:gd name="connsiteY3" fmla="*/ 6542253 h 8363925"/>
                <a:gd name="connsiteX4" fmla="*/ 3787415 w 8648523"/>
                <a:gd name="connsiteY4" fmla="*/ 7934403 h 8363925"/>
                <a:gd name="connsiteX5" fmla="*/ 1710043 w 8648523"/>
                <a:gd name="connsiteY5" fmla="*/ 8250659 h 8363925"/>
                <a:gd name="connsiteX6" fmla="*/ 4134 w 8648523"/>
                <a:gd name="connsiteY6" fmla="*/ 6381077 h 8363925"/>
                <a:gd name="connsiteX7" fmla="*/ 790728 w 8648523"/>
                <a:gd name="connsiteY7" fmla="*/ 4629211 h 8363925"/>
                <a:gd name="connsiteX8" fmla="*/ 522531 w 8648523"/>
                <a:gd name="connsiteY8" fmla="*/ 3170399 h 8363925"/>
                <a:gd name="connsiteX9" fmla="*/ 1477501 w 8648523"/>
                <a:gd name="connsiteY9" fmla="*/ 1954982 h 8363925"/>
                <a:gd name="connsiteX10" fmla="*/ 2965768 w 8648523"/>
                <a:gd name="connsiteY10" fmla="*/ 427958 h 8363925"/>
                <a:gd name="connsiteX11" fmla="*/ 7201413 w 8648523"/>
                <a:gd name="connsiteY11" fmla="*/ 227973 h 8363925"/>
                <a:gd name="connsiteX0" fmla="*/ 7201413 w 8648523"/>
                <a:gd name="connsiteY0" fmla="*/ 132501 h 8268453"/>
                <a:gd name="connsiteX1" fmla="*/ 8644957 w 8648523"/>
                <a:gd name="connsiteY1" fmla="*/ 2649259 h 8268453"/>
                <a:gd name="connsiteX2" fmla="*/ 6910462 w 8648523"/>
                <a:gd name="connsiteY2" fmla="*/ 5112675 h 8268453"/>
                <a:gd name="connsiteX3" fmla="*/ 5391953 w 8648523"/>
                <a:gd name="connsiteY3" fmla="*/ 6446781 h 8268453"/>
                <a:gd name="connsiteX4" fmla="*/ 3787415 w 8648523"/>
                <a:gd name="connsiteY4" fmla="*/ 7838931 h 8268453"/>
                <a:gd name="connsiteX5" fmla="*/ 1710043 w 8648523"/>
                <a:gd name="connsiteY5" fmla="*/ 8155187 h 8268453"/>
                <a:gd name="connsiteX6" fmla="*/ 4134 w 8648523"/>
                <a:gd name="connsiteY6" fmla="*/ 6285605 h 8268453"/>
                <a:gd name="connsiteX7" fmla="*/ 790728 w 8648523"/>
                <a:gd name="connsiteY7" fmla="*/ 4533739 h 8268453"/>
                <a:gd name="connsiteX8" fmla="*/ 522531 w 8648523"/>
                <a:gd name="connsiteY8" fmla="*/ 3074927 h 8268453"/>
                <a:gd name="connsiteX9" fmla="*/ 1477501 w 8648523"/>
                <a:gd name="connsiteY9" fmla="*/ 1859510 h 8268453"/>
                <a:gd name="connsiteX10" fmla="*/ 2965768 w 8648523"/>
                <a:gd name="connsiteY10" fmla="*/ 332486 h 8268453"/>
                <a:gd name="connsiteX11" fmla="*/ 7201413 w 8648523"/>
                <a:gd name="connsiteY11" fmla="*/ 132501 h 8268453"/>
                <a:gd name="connsiteX0" fmla="*/ 7475733 w 8664887"/>
                <a:gd name="connsiteY0" fmla="*/ 122472 h 8304144"/>
                <a:gd name="connsiteX1" fmla="*/ 8644957 w 8664887"/>
                <a:gd name="connsiteY1" fmla="*/ 2684950 h 8304144"/>
                <a:gd name="connsiteX2" fmla="*/ 6910462 w 8664887"/>
                <a:gd name="connsiteY2" fmla="*/ 5148366 h 8304144"/>
                <a:gd name="connsiteX3" fmla="*/ 5391953 w 8664887"/>
                <a:gd name="connsiteY3" fmla="*/ 6482472 h 8304144"/>
                <a:gd name="connsiteX4" fmla="*/ 3787415 w 8664887"/>
                <a:gd name="connsiteY4" fmla="*/ 7874622 h 8304144"/>
                <a:gd name="connsiteX5" fmla="*/ 1710043 w 8664887"/>
                <a:gd name="connsiteY5" fmla="*/ 8190878 h 8304144"/>
                <a:gd name="connsiteX6" fmla="*/ 4134 w 8664887"/>
                <a:gd name="connsiteY6" fmla="*/ 6321296 h 8304144"/>
                <a:gd name="connsiteX7" fmla="*/ 790728 w 8664887"/>
                <a:gd name="connsiteY7" fmla="*/ 4569430 h 8304144"/>
                <a:gd name="connsiteX8" fmla="*/ 522531 w 8664887"/>
                <a:gd name="connsiteY8" fmla="*/ 3110618 h 8304144"/>
                <a:gd name="connsiteX9" fmla="*/ 1477501 w 8664887"/>
                <a:gd name="connsiteY9" fmla="*/ 1895201 h 8304144"/>
                <a:gd name="connsiteX10" fmla="*/ 2965768 w 8664887"/>
                <a:gd name="connsiteY10" fmla="*/ 368177 h 8304144"/>
                <a:gd name="connsiteX11" fmla="*/ 7475733 w 8664887"/>
                <a:gd name="connsiteY11" fmla="*/ 122472 h 8304144"/>
                <a:gd name="connsiteX0" fmla="*/ 6515613 w 8647442"/>
                <a:gd name="connsiteY0" fmla="*/ 103625 h 8391977"/>
                <a:gd name="connsiteX1" fmla="*/ 8644957 w 8647442"/>
                <a:gd name="connsiteY1" fmla="*/ 2772783 h 8391977"/>
                <a:gd name="connsiteX2" fmla="*/ 6910462 w 8647442"/>
                <a:gd name="connsiteY2" fmla="*/ 5236199 h 8391977"/>
                <a:gd name="connsiteX3" fmla="*/ 5391953 w 8647442"/>
                <a:gd name="connsiteY3" fmla="*/ 6570305 h 8391977"/>
                <a:gd name="connsiteX4" fmla="*/ 3787415 w 8647442"/>
                <a:gd name="connsiteY4" fmla="*/ 7962455 h 8391977"/>
                <a:gd name="connsiteX5" fmla="*/ 1710043 w 8647442"/>
                <a:gd name="connsiteY5" fmla="*/ 8278711 h 8391977"/>
                <a:gd name="connsiteX6" fmla="*/ 4134 w 8647442"/>
                <a:gd name="connsiteY6" fmla="*/ 6409129 h 8391977"/>
                <a:gd name="connsiteX7" fmla="*/ 790728 w 8647442"/>
                <a:gd name="connsiteY7" fmla="*/ 4657263 h 8391977"/>
                <a:gd name="connsiteX8" fmla="*/ 522531 w 8647442"/>
                <a:gd name="connsiteY8" fmla="*/ 3198451 h 8391977"/>
                <a:gd name="connsiteX9" fmla="*/ 1477501 w 8647442"/>
                <a:gd name="connsiteY9" fmla="*/ 1983034 h 8391977"/>
                <a:gd name="connsiteX10" fmla="*/ 2965768 w 8647442"/>
                <a:gd name="connsiteY10" fmla="*/ 456010 h 8391977"/>
                <a:gd name="connsiteX11" fmla="*/ 6515613 w 8647442"/>
                <a:gd name="connsiteY11" fmla="*/ 103625 h 8391977"/>
                <a:gd name="connsiteX0" fmla="*/ 6515613 w 8977179"/>
                <a:gd name="connsiteY0" fmla="*/ 103625 h 8391977"/>
                <a:gd name="connsiteX1" fmla="*/ 8644957 w 8977179"/>
                <a:gd name="connsiteY1" fmla="*/ 2772783 h 8391977"/>
                <a:gd name="connsiteX2" fmla="*/ 8632582 w 8977179"/>
                <a:gd name="connsiteY2" fmla="*/ 6577319 h 8391977"/>
                <a:gd name="connsiteX3" fmla="*/ 5391953 w 8977179"/>
                <a:gd name="connsiteY3" fmla="*/ 6570305 h 8391977"/>
                <a:gd name="connsiteX4" fmla="*/ 3787415 w 8977179"/>
                <a:gd name="connsiteY4" fmla="*/ 7962455 h 8391977"/>
                <a:gd name="connsiteX5" fmla="*/ 1710043 w 8977179"/>
                <a:gd name="connsiteY5" fmla="*/ 8278711 h 8391977"/>
                <a:gd name="connsiteX6" fmla="*/ 4134 w 8977179"/>
                <a:gd name="connsiteY6" fmla="*/ 6409129 h 8391977"/>
                <a:gd name="connsiteX7" fmla="*/ 790728 w 8977179"/>
                <a:gd name="connsiteY7" fmla="*/ 4657263 h 8391977"/>
                <a:gd name="connsiteX8" fmla="*/ 522531 w 8977179"/>
                <a:gd name="connsiteY8" fmla="*/ 3198451 h 8391977"/>
                <a:gd name="connsiteX9" fmla="*/ 1477501 w 8977179"/>
                <a:gd name="connsiteY9" fmla="*/ 1983034 h 8391977"/>
                <a:gd name="connsiteX10" fmla="*/ 2965768 w 8977179"/>
                <a:gd name="connsiteY10" fmla="*/ 456010 h 8391977"/>
                <a:gd name="connsiteX11" fmla="*/ 6515613 w 8977179"/>
                <a:gd name="connsiteY11" fmla="*/ 103625 h 8391977"/>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522531 w 8898394"/>
                <a:gd name="connsiteY8" fmla="*/ 31984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103625 h 8350632"/>
                <a:gd name="connsiteX1" fmla="*/ 8644957 w 8898394"/>
                <a:gd name="connsiteY1" fmla="*/ 2772783 h 8350632"/>
                <a:gd name="connsiteX2" fmla="*/ 8632582 w 8898394"/>
                <a:gd name="connsiteY2" fmla="*/ 6577319 h 8350632"/>
                <a:gd name="connsiteX3" fmla="*/ 6611153 w 8898394"/>
                <a:gd name="connsiteY3" fmla="*/ 7941905 h 8350632"/>
                <a:gd name="connsiteX4" fmla="*/ 3787415 w 8898394"/>
                <a:gd name="connsiteY4" fmla="*/ 7962455 h 8350632"/>
                <a:gd name="connsiteX5" fmla="*/ 1710043 w 8898394"/>
                <a:gd name="connsiteY5" fmla="*/ 8278711 h 8350632"/>
                <a:gd name="connsiteX6" fmla="*/ 4134 w 8898394"/>
                <a:gd name="connsiteY6" fmla="*/ 6409129 h 8350632"/>
                <a:gd name="connsiteX7" fmla="*/ 790728 w 8898394"/>
                <a:gd name="connsiteY7" fmla="*/ 4657263 h 8350632"/>
                <a:gd name="connsiteX8" fmla="*/ 705411 w 8898394"/>
                <a:gd name="connsiteY8" fmla="*/ 3274651 h 8350632"/>
                <a:gd name="connsiteX9" fmla="*/ 1477501 w 8898394"/>
                <a:gd name="connsiteY9" fmla="*/ 1983034 h 8350632"/>
                <a:gd name="connsiteX10" fmla="*/ 2965768 w 8898394"/>
                <a:gd name="connsiteY10" fmla="*/ 456010 h 8350632"/>
                <a:gd name="connsiteX11" fmla="*/ 6515613 w 8898394"/>
                <a:gd name="connsiteY11" fmla="*/ 103625 h 8350632"/>
                <a:gd name="connsiteX0" fmla="*/ 6515613 w 8898394"/>
                <a:gd name="connsiteY0" fmla="*/ 90861 h 8337868"/>
                <a:gd name="connsiteX1" fmla="*/ 8644957 w 8898394"/>
                <a:gd name="connsiteY1" fmla="*/ 2760019 h 8337868"/>
                <a:gd name="connsiteX2" fmla="*/ 8632582 w 8898394"/>
                <a:gd name="connsiteY2" fmla="*/ 6564555 h 8337868"/>
                <a:gd name="connsiteX3" fmla="*/ 6611153 w 8898394"/>
                <a:gd name="connsiteY3" fmla="*/ 7929141 h 8337868"/>
                <a:gd name="connsiteX4" fmla="*/ 3787415 w 8898394"/>
                <a:gd name="connsiteY4" fmla="*/ 7949691 h 8337868"/>
                <a:gd name="connsiteX5" fmla="*/ 1710043 w 8898394"/>
                <a:gd name="connsiteY5" fmla="*/ 8265947 h 8337868"/>
                <a:gd name="connsiteX6" fmla="*/ 4134 w 8898394"/>
                <a:gd name="connsiteY6" fmla="*/ 6396365 h 8337868"/>
                <a:gd name="connsiteX7" fmla="*/ 790728 w 8898394"/>
                <a:gd name="connsiteY7" fmla="*/ 4644499 h 8337868"/>
                <a:gd name="connsiteX8" fmla="*/ 705411 w 8898394"/>
                <a:gd name="connsiteY8" fmla="*/ 3261887 h 8337868"/>
                <a:gd name="connsiteX9" fmla="*/ 1568941 w 8898394"/>
                <a:gd name="connsiteY9" fmla="*/ 1436870 h 8337868"/>
                <a:gd name="connsiteX10" fmla="*/ 2965768 w 8898394"/>
                <a:gd name="connsiteY10" fmla="*/ 443246 h 8337868"/>
                <a:gd name="connsiteX11" fmla="*/ 6515613 w 8898394"/>
                <a:gd name="connsiteY11" fmla="*/ 90861 h 8337868"/>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5613 w 8898394"/>
                <a:gd name="connsiteY0" fmla="*/ 91854 h 8338861"/>
                <a:gd name="connsiteX1" fmla="*/ 8644957 w 8898394"/>
                <a:gd name="connsiteY1" fmla="*/ 2761012 h 8338861"/>
                <a:gd name="connsiteX2" fmla="*/ 8632582 w 8898394"/>
                <a:gd name="connsiteY2" fmla="*/ 6565548 h 8338861"/>
                <a:gd name="connsiteX3" fmla="*/ 6611153 w 8898394"/>
                <a:gd name="connsiteY3" fmla="*/ 7930134 h 8338861"/>
                <a:gd name="connsiteX4" fmla="*/ 3787415 w 8898394"/>
                <a:gd name="connsiteY4" fmla="*/ 7950684 h 8338861"/>
                <a:gd name="connsiteX5" fmla="*/ 1710043 w 8898394"/>
                <a:gd name="connsiteY5" fmla="*/ 8266940 h 8338861"/>
                <a:gd name="connsiteX6" fmla="*/ 4134 w 8898394"/>
                <a:gd name="connsiteY6" fmla="*/ 6397358 h 8338861"/>
                <a:gd name="connsiteX7" fmla="*/ 790728 w 8898394"/>
                <a:gd name="connsiteY7" fmla="*/ 4645492 h 8338861"/>
                <a:gd name="connsiteX8" fmla="*/ 705411 w 8898394"/>
                <a:gd name="connsiteY8" fmla="*/ 3262880 h 8338861"/>
                <a:gd name="connsiteX9" fmla="*/ 1706101 w 8898394"/>
                <a:gd name="connsiteY9" fmla="*/ 1483583 h 8338861"/>
                <a:gd name="connsiteX10" fmla="*/ 2965768 w 8898394"/>
                <a:gd name="connsiteY10" fmla="*/ 444239 h 8338861"/>
                <a:gd name="connsiteX11" fmla="*/ 6515613 w 8898394"/>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32628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04728 w 8897711"/>
                <a:gd name="connsiteY8" fmla="*/ 295808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1854 h 8338861"/>
                <a:gd name="connsiteX1" fmla="*/ 8644274 w 8897711"/>
                <a:gd name="connsiteY1" fmla="*/ 2761012 h 8338861"/>
                <a:gd name="connsiteX2" fmla="*/ 8631899 w 8897711"/>
                <a:gd name="connsiteY2" fmla="*/ 6565548 h 8338861"/>
                <a:gd name="connsiteX3" fmla="*/ 6610470 w 8897711"/>
                <a:gd name="connsiteY3" fmla="*/ 7930134 h 8338861"/>
                <a:gd name="connsiteX4" fmla="*/ 3786732 w 8897711"/>
                <a:gd name="connsiteY4" fmla="*/ 7950684 h 8338861"/>
                <a:gd name="connsiteX5" fmla="*/ 1709360 w 8897711"/>
                <a:gd name="connsiteY5" fmla="*/ 8266940 h 8338861"/>
                <a:gd name="connsiteX6" fmla="*/ 3451 w 8897711"/>
                <a:gd name="connsiteY6" fmla="*/ 6397358 h 8338861"/>
                <a:gd name="connsiteX7" fmla="*/ 972925 w 8897711"/>
                <a:gd name="connsiteY7" fmla="*/ 4234012 h 8338861"/>
                <a:gd name="connsiteX8" fmla="*/ 719968 w 8897711"/>
                <a:gd name="connsiteY8" fmla="*/ 2927600 h 8338861"/>
                <a:gd name="connsiteX9" fmla="*/ 1705418 w 8897711"/>
                <a:gd name="connsiteY9" fmla="*/ 1483583 h 8338861"/>
                <a:gd name="connsiteX10" fmla="*/ 2965085 w 8897711"/>
                <a:gd name="connsiteY10" fmla="*/ 444239 h 8338861"/>
                <a:gd name="connsiteX11" fmla="*/ 6514930 w 8897711"/>
                <a:gd name="connsiteY11" fmla="*/ 91854 h 8338861"/>
                <a:gd name="connsiteX0" fmla="*/ 6514930 w 8897711"/>
                <a:gd name="connsiteY0" fmla="*/ 98950 h 8345957"/>
                <a:gd name="connsiteX1" fmla="*/ 8644274 w 8897711"/>
                <a:gd name="connsiteY1" fmla="*/ 2768108 h 8345957"/>
                <a:gd name="connsiteX2" fmla="*/ 8631899 w 8897711"/>
                <a:gd name="connsiteY2" fmla="*/ 6572644 h 8345957"/>
                <a:gd name="connsiteX3" fmla="*/ 6610470 w 8897711"/>
                <a:gd name="connsiteY3" fmla="*/ 7937230 h 8345957"/>
                <a:gd name="connsiteX4" fmla="*/ 3786732 w 8897711"/>
                <a:gd name="connsiteY4" fmla="*/ 7957780 h 8345957"/>
                <a:gd name="connsiteX5" fmla="*/ 1709360 w 8897711"/>
                <a:gd name="connsiteY5" fmla="*/ 8274036 h 8345957"/>
                <a:gd name="connsiteX6" fmla="*/ 3451 w 8897711"/>
                <a:gd name="connsiteY6" fmla="*/ 6404454 h 8345957"/>
                <a:gd name="connsiteX7" fmla="*/ 972925 w 8897711"/>
                <a:gd name="connsiteY7" fmla="*/ 4241108 h 8345957"/>
                <a:gd name="connsiteX8" fmla="*/ 719968 w 8897711"/>
                <a:gd name="connsiteY8" fmla="*/ 2934696 h 8345957"/>
                <a:gd name="connsiteX9" fmla="*/ 2375978 w 8897711"/>
                <a:gd name="connsiteY9" fmla="*/ 1795479 h 8345957"/>
                <a:gd name="connsiteX10" fmla="*/ 2965085 w 8897711"/>
                <a:gd name="connsiteY10" fmla="*/ 451335 h 8345957"/>
                <a:gd name="connsiteX11" fmla="*/ 6514930 w 8897711"/>
                <a:gd name="connsiteY11" fmla="*/ 98950 h 8345957"/>
                <a:gd name="connsiteX0" fmla="*/ 6514930 w 8897711"/>
                <a:gd name="connsiteY0" fmla="*/ 91190 h 8338197"/>
                <a:gd name="connsiteX1" fmla="*/ 8644274 w 8897711"/>
                <a:gd name="connsiteY1" fmla="*/ 2760348 h 8338197"/>
                <a:gd name="connsiteX2" fmla="*/ 8631899 w 8897711"/>
                <a:gd name="connsiteY2" fmla="*/ 6564884 h 8338197"/>
                <a:gd name="connsiteX3" fmla="*/ 6610470 w 8897711"/>
                <a:gd name="connsiteY3" fmla="*/ 7929470 h 8338197"/>
                <a:gd name="connsiteX4" fmla="*/ 3786732 w 8897711"/>
                <a:gd name="connsiteY4" fmla="*/ 7950020 h 8338197"/>
                <a:gd name="connsiteX5" fmla="*/ 1709360 w 8897711"/>
                <a:gd name="connsiteY5" fmla="*/ 8266276 h 8338197"/>
                <a:gd name="connsiteX6" fmla="*/ 3451 w 8897711"/>
                <a:gd name="connsiteY6" fmla="*/ 6396694 h 8338197"/>
                <a:gd name="connsiteX7" fmla="*/ 972925 w 8897711"/>
                <a:gd name="connsiteY7" fmla="*/ 4233348 h 8338197"/>
                <a:gd name="connsiteX8" fmla="*/ 719968 w 8897711"/>
                <a:gd name="connsiteY8" fmla="*/ 2926936 h 8338197"/>
                <a:gd name="connsiteX9" fmla="*/ 1918778 w 8897711"/>
                <a:gd name="connsiteY9" fmla="*/ 1452439 h 8338197"/>
                <a:gd name="connsiteX10" fmla="*/ 2965085 w 8897711"/>
                <a:gd name="connsiteY10" fmla="*/ 443575 h 8338197"/>
                <a:gd name="connsiteX11" fmla="*/ 6514930 w 8897711"/>
                <a:gd name="connsiteY11" fmla="*/ 91190 h 8338197"/>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719968 w 8897711"/>
                <a:gd name="connsiteY8" fmla="*/ 292530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26648 w 8897711"/>
                <a:gd name="connsiteY8" fmla="*/ 29405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857128 w 8897711"/>
                <a:gd name="connsiteY8" fmla="*/ 275766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514930 w 8897711"/>
                <a:gd name="connsiteY0" fmla="*/ 89562 h 8336569"/>
                <a:gd name="connsiteX1" fmla="*/ 8644274 w 8897711"/>
                <a:gd name="connsiteY1" fmla="*/ 2758720 h 8336569"/>
                <a:gd name="connsiteX2" fmla="*/ 8631899 w 8897711"/>
                <a:gd name="connsiteY2" fmla="*/ 6563256 h 8336569"/>
                <a:gd name="connsiteX3" fmla="*/ 6610470 w 8897711"/>
                <a:gd name="connsiteY3" fmla="*/ 7927842 h 8336569"/>
                <a:gd name="connsiteX4" fmla="*/ 3786732 w 8897711"/>
                <a:gd name="connsiteY4" fmla="*/ 7948392 h 8336569"/>
                <a:gd name="connsiteX5" fmla="*/ 1709360 w 8897711"/>
                <a:gd name="connsiteY5" fmla="*/ 8264648 h 8336569"/>
                <a:gd name="connsiteX6" fmla="*/ 3451 w 8897711"/>
                <a:gd name="connsiteY6" fmla="*/ 6395066 h 8336569"/>
                <a:gd name="connsiteX7" fmla="*/ 972925 w 8897711"/>
                <a:gd name="connsiteY7" fmla="*/ 4231720 h 8336569"/>
                <a:gd name="connsiteX8" fmla="*/ 628528 w 8897711"/>
                <a:gd name="connsiteY8" fmla="*/ 3169148 h 8336569"/>
                <a:gd name="connsiteX9" fmla="*/ 1385378 w 8897711"/>
                <a:gd name="connsiteY9" fmla="*/ 1374611 h 8336569"/>
                <a:gd name="connsiteX10" fmla="*/ 2965085 w 8897711"/>
                <a:gd name="connsiteY10" fmla="*/ 441947 h 8336569"/>
                <a:gd name="connsiteX11" fmla="*/ 6514930 w 8897711"/>
                <a:gd name="connsiteY11" fmla="*/ 89562 h 8336569"/>
                <a:gd name="connsiteX0" fmla="*/ 6378259 w 8761040"/>
                <a:gd name="connsiteY0" fmla="*/ 89562 h 8341067"/>
                <a:gd name="connsiteX1" fmla="*/ 8507603 w 8761040"/>
                <a:gd name="connsiteY1" fmla="*/ 2758720 h 8341067"/>
                <a:gd name="connsiteX2" fmla="*/ 8495228 w 8761040"/>
                <a:gd name="connsiteY2" fmla="*/ 6563256 h 8341067"/>
                <a:gd name="connsiteX3" fmla="*/ 6473799 w 8761040"/>
                <a:gd name="connsiteY3" fmla="*/ 7927842 h 8341067"/>
                <a:gd name="connsiteX4" fmla="*/ 3650061 w 8761040"/>
                <a:gd name="connsiteY4" fmla="*/ 7948392 h 8341067"/>
                <a:gd name="connsiteX5" fmla="*/ 1572689 w 8761040"/>
                <a:gd name="connsiteY5" fmla="*/ 8264648 h 8341067"/>
                <a:gd name="connsiteX6" fmla="*/ 3940 w 8761040"/>
                <a:gd name="connsiteY6" fmla="*/ 6324653 h 8341067"/>
                <a:gd name="connsiteX7" fmla="*/ 836254 w 8761040"/>
                <a:gd name="connsiteY7" fmla="*/ 4231720 h 8341067"/>
                <a:gd name="connsiteX8" fmla="*/ 491857 w 8761040"/>
                <a:gd name="connsiteY8" fmla="*/ 3169148 h 8341067"/>
                <a:gd name="connsiteX9" fmla="*/ 1248707 w 8761040"/>
                <a:gd name="connsiteY9" fmla="*/ 1374611 h 8341067"/>
                <a:gd name="connsiteX10" fmla="*/ 2828414 w 8761040"/>
                <a:gd name="connsiteY10" fmla="*/ 441947 h 8341067"/>
                <a:gd name="connsiteX11" fmla="*/ 6378259 w 8761040"/>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433805 w 8816586"/>
                <a:gd name="connsiteY0" fmla="*/ 89562 h 8341067"/>
                <a:gd name="connsiteX1" fmla="*/ 8563149 w 8816586"/>
                <a:gd name="connsiteY1" fmla="*/ 2758720 h 8341067"/>
                <a:gd name="connsiteX2" fmla="*/ 8550774 w 8816586"/>
                <a:gd name="connsiteY2" fmla="*/ 6563256 h 8341067"/>
                <a:gd name="connsiteX3" fmla="*/ 6529345 w 8816586"/>
                <a:gd name="connsiteY3" fmla="*/ 7927842 h 8341067"/>
                <a:gd name="connsiteX4" fmla="*/ 3705607 w 8816586"/>
                <a:gd name="connsiteY4" fmla="*/ 7948392 h 8341067"/>
                <a:gd name="connsiteX5" fmla="*/ 1628235 w 8816586"/>
                <a:gd name="connsiteY5" fmla="*/ 8264648 h 8341067"/>
                <a:gd name="connsiteX6" fmla="*/ 59486 w 8816586"/>
                <a:gd name="connsiteY6" fmla="*/ 6324653 h 8341067"/>
                <a:gd name="connsiteX7" fmla="*/ 891800 w 8816586"/>
                <a:gd name="connsiteY7" fmla="*/ 4231720 h 8341067"/>
                <a:gd name="connsiteX8" fmla="*/ 547403 w 8816586"/>
                <a:gd name="connsiteY8" fmla="*/ 3169148 h 8341067"/>
                <a:gd name="connsiteX9" fmla="*/ 1304253 w 8816586"/>
                <a:gd name="connsiteY9" fmla="*/ 1374611 h 8341067"/>
                <a:gd name="connsiteX10" fmla="*/ 2883960 w 8816586"/>
                <a:gd name="connsiteY10" fmla="*/ 441947 h 8341067"/>
                <a:gd name="connsiteX11" fmla="*/ 6433805 w 8816586"/>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500415 w 8769598"/>
                <a:gd name="connsiteY8" fmla="*/ 3169148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17 w 8769598"/>
                <a:gd name="connsiteY0" fmla="*/ 89562 h 8341067"/>
                <a:gd name="connsiteX1" fmla="*/ 8516161 w 8769598"/>
                <a:gd name="connsiteY1" fmla="*/ 2758720 h 8341067"/>
                <a:gd name="connsiteX2" fmla="*/ 8503786 w 8769598"/>
                <a:gd name="connsiteY2" fmla="*/ 6563256 h 8341067"/>
                <a:gd name="connsiteX3" fmla="*/ 6482357 w 8769598"/>
                <a:gd name="connsiteY3" fmla="*/ 7927842 h 8341067"/>
                <a:gd name="connsiteX4" fmla="*/ 3658619 w 8769598"/>
                <a:gd name="connsiteY4" fmla="*/ 7948392 h 8341067"/>
                <a:gd name="connsiteX5" fmla="*/ 1581247 w 8769598"/>
                <a:gd name="connsiteY5" fmla="*/ 8264648 h 8341067"/>
                <a:gd name="connsiteX6" fmla="*/ 12498 w 8769598"/>
                <a:gd name="connsiteY6" fmla="*/ 6324653 h 8341067"/>
                <a:gd name="connsiteX7" fmla="*/ 844812 w 8769598"/>
                <a:gd name="connsiteY7" fmla="*/ 4231720 h 8341067"/>
                <a:gd name="connsiteX8" fmla="*/ 607095 w 8769598"/>
                <a:gd name="connsiteY8" fmla="*/ 2940307 h 8341067"/>
                <a:gd name="connsiteX9" fmla="*/ 1257265 w 8769598"/>
                <a:gd name="connsiteY9" fmla="*/ 1374611 h 8341067"/>
                <a:gd name="connsiteX10" fmla="*/ 2836972 w 8769598"/>
                <a:gd name="connsiteY10" fmla="*/ 441947 h 8341067"/>
                <a:gd name="connsiteX11" fmla="*/ 6386817 w 8769598"/>
                <a:gd name="connsiteY11" fmla="*/ 89562 h 8341067"/>
                <a:gd name="connsiteX0" fmla="*/ 6386802 w 8769583"/>
                <a:gd name="connsiteY0" fmla="*/ 89562 h 8341067"/>
                <a:gd name="connsiteX1" fmla="*/ 8516146 w 8769583"/>
                <a:gd name="connsiteY1" fmla="*/ 2758720 h 8341067"/>
                <a:gd name="connsiteX2" fmla="*/ 8503771 w 8769583"/>
                <a:gd name="connsiteY2" fmla="*/ 6563256 h 8341067"/>
                <a:gd name="connsiteX3" fmla="*/ 6482342 w 8769583"/>
                <a:gd name="connsiteY3" fmla="*/ 7927842 h 8341067"/>
                <a:gd name="connsiteX4" fmla="*/ 3658604 w 8769583"/>
                <a:gd name="connsiteY4" fmla="*/ 7948392 h 8341067"/>
                <a:gd name="connsiteX5" fmla="*/ 1581232 w 8769583"/>
                <a:gd name="connsiteY5" fmla="*/ 8264648 h 8341067"/>
                <a:gd name="connsiteX6" fmla="*/ 12483 w 8769583"/>
                <a:gd name="connsiteY6" fmla="*/ 6324653 h 8341067"/>
                <a:gd name="connsiteX7" fmla="*/ 799077 w 8769583"/>
                <a:gd name="connsiteY7" fmla="*/ 4601386 h 8341067"/>
                <a:gd name="connsiteX8" fmla="*/ 607080 w 8769583"/>
                <a:gd name="connsiteY8" fmla="*/ 2940307 h 8341067"/>
                <a:gd name="connsiteX9" fmla="*/ 1257250 w 8769583"/>
                <a:gd name="connsiteY9" fmla="*/ 1374611 h 8341067"/>
                <a:gd name="connsiteX10" fmla="*/ 2836957 w 8769583"/>
                <a:gd name="connsiteY10" fmla="*/ 441947 h 8341067"/>
                <a:gd name="connsiteX11" fmla="*/ 6386802 w 8769583"/>
                <a:gd name="connsiteY11" fmla="*/ 89562 h 8341067"/>
                <a:gd name="connsiteX0" fmla="*/ 6386802 w 8769583"/>
                <a:gd name="connsiteY0" fmla="*/ 97926 h 8349431"/>
                <a:gd name="connsiteX1" fmla="*/ 8516146 w 8769583"/>
                <a:gd name="connsiteY1" fmla="*/ 2767084 h 8349431"/>
                <a:gd name="connsiteX2" fmla="*/ 8503771 w 8769583"/>
                <a:gd name="connsiteY2" fmla="*/ 6571620 h 8349431"/>
                <a:gd name="connsiteX3" fmla="*/ 6482342 w 8769583"/>
                <a:gd name="connsiteY3" fmla="*/ 7936206 h 8349431"/>
                <a:gd name="connsiteX4" fmla="*/ 3658604 w 8769583"/>
                <a:gd name="connsiteY4" fmla="*/ 7956756 h 8349431"/>
                <a:gd name="connsiteX5" fmla="*/ 1581232 w 8769583"/>
                <a:gd name="connsiteY5" fmla="*/ 8273012 h 8349431"/>
                <a:gd name="connsiteX6" fmla="*/ 12483 w 8769583"/>
                <a:gd name="connsiteY6" fmla="*/ 6333017 h 8349431"/>
                <a:gd name="connsiteX7" fmla="*/ 799077 w 8769583"/>
                <a:gd name="connsiteY7" fmla="*/ 4609750 h 8349431"/>
                <a:gd name="connsiteX8" fmla="*/ 607080 w 8769583"/>
                <a:gd name="connsiteY8" fmla="*/ 2948671 h 8349431"/>
                <a:gd name="connsiteX9" fmla="*/ 1714450 w 8769583"/>
                <a:gd name="connsiteY9" fmla="*/ 1752641 h 8349431"/>
                <a:gd name="connsiteX10" fmla="*/ 2836957 w 8769583"/>
                <a:gd name="connsiteY10" fmla="*/ 450311 h 8349431"/>
                <a:gd name="connsiteX11" fmla="*/ 6386802 w 8769583"/>
                <a:gd name="connsiteY11" fmla="*/ 97926 h 8349431"/>
                <a:gd name="connsiteX0" fmla="*/ 6386802 w 8769583"/>
                <a:gd name="connsiteY0" fmla="*/ 88100 h 8339605"/>
                <a:gd name="connsiteX1" fmla="*/ 8516146 w 8769583"/>
                <a:gd name="connsiteY1" fmla="*/ 2757258 h 8339605"/>
                <a:gd name="connsiteX2" fmla="*/ 8503771 w 8769583"/>
                <a:gd name="connsiteY2" fmla="*/ 6561794 h 8339605"/>
                <a:gd name="connsiteX3" fmla="*/ 6482342 w 8769583"/>
                <a:gd name="connsiteY3" fmla="*/ 7926380 h 8339605"/>
                <a:gd name="connsiteX4" fmla="*/ 3658604 w 8769583"/>
                <a:gd name="connsiteY4" fmla="*/ 7946930 h 8339605"/>
                <a:gd name="connsiteX5" fmla="*/ 1581232 w 8769583"/>
                <a:gd name="connsiteY5" fmla="*/ 8263186 h 8339605"/>
                <a:gd name="connsiteX6" fmla="*/ 12483 w 8769583"/>
                <a:gd name="connsiteY6" fmla="*/ 6323191 h 8339605"/>
                <a:gd name="connsiteX7" fmla="*/ 799077 w 8769583"/>
                <a:gd name="connsiteY7" fmla="*/ 4599924 h 8339605"/>
                <a:gd name="connsiteX8" fmla="*/ 607080 w 8769583"/>
                <a:gd name="connsiteY8" fmla="*/ 2938845 h 8339605"/>
                <a:gd name="connsiteX9" fmla="*/ 1074370 w 8769583"/>
                <a:gd name="connsiteY9" fmla="*/ 1302736 h 8339605"/>
                <a:gd name="connsiteX10" fmla="*/ 2836957 w 8769583"/>
                <a:gd name="connsiteY10" fmla="*/ 440485 h 8339605"/>
                <a:gd name="connsiteX11" fmla="*/ 6386802 w 8769583"/>
                <a:gd name="connsiteY11" fmla="*/ 88100 h 8339605"/>
                <a:gd name="connsiteX0" fmla="*/ 6386802 w 8769583"/>
                <a:gd name="connsiteY0" fmla="*/ 85979 h 8337484"/>
                <a:gd name="connsiteX1" fmla="*/ 8516146 w 8769583"/>
                <a:gd name="connsiteY1" fmla="*/ 2755137 h 8337484"/>
                <a:gd name="connsiteX2" fmla="*/ 8503771 w 8769583"/>
                <a:gd name="connsiteY2" fmla="*/ 6559673 h 8337484"/>
                <a:gd name="connsiteX3" fmla="*/ 6482342 w 8769583"/>
                <a:gd name="connsiteY3" fmla="*/ 7924259 h 8337484"/>
                <a:gd name="connsiteX4" fmla="*/ 3658604 w 8769583"/>
                <a:gd name="connsiteY4" fmla="*/ 7944809 h 8337484"/>
                <a:gd name="connsiteX5" fmla="*/ 1581232 w 8769583"/>
                <a:gd name="connsiteY5" fmla="*/ 8261065 h 8337484"/>
                <a:gd name="connsiteX6" fmla="*/ 12483 w 8769583"/>
                <a:gd name="connsiteY6" fmla="*/ 6321070 h 8337484"/>
                <a:gd name="connsiteX7" fmla="*/ 799077 w 8769583"/>
                <a:gd name="connsiteY7" fmla="*/ 4597803 h 8337484"/>
                <a:gd name="connsiteX8" fmla="*/ 607080 w 8769583"/>
                <a:gd name="connsiteY8" fmla="*/ 2936724 h 8337484"/>
                <a:gd name="connsiteX9" fmla="*/ 830530 w 8769583"/>
                <a:gd name="connsiteY9" fmla="*/ 1194997 h 8337484"/>
                <a:gd name="connsiteX10" fmla="*/ 2836957 w 8769583"/>
                <a:gd name="connsiteY10" fmla="*/ 438364 h 8337484"/>
                <a:gd name="connsiteX11" fmla="*/ 6386802 w 8769583"/>
                <a:gd name="connsiteY11" fmla="*/ 85979 h 8337484"/>
                <a:gd name="connsiteX0" fmla="*/ 6386802 w 8769583"/>
                <a:gd name="connsiteY0" fmla="*/ 76718 h 8328223"/>
                <a:gd name="connsiteX1" fmla="*/ 8516146 w 8769583"/>
                <a:gd name="connsiteY1" fmla="*/ 2745876 h 8328223"/>
                <a:gd name="connsiteX2" fmla="*/ 8503771 w 8769583"/>
                <a:gd name="connsiteY2" fmla="*/ 6550412 h 8328223"/>
                <a:gd name="connsiteX3" fmla="*/ 6482342 w 8769583"/>
                <a:gd name="connsiteY3" fmla="*/ 7914998 h 8328223"/>
                <a:gd name="connsiteX4" fmla="*/ 3658604 w 8769583"/>
                <a:gd name="connsiteY4" fmla="*/ 7935548 h 8328223"/>
                <a:gd name="connsiteX5" fmla="*/ 1581232 w 8769583"/>
                <a:gd name="connsiteY5" fmla="*/ 8251804 h 8328223"/>
                <a:gd name="connsiteX6" fmla="*/ 12483 w 8769583"/>
                <a:gd name="connsiteY6" fmla="*/ 6311809 h 8328223"/>
                <a:gd name="connsiteX7" fmla="*/ 799077 w 8769583"/>
                <a:gd name="connsiteY7" fmla="*/ 4588542 h 8328223"/>
                <a:gd name="connsiteX8" fmla="*/ 607080 w 8769583"/>
                <a:gd name="connsiteY8" fmla="*/ 2927463 h 8328223"/>
                <a:gd name="connsiteX9" fmla="*/ 830530 w 8769583"/>
                <a:gd name="connsiteY9" fmla="*/ 1185736 h 8328223"/>
                <a:gd name="connsiteX10" fmla="*/ 3050317 w 8769583"/>
                <a:gd name="connsiteY10" fmla="*/ 763562 h 8328223"/>
                <a:gd name="connsiteX11" fmla="*/ 6386802 w 8769583"/>
                <a:gd name="connsiteY11" fmla="*/ 76718 h 8328223"/>
                <a:gd name="connsiteX0" fmla="*/ 6386802 w 8769583"/>
                <a:gd name="connsiteY0" fmla="*/ 137851 h 8389356"/>
                <a:gd name="connsiteX1" fmla="*/ 8516146 w 8769583"/>
                <a:gd name="connsiteY1" fmla="*/ 2807009 h 8389356"/>
                <a:gd name="connsiteX2" fmla="*/ 8503771 w 8769583"/>
                <a:gd name="connsiteY2" fmla="*/ 6611545 h 8389356"/>
                <a:gd name="connsiteX3" fmla="*/ 6482342 w 8769583"/>
                <a:gd name="connsiteY3" fmla="*/ 7976131 h 8389356"/>
                <a:gd name="connsiteX4" fmla="*/ 3658604 w 8769583"/>
                <a:gd name="connsiteY4" fmla="*/ 7996681 h 8389356"/>
                <a:gd name="connsiteX5" fmla="*/ 1581232 w 8769583"/>
                <a:gd name="connsiteY5" fmla="*/ 8312937 h 8389356"/>
                <a:gd name="connsiteX6" fmla="*/ 12483 w 8769583"/>
                <a:gd name="connsiteY6" fmla="*/ 6372942 h 8389356"/>
                <a:gd name="connsiteX7" fmla="*/ 799077 w 8769583"/>
                <a:gd name="connsiteY7" fmla="*/ 4649675 h 8389356"/>
                <a:gd name="connsiteX8" fmla="*/ 607080 w 8769583"/>
                <a:gd name="connsiteY8" fmla="*/ 2988596 h 8389356"/>
                <a:gd name="connsiteX9" fmla="*/ 830530 w 8769583"/>
                <a:gd name="connsiteY9" fmla="*/ 1246869 h 8389356"/>
                <a:gd name="connsiteX10" fmla="*/ 3141757 w 8769583"/>
                <a:gd name="connsiteY10" fmla="*/ 472633 h 8389356"/>
                <a:gd name="connsiteX11" fmla="*/ 6386802 w 8769583"/>
                <a:gd name="connsiteY11" fmla="*/ 137851 h 8389356"/>
                <a:gd name="connsiteX0" fmla="*/ 6386802 w 8769583"/>
                <a:gd name="connsiteY0" fmla="*/ 191742 h 8443247"/>
                <a:gd name="connsiteX1" fmla="*/ 8516146 w 8769583"/>
                <a:gd name="connsiteY1" fmla="*/ 2860900 h 8443247"/>
                <a:gd name="connsiteX2" fmla="*/ 8503771 w 8769583"/>
                <a:gd name="connsiteY2" fmla="*/ 6665436 h 8443247"/>
                <a:gd name="connsiteX3" fmla="*/ 6482342 w 8769583"/>
                <a:gd name="connsiteY3" fmla="*/ 8030022 h 8443247"/>
                <a:gd name="connsiteX4" fmla="*/ 3658604 w 8769583"/>
                <a:gd name="connsiteY4" fmla="*/ 8050572 h 8443247"/>
                <a:gd name="connsiteX5" fmla="*/ 1581232 w 8769583"/>
                <a:gd name="connsiteY5" fmla="*/ 8366828 h 8443247"/>
                <a:gd name="connsiteX6" fmla="*/ 12483 w 8769583"/>
                <a:gd name="connsiteY6" fmla="*/ 6426833 h 8443247"/>
                <a:gd name="connsiteX7" fmla="*/ 799077 w 8769583"/>
                <a:gd name="connsiteY7" fmla="*/ 4703566 h 8443247"/>
                <a:gd name="connsiteX8" fmla="*/ 607080 w 8769583"/>
                <a:gd name="connsiteY8" fmla="*/ 3042487 h 8443247"/>
                <a:gd name="connsiteX9" fmla="*/ 830530 w 8769583"/>
                <a:gd name="connsiteY9" fmla="*/ 1300760 h 8443247"/>
                <a:gd name="connsiteX10" fmla="*/ 3187477 w 8769583"/>
                <a:gd name="connsiteY10" fmla="*/ 332890 h 8443247"/>
                <a:gd name="connsiteX11" fmla="*/ 6386802 w 8769583"/>
                <a:gd name="connsiteY11" fmla="*/ 191742 h 8443247"/>
                <a:gd name="connsiteX0" fmla="*/ 6386802 w 8769583"/>
                <a:gd name="connsiteY0" fmla="*/ 141998 h 8393503"/>
                <a:gd name="connsiteX1" fmla="*/ 8516146 w 8769583"/>
                <a:gd name="connsiteY1" fmla="*/ 2811156 h 8393503"/>
                <a:gd name="connsiteX2" fmla="*/ 8503771 w 8769583"/>
                <a:gd name="connsiteY2" fmla="*/ 6615692 h 8393503"/>
                <a:gd name="connsiteX3" fmla="*/ 6482342 w 8769583"/>
                <a:gd name="connsiteY3" fmla="*/ 7980278 h 8393503"/>
                <a:gd name="connsiteX4" fmla="*/ 3658604 w 8769583"/>
                <a:gd name="connsiteY4" fmla="*/ 8000828 h 8393503"/>
                <a:gd name="connsiteX5" fmla="*/ 1581232 w 8769583"/>
                <a:gd name="connsiteY5" fmla="*/ 8317084 h 8393503"/>
                <a:gd name="connsiteX6" fmla="*/ 12483 w 8769583"/>
                <a:gd name="connsiteY6" fmla="*/ 6377089 h 8393503"/>
                <a:gd name="connsiteX7" fmla="*/ 799077 w 8769583"/>
                <a:gd name="connsiteY7" fmla="*/ 4653822 h 8393503"/>
                <a:gd name="connsiteX8" fmla="*/ 607080 w 8769583"/>
                <a:gd name="connsiteY8" fmla="*/ 2992743 h 8393503"/>
                <a:gd name="connsiteX9" fmla="*/ 830530 w 8769583"/>
                <a:gd name="connsiteY9" fmla="*/ 1251016 h 8393503"/>
                <a:gd name="connsiteX10" fmla="*/ 3217957 w 8769583"/>
                <a:gd name="connsiteY10" fmla="*/ 459177 h 8393503"/>
                <a:gd name="connsiteX11" fmla="*/ 6386802 w 8769583"/>
                <a:gd name="connsiteY11" fmla="*/ 141998 h 8393503"/>
                <a:gd name="connsiteX0" fmla="*/ 6386802 w 8769583"/>
                <a:gd name="connsiteY0" fmla="*/ 115283 h 8366788"/>
                <a:gd name="connsiteX1" fmla="*/ 8516146 w 8769583"/>
                <a:gd name="connsiteY1" fmla="*/ 2784441 h 8366788"/>
                <a:gd name="connsiteX2" fmla="*/ 8503771 w 8769583"/>
                <a:gd name="connsiteY2" fmla="*/ 6588977 h 8366788"/>
                <a:gd name="connsiteX3" fmla="*/ 6482342 w 8769583"/>
                <a:gd name="connsiteY3" fmla="*/ 7953563 h 8366788"/>
                <a:gd name="connsiteX4" fmla="*/ 3658604 w 8769583"/>
                <a:gd name="connsiteY4" fmla="*/ 7974113 h 8366788"/>
                <a:gd name="connsiteX5" fmla="*/ 1581232 w 8769583"/>
                <a:gd name="connsiteY5" fmla="*/ 8290369 h 8366788"/>
                <a:gd name="connsiteX6" fmla="*/ 12483 w 8769583"/>
                <a:gd name="connsiteY6" fmla="*/ 6350374 h 8366788"/>
                <a:gd name="connsiteX7" fmla="*/ 799077 w 8769583"/>
                <a:gd name="connsiteY7" fmla="*/ 4627107 h 8366788"/>
                <a:gd name="connsiteX8" fmla="*/ 607080 w 8769583"/>
                <a:gd name="connsiteY8" fmla="*/ 2966028 h 8366788"/>
                <a:gd name="connsiteX9" fmla="*/ 830530 w 8769583"/>
                <a:gd name="connsiteY9" fmla="*/ 1224301 h 8366788"/>
                <a:gd name="connsiteX10" fmla="*/ 3217957 w 8769583"/>
                <a:gd name="connsiteY10" fmla="*/ 432462 h 8366788"/>
                <a:gd name="connsiteX11" fmla="*/ 6386802 w 8769583"/>
                <a:gd name="connsiteY11" fmla="*/ 115283 h 8366788"/>
                <a:gd name="connsiteX0" fmla="*/ 6386802 w 8769583"/>
                <a:gd name="connsiteY0" fmla="*/ 84473 h 8335978"/>
                <a:gd name="connsiteX1" fmla="*/ 8516146 w 8769583"/>
                <a:gd name="connsiteY1" fmla="*/ 2753631 h 8335978"/>
                <a:gd name="connsiteX2" fmla="*/ 8503771 w 8769583"/>
                <a:gd name="connsiteY2" fmla="*/ 6558167 h 8335978"/>
                <a:gd name="connsiteX3" fmla="*/ 6482342 w 8769583"/>
                <a:gd name="connsiteY3" fmla="*/ 7922753 h 8335978"/>
                <a:gd name="connsiteX4" fmla="*/ 3658604 w 8769583"/>
                <a:gd name="connsiteY4" fmla="*/ 7943303 h 8335978"/>
                <a:gd name="connsiteX5" fmla="*/ 1581232 w 8769583"/>
                <a:gd name="connsiteY5" fmla="*/ 8259559 h 8335978"/>
                <a:gd name="connsiteX6" fmla="*/ 12483 w 8769583"/>
                <a:gd name="connsiteY6" fmla="*/ 6319564 h 8335978"/>
                <a:gd name="connsiteX7" fmla="*/ 799077 w 8769583"/>
                <a:gd name="connsiteY7" fmla="*/ 4596297 h 8335978"/>
                <a:gd name="connsiteX8" fmla="*/ 607080 w 8769583"/>
                <a:gd name="connsiteY8" fmla="*/ 2935218 h 8335978"/>
                <a:gd name="connsiteX9" fmla="*/ 830530 w 8769583"/>
                <a:gd name="connsiteY9" fmla="*/ 1193491 h 8335978"/>
                <a:gd name="connsiteX10" fmla="*/ 3217957 w 8769583"/>
                <a:gd name="connsiteY10" fmla="*/ 401652 h 8335978"/>
                <a:gd name="connsiteX11" fmla="*/ 6386802 w 8769583"/>
                <a:gd name="connsiteY11" fmla="*/ 84473 h 8335978"/>
                <a:gd name="connsiteX0" fmla="*/ 6401306 w 8784087"/>
                <a:gd name="connsiteY0" fmla="*/ 84473 h 8335978"/>
                <a:gd name="connsiteX1" fmla="*/ 8530650 w 8784087"/>
                <a:gd name="connsiteY1" fmla="*/ 2753631 h 8335978"/>
                <a:gd name="connsiteX2" fmla="*/ 8518275 w 8784087"/>
                <a:gd name="connsiteY2" fmla="*/ 6558167 h 8335978"/>
                <a:gd name="connsiteX3" fmla="*/ 6496846 w 8784087"/>
                <a:gd name="connsiteY3" fmla="*/ 7922753 h 8335978"/>
                <a:gd name="connsiteX4" fmla="*/ 3673108 w 8784087"/>
                <a:gd name="connsiteY4" fmla="*/ 7943303 h 8335978"/>
                <a:gd name="connsiteX5" fmla="*/ 1595736 w 8784087"/>
                <a:gd name="connsiteY5" fmla="*/ 8259559 h 8335978"/>
                <a:gd name="connsiteX6" fmla="*/ 26987 w 8784087"/>
                <a:gd name="connsiteY6" fmla="*/ 6319564 h 8335978"/>
                <a:gd name="connsiteX7" fmla="*/ 813581 w 8784087"/>
                <a:gd name="connsiteY7" fmla="*/ 4596297 h 8335978"/>
                <a:gd name="connsiteX8" fmla="*/ 621584 w 8784087"/>
                <a:gd name="connsiteY8" fmla="*/ 2935218 h 8335978"/>
                <a:gd name="connsiteX9" fmla="*/ 845034 w 8784087"/>
                <a:gd name="connsiteY9" fmla="*/ 1193491 h 8335978"/>
                <a:gd name="connsiteX10" fmla="*/ 3232461 w 8784087"/>
                <a:gd name="connsiteY10" fmla="*/ 401652 h 8335978"/>
                <a:gd name="connsiteX11" fmla="*/ 6401306 w 8784087"/>
                <a:gd name="connsiteY11" fmla="*/ 84473 h 8335978"/>
                <a:gd name="connsiteX0" fmla="*/ 6629485 w 9012266"/>
                <a:gd name="connsiteY0" fmla="*/ 84473 h 8335978"/>
                <a:gd name="connsiteX1" fmla="*/ 8758829 w 9012266"/>
                <a:gd name="connsiteY1" fmla="*/ 2753631 h 8335978"/>
                <a:gd name="connsiteX2" fmla="*/ 8746454 w 9012266"/>
                <a:gd name="connsiteY2" fmla="*/ 6558167 h 8335978"/>
                <a:gd name="connsiteX3" fmla="*/ 6725025 w 9012266"/>
                <a:gd name="connsiteY3" fmla="*/ 7922753 h 8335978"/>
                <a:gd name="connsiteX4" fmla="*/ 3901287 w 9012266"/>
                <a:gd name="connsiteY4" fmla="*/ 7943303 h 8335978"/>
                <a:gd name="connsiteX5" fmla="*/ 1823915 w 9012266"/>
                <a:gd name="connsiteY5" fmla="*/ 8259559 h 8335978"/>
                <a:gd name="connsiteX6" fmla="*/ 255166 w 9012266"/>
                <a:gd name="connsiteY6" fmla="*/ 6319564 h 8335978"/>
                <a:gd name="connsiteX7" fmla="*/ 1041760 w 9012266"/>
                <a:gd name="connsiteY7" fmla="*/ 4596297 h 8335978"/>
                <a:gd name="connsiteX8" fmla="*/ 849763 w 9012266"/>
                <a:gd name="connsiteY8" fmla="*/ 2935218 h 8335978"/>
                <a:gd name="connsiteX9" fmla="*/ 1073213 w 9012266"/>
                <a:gd name="connsiteY9" fmla="*/ 1193491 h 8335978"/>
                <a:gd name="connsiteX10" fmla="*/ 3460640 w 9012266"/>
                <a:gd name="connsiteY10" fmla="*/ 401652 h 8335978"/>
                <a:gd name="connsiteX11" fmla="*/ 6629485 w 9012266"/>
                <a:gd name="connsiteY11" fmla="*/ 84473 h 8335978"/>
                <a:gd name="connsiteX0" fmla="*/ 6461006 w 8843787"/>
                <a:gd name="connsiteY0" fmla="*/ 84473 h 8335978"/>
                <a:gd name="connsiteX1" fmla="*/ 8590350 w 8843787"/>
                <a:gd name="connsiteY1" fmla="*/ 2753631 h 8335978"/>
                <a:gd name="connsiteX2" fmla="*/ 8577975 w 8843787"/>
                <a:gd name="connsiteY2" fmla="*/ 6558167 h 8335978"/>
                <a:gd name="connsiteX3" fmla="*/ 6556546 w 8843787"/>
                <a:gd name="connsiteY3" fmla="*/ 7922753 h 8335978"/>
                <a:gd name="connsiteX4" fmla="*/ 3732808 w 8843787"/>
                <a:gd name="connsiteY4" fmla="*/ 7943303 h 8335978"/>
                <a:gd name="connsiteX5" fmla="*/ 1655436 w 8843787"/>
                <a:gd name="connsiteY5" fmla="*/ 8259559 h 8335978"/>
                <a:gd name="connsiteX6" fmla="*/ 86687 w 8843787"/>
                <a:gd name="connsiteY6" fmla="*/ 6319564 h 8335978"/>
                <a:gd name="connsiteX7" fmla="*/ 873281 w 8843787"/>
                <a:gd name="connsiteY7" fmla="*/ 4596297 h 8335978"/>
                <a:gd name="connsiteX8" fmla="*/ 681284 w 8843787"/>
                <a:gd name="connsiteY8" fmla="*/ 2935218 h 8335978"/>
                <a:gd name="connsiteX9" fmla="*/ 904734 w 8843787"/>
                <a:gd name="connsiteY9" fmla="*/ 1193491 h 8335978"/>
                <a:gd name="connsiteX10" fmla="*/ 3292161 w 8843787"/>
                <a:gd name="connsiteY10" fmla="*/ 401652 h 8335978"/>
                <a:gd name="connsiteX11" fmla="*/ 6461006 w 8843787"/>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82508 w 8765289"/>
                <a:gd name="connsiteY0" fmla="*/ 84473 h 8335978"/>
                <a:gd name="connsiteX1" fmla="*/ 8511852 w 8765289"/>
                <a:gd name="connsiteY1" fmla="*/ 2753631 h 8335978"/>
                <a:gd name="connsiteX2" fmla="*/ 8499477 w 8765289"/>
                <a:gd name="connsiteY2" fmla="*/ 6558167 h 8335978"/>
                <a:gd name="connsiteX3" fmla="*/ 6478048 w 8765289"/>
                <a:gd name="connsiteY3" fmla="*/ 7922753 h 8335978"/>
                <a:gd name="connsiteX4" fmla="*/ 3654310 w 8765289"/>
                <a:gd name="connsiteY4" fmla="*/ 7943303 h 8335978"/>
                <a:gd name="connsiteX5" fmla="*/ 1576938 w 8765289"/>
                <a:gd name="connsiteY5" fmla="*/ 8259559 h 8335978"/>
                <a:gd name="connsiteX6" fmla="*/ 8189 w 8765289"/>
                <a:gd name="connsiteY6" fmla="*/ 6319564 h 8335978"/>
                <a:gd name="connsiteX7" fmla="*/ 916703 w 8765289"/>
                <a:gd name="connsiteY7" fmla="*/ 4244235 h 8335978"/>
                <a:gd name="connsiteX8" fmla="*/ 602786 w 8765289"/>
                <a:gd name="connsiteY8" fmla="*/ 2935218 h 8335978"/>
                <a:gd name="connsiteX9" fmla="*/ 826236 w 8765289"/>
                <a:gd name="connsiteY9" fmla="*/ 1193491 h 8335978"/>
                <a:gd name="connsiteX10" fmla="*/ 3213663 w 8765289"/>
                <a:gd name="connsiteY10" fmla="*/ 401652 h 8335978"/>
                <a:gd name="connsiteX11" fmla="*/ 6382508 w 8765289"/>
                <a:gd name="connsiteY11" fmla="*/ 84473 h 8335978"/>
                <a:gd name="connsiteX0" fmla="*/ 6379819 w 8762600"/>
                <a:gd name="connsiteY0" fmla="*/ 84473 h 8335978"/>
                <a:gd name="connsiteX1" fmla="*/ 8509163 w 8762600"/>
                <a:gd name="connsiteY1" fmla="*/ 2753631 h 8335978"/>
                <a:gd name="connsiteX2" fmla="*/ 8496788 w 8762600"/>
                <a:gd name="connsiteY2" fmla="*/ 6558167 h 8335978"/>
                <a:gd name="connsiteX3" fmla="*/ 6475359 w 8762600"/>
                <a:gd name="connsiteY3" fmla="*/ 7922753 h 8335978"/>
                <a:gd name="connsiteX4" fmla="*/ 3651621 w 8762600"/>
                <a:gd name="connsiteY4" fmla="*/ 7943303 h 8335978"/>
                <a:gd name="connsiteX5" fmla="*/ 1574249 w 8762600"/>
                <a:gd name="connsiteY5" fmla="*/ 8259559 h 8335978"/>
                <a:gd name="connsiteX6" fmla="*/ 5500 w 8762600"/>
                <a:gd name="connsiteY6" fmla="*/ 6319564 h 8335978"/>
                <a:gd name="connsiteX7" fmla="*/ 914014 w 8762600"/>
                <a:gd name="connsiteY7" fmla="*/ 4244235 h 8335978"/>
                <a:gd name="connsiteX8" fmla="*/ 600097 w 8762600"/>
                <a:gd name="connsiteY8" fmla="*/ 2935218 h 8335978"/>
                <a:gd name="connsiteX9" fmla="*/ 823547 w 8762600"/>
                <a:gd name="connsiteY9" fmla="*/ 1193491 h 8335978"/>
                <a:gd name="connsiteX10" fmla="*/ 3210974 w 8762600"/>
                <a:gd name="connsiteY10" fmla="*/ 401652 h 8335978"/>
                <a:gd name="connsiteX11" fmla="*/ 6379819 w 8762600"/>
                <a:gd name="connsiteY11" fmla="*/ 84473 h 8335978"/>
                <a:gd name="connsiteX0" fmla="*/ 6395575 w 8778356"/>
                <a:gd name="connsiteY0" fmla="*/ 84473 h 8335978"/>
                <a:gd name="connsiteX1" fmla="*/ 8524919 w 8778356"/>
                <a:gd name="connsiteY1" fmla="*/ 2753631 h 8335978"/>
                <a:gd name="connsiteX2" fmla="*/ 8512544 w 8778356"/>
                <a:gd name="connsiteY2" fmla="*/ 6558167 h 8335978"/>
                <a:gd name="connsiteX3" fmla="*/ 6491115 w 8778356"/>
                <a:gd name="connsiteY3" fmla="*/ 7922753 h 8335978"/>
                <a:gd name="connsiteX4" fmla="*/ 3667377 w 8778356"/>
                <a:gd name="connsiteY4" fmla="*/ 7943303 h 8335978"/>
                <a:gd name="connsiteX5" fmla="*/ 1590005 w 8778356"/>
                <a:gd name="connsiteY5" fmla="*/ 8259559 h 8335978"/>
                <a:gd name="connsiteX6" fmla="*/ 21256 w 8778356"/>
                <a:gd name="connsiteY6" fmla="*/ 6319564 h 8335978"/>
                <a:gd name="connsiteX7" fmla="*/ 929770 w 8778356"/>
                <a:gd name="connsiteY7" fmla="*/ 4244235 h 8335978"/>
                <a:gd name="connsiteX8" fmla="*/ 615853 w 8778356"/>
                <a:gd name="connsiteY8" fmla="*/ 2935218 h 8335978"/>
                <a:gd name="connsiteX9" fmla="*/ 839303 w 8778356"/>
                <a:gd name="connsiteY9" fmla="*/ 1193491 h 8335978"/>
                <a:gd name="connsiteX10" fmla="*/ 3226730 w 8778356"/>
                <a:gd name="connsiteY10" fmla="*/ 401652 h 8335978"/>
                <a:gd name="connsiteX11" fmla="*/ 6395575 w 8778356"/>
                <a:gd name="connsiteY11" fmla="*/ 84473 h 8335978"/>
                <a:gd name="connsiteX0" fmla="*/ 6388269 w 8771050"/>
                <a:gd name="connsiteY0" fmla="*/ 84473 h 8335978"/>
                <a:gd name="connsiteX1" fmla="*/ 8517613 w 8771050"/>
                <a:gd name="connsiteY1" fmla="*/ 2753631 h 8335978"/>
                <a:gd name="connsiteX2" fmla="*/ 8505238 w 8771050"/>
                <a:gd name="connsiteY2" fmla="*/ 6558167 h 8335978"/>
                <a:gd name="connsiteX3" fmla="*/ 6483809 w 8771050"/>
                <a:gd name="connsiteY3" fmla="*/ 7922753 h 8335978"/>
                <a:gd name="connsiteX4" fmla="*/ 3660071 w 8771050"/>
                <a:gd name="connsiteY4" fmla="*/ 7943303 h 8335978"/>
                <a:gd name="connsiteX5" fmla="*/ 1582699 w 8771050"/>
                <a:gd name="connsiteY5" fmla="*/ 8259559 h 8335978"/>
                <a:gd name="connsiteX6" fmla="*/ 13950 w 8771050"/>
                <a:gd name="connsiteY6" fmla="*/ 6319564 h 8335978"/>
                <a:gd name="connsiteX7" fmla="*/ 922464 w 8771050"/>
                <a:gd name="connsiteY7" fmla="*/ 4244235 h 8335978"/>
                <a:gd name="connsiteX8" fmla="*/ 608547 w 8771050"/>
                <a:gd name="connsiteY8" fmla="*/ 2935218 h 8335978"/>
                <a:gd name="connsiteX9" fmla="*/ 831997 w 8771050"/>
                <a:gd name="connsiteY9" fmla="*/ 1193491 h 8335978"/>
                <a:gd name="connsiteX10" fmla="*/ 3219424 w 8771050"/>
                <a:gd name="connsiteY10" fmla="*/ 401652 h 8335978"/>
                <a:gd name="connsiteX11" fmla="*/ 6388269 w 8771050"/>
                <a:gd name="connsiteY11" fmla="*/ 84473 h 8335978"/>
                <a:gd name="connsiteX0" fmla="*/ 6387966 w 8770747"/>
                <a:gd name="connsiteY0" fmla="*/ 84473 h 8335978"/>
                <a:gd name="connsiteX1" fmla="*/ 8517310 w 8770747"/>
                <a:gd name="connsiteY1" fmla="*/ 2753631 h 8335978"/>
                <a:gd name="connsiteX2" fmla="*/ 8504935 w 8770747"/>
                <a:gd name="connsiteY2" fmla="*/ 6558167 h 8335978"/>
                <a:gd name="connsiteX3" fmla="*/ 6483506 w 8770747"/>
                <a:gd name="connsiteY3" fmla="*/ 7922753 h 8335978"/>
                <a:gd name="connsiteX4" fmla="*/ 3659768 w 8770747"/>
                <a:gd name="connsiteY4" fmla="*/ 7943303 h 8335978"/>
                <a:gd name="connsiteX5" fmla="*/ 1582396 w 8770747"/>
                <a:gd name="connsiteY5" fmla="*/ 8259559 h 8335978"/>
                <a:gd name="connsiteX6" fmla="*/ 13647 w 8770747"/>
                <a:gd name="connsiteY6" fmla="*/ 6319564 h 8335978"/>
                <a:gd name="connsiteX7" fmla="*/ 922161 w 8770747"/>
                <a:gd name="connsiteY7" fmla="*/ 4244235 h 8335978"/>
                <a:gd name="connsiteX8" fmla="*/ 608244 w 8770747"/>
                <a:gd name="connsiteY8" fmla="*/ 2935218 h 8335978"/>
                <a:gd name="connsiteX9" fmla="*/ 831694 w 8770747"/>
                <a:gd name="connsiteY9" fmla="*/ 1193491 h 8335978"/>
                <a:gd name="connsiteX10" fmla="*/ 3219121 w 8770747"/>
                <a:gd name="connsiteY10" fmla="*/ 401652 h 8335978"/>
                <a:gd name="connsiteX11" fmla="*/ 6387966 w 8770747"/>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83423 w 8766204"/>
                <a:gd name="connsiteY0" fmla="*/ 84473 h 8335978"/>
                <a:gd name="connsiteX1" fmla="*/ 8512767 w 8766204"/>
                <a:gd name="connsiteY1" fmla="*/ 2753631 h 8335978"/>
                <a:gd name="connsiteX2" fmla="*/ 8500392 w 8766204"/>
                <a:gd name="connsiteY2" fmla="*/ 6558167 h 8335978"/>
                <a:gd name="connsiteX3" fmla="*/ 6478963 w 8766204"/>
                <a:gd name="connsiteY3" fmla="*/ 7922753 h 8335978"/>
                <a:gd name="connsiteX4" fmla="*/ 3655225 w 8766204"/>
                <a:gd name="connsiteY4" fmla="*/ 7943303 h 8335978"/>
                <a:gd name="connsiteX5" fmla="*/ 1577853 w 8766204"/>
                <a:gd name="connsiteY5" fmla="*/ 8259559 h 8335978"/>
                <a:gd name="connsiteX6" fmla="*/ 9104 w 8766204"/>
                <a:gd name="connsiteY6" fmla="*/ 6319564 h 8335978"/>
                <a:gd name="connsiteX7" fmla="*/ 917618 w 8766204"/>
                <a:gd name="connsiteY7" fmla="*/ 4244235 h 8335978"/>
                <a:gd name="connsiteX8" fmla="*/ 588461 w 8766204"/>
                <a:gd name="connsiteY8" fmla="*/ 2935219 h 8335978"/>
                <a:gd name="connsiteX9" fmla="*/ 827151 w 8766204"/>
                <a:gd name="connsiteY9" fmla="*/ 1193491 h 8335978"/>
                <a:gd name="connsiteX10" fmla="*/ 3214578 w 8766204"/>
                <a:gd name="connsiteY10" fmla="*/ 401652 h 8335978"/>
                <a:gd name="connsiteX11" fmla="*/ 6383423 w 8766204"/>
                <a:gd name="connsiteY11" fmla="*/ 84473 h 8335978"/>
                <a:gd name="connsiteX0" fmla="*/ 6374345 w 8757126"/>
                <a:gd name="connsiteY0" fmla="*/ 84473 h 8335978"/>
                <a:gd name="connsiteX1" fmla="*/ 8503689 w 8757126"/>
                <a:gd name="connsiteY1" fmla="*/ 2753631 h 8335978"/>
                <a:gd name="connsiteX2" fmla="*/ 8491314 w 8757126"/>
                <a:gd name="connsiteY2" fmla="*/ 6558167 h 8335978"/>
                <a:gd name="connsiteX3" fmla="*/ 6469885 w 8757126"/>
                <a:gd name="connsiteY3" fmla="*/ 7922753 h 8335978"/>
                <a:gd name="connsiteX4" fmla="*/ 3646147 w 8757126"/>
                <a:gd name="connsiteY4" fmla="*/ 7943303 h 8335978"/>
                <a:gd name="connsiteX5" fmla="*/ 1568775 w 8757126"/>
                <a:gd name="connsiteY5" fmla="*/ 8259559 h 8335978"/>
                <a:gd name="connsiteX6" fmla="*/ 26 w 8757126"/>
                <a:gd name="connsiteY6" fmla="*/ 6319564 h 8335978"/>
                <a:gd name="connsiteX7" fmla="*/ 908540 w 8757126"/>
                <a:gd name="connsiteY7" fmla="*/ 4244235 h 8335978"/>
                <a:gd name="connsiteX8" fmla="*/ 579383 w 8757126"/>
                <a:gd name="connsiteY8" fmla="*/ 2935219 h 8335978"/>
                <a:gd name="connsiteX9" fmla="*/ 818073 w 8757126"/>
                <a:gd name="connsiteY9" fmla="*/ 1193491 h 8335978"/>
                <a:gd name="connsiteX10" fmla="*/ 3205500 w 8757126"/>
                <a:gd name="connsiteY10" fmla="*/ 401652 h 8335978"/>
                <a:gd name="connsiteX11" fmla="*/ 6374345 w 8757126"/>
                <a:gd name="connsiteY11" fmla="*/ 84473 h 8335978"/>
                <a:gd name="connsiteX0" fmla="*/ 6383735 w 8766516"/>
                <a:gd name="connsiteY0" fmla="*/ 84473 h 8335978"/>
                <a:gd name="connsiteX1" fmla="*/ 8513079 w 8766516"/>
                <a:gd name="connsiteY1" fmla="*/ 2753631 h 8335978"/>
                <a:gd name="connsiteX2" fmla="*/ 8500704 w 8766516"/>
                <a:gd name="connsiteY2" fmla="*/ 6558167 h 8335978"/>
                <a:gd name="connsiteX3" fmla="*/ 6479275 w 8766516"/>
                <a:gd name="connsiteY3" fmla="*/ 7922753 h 8335978"/>
                <a:gd name="connsiteX4" fmla="*/ 3655537 w 8766516"/>
                <a:gd name="connsiteY4" fmla="*/ 7943303 h 8335978"/>
                <a:gd name="connsiteX5" fmla="*/ 1578165 w 8766516"/>
                <a:gd name="connsiteY5" fmla="*/ 8259559 h 8335978"/>
                <a:gd name="connsiteX6" fmla="*/ 9416 w 8766516"/>
                <a:gd name="connsiteY6" fmla="*/ 6319564 h 8335978"/>
                <a:gd name="connsiteX7" fmla="*/ 917930 w 8766516"/>
                <a:gd name="connsiteY7" fmla="*/ 4244235 h 8335978"/>
                <a:gd name="connsiteX8" fmla="*/ 588773 w 8766516"/>
                <a:gd name="connsiteY8" fmla="*/ 2935219 h 8335978"/>
                <a:gd name="connsiteX9" fmla="*/ 827463 w 8766516"/>
                <a:gd name="connsiteY9" fmla="*/ 1193491 h 8335978"/>
                <a:gd name="connsiteX10" fmla="*/ 3214890 w 8766516"/>
                <a:gd name="connsiteY10" fmla="*/ 401652 h 8335978"/>
                <a:gd name="connsiteX11" fmla="*/ 6383735 w 8766516"/>
                <a:gd name="connsiteY11" fmla="*/ 84473 h 8335978"/>
                <a:gd name="connsiteX0" fmla="*/ 6377144 w 8759925"/>
                <a:gd name="connsiteY0" fmla="*/ 84473 h 8335978"/>
                <a:gd name="connsiteX1" fmla="*/ 8506488 w 8759925"/>
                <a:gd name="connsiteY1" fmla="*/ 2753631 h 8335978"/>
                <a:gd name="connsiteX2" fmla="*/ 8494113 w 8759925"/>
                <a:gd name="connsiteY2" fmla="*/ 6558167 h 8335978"/>
                <a:gd name="connsiteX3" fmla="*/ 6472684 w 8759925"/>
                <a:gd name="connsiteY3" fmla="*/ 7922753 h 8335978"/>
                <a:gd name="connsiteX4" fmla="*/ 3648946 w 8759925"/>
                <a:gd name="connsiteY4" fmla="*/ 7943303 h 8335978"/>
                <a:gd name="connsiteX5" fmla="*/ 1571574 w 8759925"/>
                <a:gd name="connsiteY5" fmla="*/ 8259559 h 8335978"/>
                <a:gd name="connsiteX6" fmla="*/ 2825 w 8759925"/>
                <a:gd name="connsiteY6" fmla="*/ 6319564 h 8335978"/>
                <a:gd name="connsiteX7" fmla="*/ 911339 w 8759925"/>
                <a:gd name="connsiteY7" fmla="*/ 4244235 h 8335978"/>
                <a:gd name="connsiteX8" fmla="*/ 582182 w 8759925"/>
                <a:gd name="connsiteY8" fmla="*/ 2935219 h 8335978"/>
                <a:gd name="connsiteX9" fmla="*/ 820872 w 8759925"/>
                <a:gd name="connsiteY9" fmla="*/ 1193491 h 8335978"/>
                <a:gd name="connsiteX10" fmla="*/ 3208299 w 8759925"/>
                <a:gd name="connsiteY10" fmla="*/ 401652 h 8335978"/>
                <a:gd name="connsiteX11" fmla="*/ 6377144 w 8759925"/>
                <a:gd name="connsiteY11" fmla="*/ 84473 h 8335978"/>
                <a:gd name="connsiteX0" fmla="*/ 6375507 w 8758288"/>
                <a:gd name="connsiteY0" fmla="*/ 84473 h 8335978"/>
                <a:gd name="connsiteX1" fmla="*/ 8504851 w 8758288"/>
                <a:gd name="connsiteY1" fmla="*/ 2753631 h 8335978"/>
                <a:gd name="connsiteX2" fmla="*/ 8492476 w 8758288"/>
                <a:gd name="connsiteY2" fmla="*/ 6558167 h 8335978"/>
                <a:gd name="connsiteX3" fmla="*/ 6471047 w 8758288"/>
                <a:gd name="connsiteY3" fmla="*/ 7922753 h 8335978"/>
                <a:gd name="connsiteX4" fmla="*/ 3647309 w 8758288"/>
                <a:gd name="connsiteY4" fmla="*/ 7943303 h 8335978"/>
                <a:gd name="connsiteX5" fmla="*/ 1569937 w 8758288"/>
                <a:gd name="connsiteY5" fmla="*/ 8259559 h 8335978"/>
                <a:gd name="connsiteX6" fmla="*/ 1188 w 8758288"/>
                <a:gd name="connsiteY6" fmla="*/ 6319564 h 8335978"/>
                <a:gd name="connsiteX7" fmla="*/ 909702 w 8758288"/>
                <a:gd name="connsiteY7" fmla="*/ 4244235 h 8335978"/>
                <a:gd name="connsiteX8" fmla="*/ 580545 w 8758288"/>
                <a:gd name="connsiteY8" fmla="*/ 2935219 h 8335978"/>
                <a:gd name="connsiteX9" fmla="*/ 819235 w 8758288"/>
                <a:gd name="connsiteY9" fmla="*/ 1193491 h 8335978"/>
                <a:gd name="connsiteX10" fmla="*/ 3206662 w 8758288"/>
                <a:gd name="connsiteY10" fmla="*/ 401652 h 8335978"/>
                <a:gd name="connsiteX11" fmla="*/ 6375507 w 8758288"/>
                <a:gd name="connsiteY11" fmla="*/ 84473 h 833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8288" h="8335978">
                  <a:moveTo>
                    <a:pt x="6375507" y="84473"/>
                  </a:moveTo>
                  <a:cubicBezTo>
                    <a:pt x="7258539" y="476470"/>
                    <a:pt x="8152023" y="1674682"/>
                    <a:pt x="8504851" y="2753631"/>
                  </a:cubicBezTo>
                  <a:cubicBezTo>
                    <a:pt x="8857679" y="3832580"/>
                    <a:pt x="8831443" y="5696647"/>
                    <a:pt x="8492476" y="6558167"/>
                  </a:cubicBezTo>
                  <a:cubicBezTo>
                    <a:pt x="8153509" y="7419687"/>
                    <a:pt x="7278575" y="7691897"/>
                    <a:pt x="6471047" y="7922753"/>
                  </a:cubicBezTo>
                  <a:cubicBezTo>
                    <a:pt x="5663519" y="8153609"/>
                    <a:pt x="4464161" y="7887169"/>
                    <a:pt x="3647309" y="7943303"/>
                  </a:cubicBezTo>
                  <a:cubicBezTo>
                    <a:pt x="2830457" y="7999437"/>
                    <a:pt x="2177624" y="8530182"/>
                    <a:pt x="1569937" y="8259559"/>
                  </a:cubicBezTo>
                  <a:cubicBezTo>
                    <a:pt x="962250" y="7988936"/>
                    <a:pt x="-39244" y="7309652"/>
                    <a:pt x="1188" y="6319564"/>
                  </a:cubicBezTo>
                  <a:cubicBezTo>
                    <a:pt x="41620" y="5329476"/>
                    <a:pt x="813143" y="4808292"/>
                    <a:pt x="909702" y="4244235"/>
                  </a:cubicBezTo>
                  <a:cubicBezTo>
                    <a:pt x="1006261" y="3680178"/>
                    <a:pt x="732783" y="3549295"/>
                    <a:pt x="580545" y="2935219"/>
                  </a:cubicBezTo>
                  <a:cubicBezTo>
                    <a:pt x="428307" y="2321143"/>
                    <a:pt x="442509" y="1703768"/>
                    <a:pt x="819235" y="1193491"/>
                  </a:cubicBezTo>
                  <a:cubicBezTo>
                    <a:pt x="1195961" y="683214"/>
                    <a:pt x="1930097" y="-12018"/>
                    <a:pt x="3206662" y="401652"/>
                  </a:cubicBezTo>
                  <a:cubicBezTo>
                    <a:pt x="4483227" y="815322"/>
                    <a:pt x="5492475" y="-307524"/>
                    <a:pt x="6375507" y="84473"/>
                  </a:cubicBezTo>
                  <a:close/>
                </a:path>
              </a:pathLst>
            </a:custGeom>
            <a:gradFill flip="none" rotWithShape="1">
              <a:gsLst>
                <a:gs pos="2000">
                  <a:srgbClr val="00723E">
                    <a:alpha val="75000"/>
                  </a:srgbClr>
                </a:gs>
                <a:gs pos="72000">
                  <a:schemeClr val="accent4">
                    <a:alpha val="91000"/>
                  </a:schemeClr>
                </a:gs>
                <a:gs pos="100000">
                  <a:schemeClr val="accent4">
                    <a:alpha val="97000"/>
                  </a:schemeClr>
                </a:gs>
              </a:gsLst>
              <a:lin ang="8400000" scaled="0"/>
              <a:tileRect/>
            </a:gra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6" name="椭圆 35">
              <a:extLst>
                <a:ext uri="{FF2B5EF4-FFF2-40B4-BE49-F238E27FC236}">
                  <a16:creationId xmlns:a16="http://schemas.microsoft.com/office/drawing/2014/main" id="{9D8671CB-4A24-4F35-B795-885D7210DF9E}"/>
                </a:ext>
              </a:extLst>
            </p:cNvPr>
            <p:cNvSpPr/>
            <p:nvPr/>
          </p:nvSpPr>
          <p:spPr>
            <a:xfrm rot="21324025">
              <a:off x="3054366" y="2922226"/>
              <a:ext cx="98394" cy="47072"/>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a:extLst>
                <a:ext uri="{FF2B5EF4-FFF2-40B4-BE49-F238E27FC236}">
                  <a16:creationId xmlns:a16="http://schemas.microsoft.com/office/drawing/2014/main" id="{95CAC787-476A-4466-A5DD-34F873FF3656}"/>
                </a:ext>
              </a:extLst>
            </p:cNvPr>
            <p:cNvSpPr/>
            <p:nvPr/>
          </p:nvSpPr>
          <p:spPr>
            <a:xfrm rot="21324025">
              <a:off x="2818420" y="3177417"/>
              <a:ext cx="47471" cy="45719"/>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文本框 33">
            <a:extLst>
              <a:ext uri="{FF2B5EF4-FFF2-40B4-BE49-F238E27FC236}">
                <a16:creationId xmlns:a16="http://schemas.microsoft.com/office/drawing/2014/main" id="{C2B0D46A-EDEF-4ABF-BA93-E86AC2A6FB33}"/>
              </a:ext>
            </a:extLst>
          </p:cNvPr>
          <p:cNvSpPr txBox="1"/>
          <p:nvPr/>
        </p:nvSpPr>
        <p:spPr>
          <a:xfrm>
            <a:off x="2720417" y="2176643"/>
            <a:ext cx="766292" cy="1569660"/>
          </a:xfrm>
          <a:prstGeom prst="rect">
            <a:avLst/>
          </a:prstGeom>
          <a:noFill/>
        </p:spPr>
        <p:txBody>
          <a:bodyPr wrap="square" rtlCol="0">
            <a:spAutoFit/>
          </a:bodyPr>
          <a:lstStyle/>
          <a:p>
            <a:pPr algn="l"/>
            <a:r>
              <a:rPr lang="en-US" altLang="zh-CN" sz="9600" b="1" i="1" dirty="0">
                <a:solidFill>
                  <a:schemeClr val="tx2">
                    <a:lumMod val="75000"/>
                  </a:schemeClr>
                </a:solidFill>
                <a:cs typeface="+mn-ea"/>
                <a:sym typeface="+mn-lt"/>
              </a:rPr>
              <a:t>1</a:t>
            </a:r>
            <a:endParaRPr lang="zh-CN" altLang="en-US" sz="9600" b="1" i="1" dirty="0">
              <a:solidFill>
                <a:schemeClr val="tx2">
                  <a:lumMod val="75000"/>
                </a:schemeClr>
              </a:solidFill>
              <a:cs typeface="+mn-ea"/>
              <a:sym typeface="+mn-lt"/>
            </a:endParaRPr>
          </a:p>
        </p:txBody>
      </p:sp>
      <p:sp>
        <p:nvSpPr>
          <p:cNvPr id="38" name="文本框 37">
            <a:extLst>
              <a:ext uri="{FF2B5EF4-FFF2-40B4-BE49-F238E27FC236}">
                <a16:creationId xmlns:a16="http://schemas.microsoft.com/office/drawing/2014/main" id="{0E1A7622-7B4A-4E72-9889-C99399D40D9A}"/>
              </a:ext>
            </a:extLst>
          </p:cNvPr>
          <p:cNvSpPr txBox="1"/>
          <p:nvPr/>
        </p:nvSpPr>
        <p:spPr>
          <a:xfrm>
            <a:off x="3709769" y="2585069"/>
            <a:ext cx="5663810" cy="923330"/>
          </a:xfrm>
          <a:prstGeom prst="rect">
            <a:avLst/>
          </a:prstGeom>
          <a:noFill/>
        </p:spPr>
        <p:txBody>
          <a:bodyPr wrap="square" rtlCol="0">
            <a:spAutoFit/>
          </a:bodyPr>
          <a:lstStyle/>
          <a:p>
            <a:pPr algn="l"/>
            <a:r>
              <a:rPr lang="zh-CN" altLang="en-US" sz="5400" b="1" dirty="0">
                <a:solidFill>
                  <a:schemeClr val="tx2">
                    <a:lumMod val="75000"/>
                  </a:schemeClr>
                </a:solidFill>
                <a:cs typeface="+mn-ea"/>
                <a:sym typeface="+mn-lt"/>
              </a:rPr>
              <a:t>第一章节的标题</a:t>
            </a:r>
          </a:p>
        </p:txBody>
      </p:sp>
      <p:sp>
        <p:nvSpPr>
          <p:cNvPr id="49" name="文本框 48">
            <a:extLst>
              <a:ext uri="{FF2B5EF4-FFF2-40B4-BE49-F238E27FC236}">
                <a16:creationId xmlns:a16="http://schemas.microsoft.com/office/drawing/2014/main" id="{DE5BD421-DAAE-4B07-9135-EA4AC139D91F}"/>
              </a:ext>
            </a:extLst>
          </p:cNvPr>
          <p:cNvSpPr txBox="1"/>
          <p:nvPr/>
        </p:nvSpPr>
        <p:spPr>
          <a:xfrm>
            <a:off x="1319616" y="4009251"/>
            <a:ext cx="9829800" cy="369332"/>
          </a:xfrm>
          <a:prstGeom prst="rect">
            <a:avLst/>
          </a:prstGeom>
          <a:noFill/>
        </p:spPr>
        <p:txBody>
          <a:bodyPr wrap="square" rtlCol="0">
            <a:spAutoFit/>
          </a:bodyPr>
          <a:lstStyle/>
          <a:p>
            <a:pPr algn="dist"/>
            <a:r>
              <a:rPr lang="zh-CN" altLang="en-US" dirty="0">
                <a:solidFill>
                  <a:schemeClr val="tx2">
                    <a:lumMod val="75000"/>
                  </a:schemeClr>
                </a:solidFill>
                <a:cs typeface="+mn-ea"/>
                <a:sym typeface="+mn-lt"/>
              </a:rPr>
              <a:t>这里可以输入子标题</a:t>
            </a:r>
            <a:r>
              <a:rPr lang="en-US" altLang="zh-CN" dirty="0">
                <a:solidFill>
                  <a:schemeClr val="tx2">
                    <a:lumMod val="75000"/>
                  </a:schemeClr>
                </a:solidFill>
                <a:cs typeface="+mn-ea"/>
                <a:sym typeface="+mn-lt"/>
              </a:rPr>
              <a:t> | </a:t>
            </a:r>
            <a:r>
              <a:rPr lang="zh-CN" altLang="en-US" dirty="0">
                <a:solidFill>
                  <a:schemeClr val="tx2">
                    <a:lumMod val="75000"/>
                  </a:schemeClr>
                </a:solidFill>
                <a:cs typeface="+mn-ea"/>
                <a:sym typeface="+mn-lt"/>
              </a:rPr>
              <a:t>这里可以输入子标题 </a:t>
            </a:r>
            <a:r>
              <a:rPr lang="en-US" altLang="zh-CN" dirty="0">
                <a:solidFill>
                  <a:schemeClr val="tx2">
                    <a:lumMod val="75000"/>
                  </a:schemeClr>
                </a:solidFill>
                <a:cs typeface="+mn-ea"/>
                <a:sym typeface="+mn-lt"/>
              </a:rPr>
              <a:t>| </a:t>
            </a:r>
            <a:r>
              <a:rPr lang="zh-CN" altLang="en-US" dirty="0">
                <a:solidFill>
                  <a:schemeClr val="tx2">
                    <a:lumMod val="75000"/>
                  </a:schemeClr>
                </a:solidFill>
                <a:cs typeface="+mn-ea"/>
                <a:sym typeface="+mn-lt"/>
              </a:rPr>
              <a:t>这里可以输入子标题 </a:t>
            </a:r>
            <a:r>
              <a:rPr lang="en-US" altLang="zh-CN" dirty="0">
                <a:solidFill>
                  <a:schemeClr val="tx2">
                    <a:lumMod val="75000"/>
                  </a:schemeClr>
                </a:solidFill>
                <a:cs typeface="+mn-ea"/>
                <a:sym typeface="+mn-lt"/>
              </a:rPr>
              <a:t>| </a:t>
            </a:r>
            <a:r>
              <a:rPr lang="zh-CN" altLang="en-US" dirty="0">
                <a:solidFill>
                  <a:schemeClr val="tx2">
                    <a:lumMod val="75000"/>
                  </a:schemeClr>
                </a:solidFill>
                <a:cs typeface="+mn-ea"/>
                <a:sym typeface="+mn-lt"/>
              </a:rPr>
              <a:t>这里可以输入子标题</a:t>
            </a:r>
            <a:r>
              <a:rPr lang="en-US" altLang="zh-CN" dirty="0">
                <a:solidFill>
                  <a:schemeClr val="tx2">
                    <a:lumMod val="75000"/>
                  </a:schemeClr>
                </a:solidFill>
                <a:cs typeface="+mn-ea"/>
                <a:sym typeface="+mn-lt"/>
              </a:rPr>
              <a:t> </a:t>
            </a:r>
            <a:endParaRPr lang="zh-CN" altLang="en-US" dirty="0">
              <a:solidFill>
                <a:schemeClr val="tx2">
                  <a:lumMod val="75000"/>
                </a:schemeClr>
              </a:solidFill>
              <a:cs typeface="+mn-ea"/>
              <a:sym typeface="+mn-lt"/>
            </a:endParaRPr>
          </a:p>
        </p:txBody>
      </p:sp>
      <p:cxnSp>
        <p:nvCxnSpPr>
          <p:cNvPr id="51" name="直接连接符 50">
            <a:extLst>
              <a:ext uri="{FF2B5EF4-FFF2-40B4-BE49-F238E27FC236}">
                <a16:creationId xmlns:a16="http://schemas.microsoft.com/office/drawing/2014/main" id="{AB9645E6-2B3B-40BA-A656-BD98ED740439}"/>
              </a:ext>
            </a:extLst>
          </p:cNvPr>
          <p:cNvCxnSpPr/>
          <p:nvPr/>
        </p:nvCxnSpPr>
        <p:spPr>
          <a:xfrm>
            <a:off x="2789897" y="3834779"/>
            <a:ext cx="6403537" cy="0"/>
          </a:xfrm>
          <a:prstGeom prst="line">
            <a:avLst/>
          </a:prstGeom>
          <a:ln w="28575">
            <a:gradFill flip="none" rotWithShape="1">
              <a:gsLst>
                <a:gs pos="0">
                  <a:schemeClr val="accent1">
                    <a:lumMod val="5000"/>
                    <a:lumOff val="95000"/>
                    <a:alpha val="0"/>
                  </a:schemeClr>
                </a:gs>
                <a:gs pos="100000">
                  <a:schemeClr val="accent1">
                    <a:lumMod val="5000"/>
                    <a:lumOff val="95000"/>
                    <a:alpha val="0"/>
                  </a:schemeClr>
                </a:gs>
                <a:gs pos="57000">
                  <a:schemeClr val="accent4"/>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41" name="任意多边形: 形状 40">
            <a:extLst>
              <a:ext uri="{FF2B5EF4-FFF2-40B4-BE49-F238E27FC236}">
                <a16:creationId xmlns:a16="http://schemas.microsoft.com/office/drawing/2014/main" id="{2D3E95B3-C7A3-451F-ACF3-5C86C8B16613}"/>
              </a:ext>
            </a:extLst>
          </p:cNvPr>
          <p:cNvSpPr/>
          <p:nvPr/>
        </p:nvSpPr>
        <p:spPr>
          <a:xfrm rot="549874">
            <a:off x="-193784" y="5809990"/>
            <a:ext cx="8925023" cy="1725529"/>
          </a:xfrm>
          <a:custGeom>
            <a:avLst/>
            <a:gdLst>
              <a:gd name="connsiteX0" fmla="*/ 8207330 w 8925023"/>
              <a:gd name="connsiteY0" fmla="*/ 9699 h 1725529"/>
              <a:gd name="connsiteX1" fmla="*/ 8320442 w 8925023"/>
              <a:gd name="connsiteY1" fmla="*/ 0 h 1725529"/>
              <a:gd name="connsiteX2" fmla="*/ 8872881 w 8925023"/>
              <a:gd name="connsiteY2" fmla="*/ 273269 h 1725529"/>
              <a:gd name="connsiteX3" fmla="*/ 8925023 w 8925023"/>
              <a:gd name="connsiteY3" fmla="*/ 330469 h 1725529"/>
              <a:gd name="connsiteX4" fmla="*/ 7507375 w 8925023"/>
              <a:gd name="connsiteY4" fmla="*/ 559178 h 1725529"/>
              <a:gd name="connsiteX5" fmla="*/ 7623460 w 8925023"/>
              <a:gd name="connsiteY5" fmla="*/ 431832 h 1725529"/>
              <a:gd name="connsiteX6" fmla="*/ 8207330 w 8925023"/>
              <a:gd name="connsiteY6" fmla="*/ 9699 h 1725529"/>
              <a:gd name="connsiteX7" fmla="*/ 0 w 8925023"/>
              <a:gd name="connsiteY7" fmla="*/ 3717 h 1725529"/>
              <a:gd name="connsiteX8" fmla="*/ 69769 w 8925023"/>
              <a:gd name="connsiteY8" fmla="*/ 9699 h 1725529"/>
              <a:gd name="connsiteX9" fmla="*/ 1350622 w 8925023"/>
              <a:gd name="connsiteY9" fmla="*/ 863665 h 1725529"/>
              <a:gd name="connsiteX10" fmla="*/ 2744586 w 8925023"/>
              <a:gd name="connsiteY10" fmla="*/ 0 h 1725529"/>
              <a:gd name="connsiteX11" fmla="*/ 4138550 w 8925023"/>
              <a:gd name="connsiteY11" fmla="*/ 863665 h 1725529"/>
              <a:gd name="connsiteX12" fmla="*/ 5532514 w 8925023"/>
              <a:gd name="connsiteY12" fmla="*/ 0 h 1725529"/>
              <a:gd name="connsiteX13" fmla="*/ 6450023 w 8925023"/>
              <a:gd name="connsiteY13" fmla="*/ 663352 h 1725529"/>
              <a:gd name="connsiteX14" fmla="*/ 6518209 w 8925023"/>
              <a:gd name="connsiteY14" fmla="*/ 718760 h 1725529"/>
              <a:gd name="connsiteX15" fmla="*/ 277780 w 8925023"/>
              <a:gd name="connsiteY15" fmla="*/ 1725529 h 172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25023" h="1725529">
                <a:moveTo>
                  <a:pt x="8207330" y="9699"/>
                </a:moveTo>
                <a:cubicBezTo>
                  <a:pt x="8243219" y="3374"/>
                  <a:pt x="8280840" y="0"/>
                  <a:pt x="8320442" y="0"/>
                </a:cubicBezTo>
                <a:cubicBezTo>
                  <a:pt x="8558054" y="0"/>
                  <a:pt x="8724378" y="121453"/>
                  <a:pt x="8872881" y="273269"/>
                </a:cubicBezTo>
                <a:lnTo>
                  <a:pt x="8925023" y="330469"/>
                </a:lnTo>
                <a:lnTo>
                  <a:pt x="7507375" y="559178"/>
                </a:lnTo>
                <a:lnTo>
                  <a:pt x="7623460" y="431832"/>
                </a:lnTo>
                <a:cubicBezTo>
                  <a:pt x="7789783" y="242906"/>
                  <a:pt x="7956106" y="53979"/>
                  <a:pt x="8207330" y="9699"/>
                </a:cubicBezTo>
                <a:close/>
                <a:moveTo>
                  <a:pt x="0" y="3717"/>
                </a:moveTo>
                <a:lnTo>
                  <a:pt x="69769" y="9699"/>
                </a:lnTo>
                <a:cubicBezTo>
                  <a:pt x="608098" y="104584"/>
                  <a:pt x="756604" y="863665"/>
                  <a:pt x="1350622" y="863665"/>
                </a:cubicBezTo>
                <a:cubicBezTo>
                  <a:pt x="1984241" y="863665"/>
                  <a:pt x="2110968" y="0"/>
                  <a:pt x="2744586" y="0"/>
                </a:cubicBezTo>
                <a:cubicBezTo>
                  <a:pt x="3378205" y="0"/>
                  <a:pt x="3504931" y="863665"/>
                  <a:pt x="4138550" y="863665"/>
                </a:cubicBezTo>
                <a:cubicBezTo>
                  <a:pt x="4772180" y="863665"/>
                  <a:pt x="4898884" y="0"/>
                  <a:pt x="5532514" y="0"/>
                </a:cubicBezTo>
                <a:cubicBezTo>
                  <a:pt x="5968134" y="0"/>
                  <a:pt x="6164153" y="408217"/>
                  <a:pt x="6450023" y="663352"/>
                </a:cubicBezTo>
                <a:lnTo>
                  <a:pt x="6518209" y="718760"/>
                </a:lnTo>
                <a:lnTo>
                  <a:pt x="277780" y="1725529"/>
                </a:lnTo>
                <a:close/>
              </a:path>
            </a:pathLst>
          </a:custGeom>
          <a:solidFill>
            <a:schemeClr val="accent2"/>
          </a:solidFill>
          <a:ln w="9525" cap="flat">
            <a:solidFill>
              <a:schemeClr val="accent1"/>
            </a:solidFill>
            <a:prstDash val="solid"/>
            <a:miter/>
          </a:ln>
          <a:effectLst>
            <a:innerShdw blurRad="330200" dist="76200" dir="10800000">
              <a:prstClr val="black">
                <a:alpha val="20000"/>
              </a:prstClr>
            </a:innerShdw>
          </a:effectLst>
        </p:spPr>
        <p:txBody>
          <a:bodyPr wrap="square" rtlCol="0" anchor="ctr">
            <a:noAutofit/>
          </a:bodyPr>
          <a:lstStyle/>
          <a:p>
            <a:endParaRPr lang="zh-CN" altLang="en-US" dirty="0">
              <a:cs typeface="+mn-ea"/>
              <a:sym typeface="+mn-lt"/>
            </a:endParaRPr>
          </a:p>
        </p:txBody>
      </p:sp>
      <p:sp>
        <p:nvSpPr>
          <p:cNvPr id="21" name="波形 20">
            <a:extLst>
              <a:ext uri="{FF2B5EF4-FFF2-40B4-BE49-F238E27FC236}">
                <a16:creationId xmlns:a16="http://schemas.microsoft.com/office/drawing/2014/main" id="{E24202D7-37EE-4FA0-BFDD-07C35BDD5214}"/>
              </a:ext>
            </a:extLst>
          </p:cNvPr>
          <p:cNvSpPr/>
          <p:nvPr/>
        </p:nvSpPr>
        <p:spPr>
          <a:xfrm rot="2504427">
            <a:off x="1725738" y="1039588"/>
            <a:ext cx="1467281" cy="146613"/>
          </a:xfrm>
          <a:prstGeom prst="wave">
            <a:avLst>
              <a:gd name="adj1" fmla="val 20000"/>
              <a:gd name="adj2" fmla="val -10000"/>
            </a:avLst>
          </a:prstGeom>
          <a:gradFill flip="none" rotWithShape="1">
            <a:gsLst>
              <a:gs pos="100000">
                <a:schemeClr val="accent2">
                  <a:alpha val="0"/>
                </a:schemeClr>
              </a:gs>
              <a:gs pos="51000">
                <a:srgbClr val="63AA70">
                  <a:alpha val="51000"/>
                </a:srgbClr>
              </a:gs>
              <a:gs pos="16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波形 22">
            <a:extLst>
              <a:ext uri="{FF2B5EF4-FFF2-40B4-BE49-F238E27FC236}">
                <a16:creationId xmlns:a16="http://schemas.microsoft.com/office/drawing/2014/main" id="{67EDA45E-25C9-423C-9C0C-A908D08A84CC}"/>
              </a:ext>
            </a:extLst>
          </p:cNvPr>
          <p:cNvSpPr/>
          <p:nvPr/>
        </p:nvSpPr>
        <p:spPr>
          <a:xfrm rot="2504427">
            <a:off x="889168" y="3141354"/>
            <a:ext cx="1467281" cy="146613"/>
          </a:xfrm>
          <a:prstGeom prst="wave">
            <a:avLst>
              <a:gd name="adj1" fmla="val 20000"/>
              <a:gd name="adj2" fmla="val -10000"/>
            </a:avLst>
          </a:prstGeom>
          <a:gradFill flip="none" rotWithShape="1">
            <a:gsLst>
              <a:gs pos="0">
                <a:schemeClr val="accent2">
                  <a:alpha val="0"/>
                </a:schemeClr>
              </a:gs>
              <a:gs pos="50000">
                <a:srgbClr val="63AA70">
                  <a:alpha val="25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波形 23">
            <a:extLst>
              <a:ext uri="{FF2B5EF4-FFF2-40B4-BE49-F238E27FC236}">
                <a16:creationId xmlns:a16="http://schemas.microsoft.com/office/drawing/2014/main" id="{BB991417-0BA8-41C9-BF42-F1A03942ADB3}"/>
              </a:ext>
            </a:extLst>
          </p:cNvPr>
          <p:cNvSpPr/>
          <p:nvPr/>
        </p:nvSpPr>
        <p:spPr>
          <a:xfrm rot="2504427" flipV="1">
            <a:off x="5639550" y="1973861"/>
            <a:ext cx="940568" cy="93983"/>
          </a:xfrm>
          <a:prstGeom prst="wave">
            <a:avLst>
              <a:gd name="adj1" fmla="val 20000"/>
              <a:gd name="adj2" fmla="val -10000"/>
            </a:avLst>
          </a:prstGeom>
          <a:gradFill flip="none" rotWithShape="1">
            <a:gsLst>
              <a:gs pos="0">
                <a:srgbClr val="63AA70">
                  <a:alpha val="0"/>
                </a:srgbClr>
              </a:gs>
              <a:gs pos="100000">
                <a:schemeClr val="accent4">
                  <a:alpha val="8100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波形 24">
            <a:extLst>
              <a:ext uri="{FF2B5EF4-FFF2-40B4-BE49-F238E27FC236}">
                <a16:creationId xmlns:a16="http://schemas.microsoft.com/office/drawing/2014/main" id="{38AB0D23-93BF-4E36-A813-36F652105A57}"/>
              </a:ext>
            </a:extLst>
          </p:cNvPr>
          <p:cNvSpPr/>
          <p:nvPr/>
        </p:nvSpPr>
        <p:spPr>
          <a:xfrm rot="2955063">
            <a:off x="10168189" y="5286062"/>
            <a:ext cx="2305058" cy="230325"/>
          </a:xfrm>
          <a:prstGeom prst="wave">
            <a:avLst>
              <a:gd name="adj1" fmla="val 20000"/>
              <a:gd name="adj2" fmla="val -10000"/>
            </a:avLst>
          </a:prstGeom>
          <a:gradFill flip="none" rotWithShape="1">
            <a:gsLst>
              <a:gs pos="0">
                <a:schemeClr val="accent2">
                  <a:alpha val="0"/>
                </a:schemeClr>
              </a:gs>
              <a:gs pos="51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波形 25">
            <a:extLst>
              <a:ext uri="{FF2B5EF4-FFF2-40B4-BE49-F238E27FC236}">
                <a16:creationId xmlns:a16="http://schemas.microsoft.com/office/drawing/2014/main" id="{80DC2169-8B7D-454D-AD69-3E3B71F4CC13}"/>
              </a:ext>
            </a:extLst>
          </p:cNvPr>
          <p:cNvSpPr/>
          <p:nvPr/>
        </p:nvSpPr>
        <p:spPr>
          <a:xfrm rot="1517224">
            <a:off x="8767973" y="5459138"/>
            <a:ext cx="1467281" cy="146613"/>
          </a:xfrm>
          <a:prstGeom prst="wave">
            <a:avLst>
              <a:gd name="adj1" fmla="val 20000"/>
              <a:gd name="adj2" fmla="val -10000"/>
            </a:avLst>
          </a:prstGeom>
          <a:gradFill flip="none" rotWithShape="1">
            <a:gsLst>
              <a:gs pos="0">
                <a:schemeClr val="accent2">
                  <a:alpha val="0"/>
                </a:schemeClr>
              </a:gs>
              <a:gs pos="51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波形 27">
            <a:extLst>
              <a:ext uri="{FF2B5EF4-FFF2-40B4-BE49-F238E27FC236}">
                <a16:creationId xmlns:a16="http://schemas.microsoft.com/office/drawing/2014/main" id="{3B11E041-FD0C-413D-943E-8FE93590EC3B}"/>
              </a:ext>
            </a:extLst>
          </p:cNvPr>
          <p:cNvSpPr/>
          <p:nvPr/>
        </p:nvSpPr>
        <p:spPr>
          <a:xfrm rot="2504427">
            <a:off x="5584236" y="492226"/>
            <a:ext cx="577205" cy="57675"/>
          </a:xfrm>
          <a:prstGeom prst="wave">
            <a:avLst>
              <a:gd name="adj1" fmla="val 20000"/>
              <a:gd name="adj2" fmla="val -10000"/>
            </a:avLst>
          </a:prstGeom>
          <a:gradFill flip="none" rotWithShape="1">
            <a:gsLst>
              <a:gs pos="0">
                <a:schemeClr val="accent2">
                  <a:alpha val="0"/>
                </a:schemeClr>
              </a:gs>
              <a:gs pos="37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波形 28">
            <a:extLst>
              <a:ext uri="{FF2B5EF4-FFF2-40B4-BE49-F238E27FC236}">
                <a16:creationId xmlns:a16="http://schemas.microsoft.com/office/drawing/2014/main" id="{9EFE116C-1317-4F07-A0C3-D7A2E878E466}"/>
              </a:ext>
            </a:extLst>
          </p:cNvPr>
          <p:cNvSpPr/>
          <p:nvPr/>
        </p:nvSpPr>
        <p:spPr>
          <a:xfrm rot="1200386" flipV="1">
            <a:off x="4544392" y="4664801"/>
            <a:ext cx="1440795" cy="143966"/>
          </a:xfrm>
          <a:prstGeom prst="wave">
            <a:avLst>
              <a:gd name="adj1" fmla="val 20000"/>
              <a:gd name="adj2" fmla="val -10000"/>
            </a:avLst>
          </a:prstGeom>
          <a:gradFill flip="none" rotWithShape="1">
            <a:gsLst>
              <a:gs pos="0">
                <a:schemeClr val="accent2"/>
              </a:gs>
              <a:gs pos="37000">
                <a:srgbClr val="63AA70">
                  <a:alpha val="51000"/>
                </a:srgbClr>
              </a:gs>
              <a:gs pos="100000">
                <a:schemeClr val="accent4">
                  <a:alpha val="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7095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76.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77.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78.xml><?xml version="1.0" encoding="utf-8"?>
<p:tagLst xmlns:a="http://schemas.openxmlformats.org/drawingml/2006/main" xmlns:r="http://schemas.openxmlformats.org/officeDocument/2006/relationships" xmlns:p="http://schemas.openxmlformats.org/presentationml/2006/main">
  <p:tag name="ISLIDE.SMARTDIAGRAM" val="#189342;"/>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lfhfelhy">
      <a:dk1>
        <a:srgbClr val="000000"/>
      </a:dk1>
      <a:lt1>
        <a:srgbClr val="FFFFFF"/>
      </a:lt1>
      <a:dk2>
        <a:srgbClr val="768394"/>
      </a:dk2>
      <a:lt2>
        <a:srgbClr val="F0F0F0"/>
      </a:lt2>
      <a:accent1>
        <a:srgbClr val="00723E"/>
      </a:accent1>
      <a:accent2>
        <a:srgbClr val="0F7B3F"/>
      </a:accent2>
      <a:accent3>
        <a:srgbClr val="3FA558"/>
      </a:accent3>
      <a:accent4>
        <a:srgbClr val="95C68C"/>
      </a:accent4>
      <a:accent5>
        <a:srgbClr val="189947"/>
      </a:accent5>
      <a:accent6>
        <a:srgbClr val="056040"/>
      </a:accent6>
      <a:hlink>
        <a:srgbClr val="4472C4"/>
      </a:hlink>
      <a:folHlink>
        <a:srgbClr val="BFBFBF"/>
      </a:folHlink>
    </a:clrScheme>
    <a:fontScheme name="uycj0qer">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effectLst>
          <a:outerShdw blurRad="304800" sx="102000" sy="102000" algn="ctr" rotWithShape="0">
            <a:prstClr val="black">
              <a:alpha val="25000"/>
            </a:prstClr>
          </a:outerShdw>
        </a:effectLst>
      </a:spPr>
      <a:bodyPr rtlCol="0" anchor="ctr"/>
      <a:lstStyle>
        <a:defPPr indent="504000" algn="just">
          <a:lnSpc>
            <a:spcPct val="120000"/>
          </a:lnSpc>
          <a:defRPr sz="20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accent2"/>
            </a:solidFill>
            <a:sym typeface="Wingdings" panose="05000000000000000000" pitchFamily="2" charset="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oripic>iVBORw0KGgoAAAANSUhEUgAAAfMAAAFNCAYAAAAUz4ZOAAAABGdBTUEAALGPC/xhBQAAAAlwSFlzAAAScwAAEnMBjCK5BwAA/7JJREFUeF7svXd8I8l176v37ufe++579953o/0cZVuWZStnaSU5SJZlWdGSLVm2bGXJCqvVanOcmd3JOQfmnEmABBEIAsw5BxAkmHPOnBx/75wCe1iDOcAQJHd2Vp4/viygu6u60QD7W6e6uupNJytG//x0xfD2YJytGg3J6ZrJkJy9J+MhiXi9qZsMTc10SKLq7kHD5hCPKQyi6mY3RUxDaKQ84SCVeSfzIYlr0t/fmefOdTK8TSikPOEQ1zS7Se4+pnBIoPMREt7mV5ikeyDlWYPPDzMdlKSWzTJ7D6Q89xPpmHSkPFtHCp3jTUHX0PWS1DDph66bTIJ6r/2vCMTdAymPzh3bky+YmAAMF7xJSbtyBME4Wz0WkjM1kyE5WzsVknM14yGJqJ14XYmsmwxN7XRIoupmQhLdML0pIuqnNkV0/eymiGmYC4mUJxykMnViG+dDEte0cPt1YB59XTB4m1BIecIhrnluU8TTMWyGhMa5kCQ2zT/QJDRvjqTmhZBI+7xN8+wq00FJbp0NSVLLTEikPDpSnvuJdEw6Up6tJLVpc6Q0Tq+b5Iap2yTVTyKxYRJJwv+MTnzDbEikPDr6tnH1M7eJrZtGTL0fwwVvOk3R9ZmqUQRDEriOJHAdSeA6ksB1JMHeT0SB6wgC15EErqOLeSNIgg4HSaDhoItVQsoTDlKZOpIgdXThBuZZj4x1cUtIecJBEnQ4SIIOB+kCoiNK7AFCEnQ4SALXkfZ5m3XIPKVtLiSSoHQkQepIee4n0jHpSHm2EknQ4SBJOxS60O+3zBld6HfJXDWXC5I2kASrIwk6HCSB6ogCvY9EkfBCIghaRxLUHWhi3giRm0QX44OIJMBw0IUbWOZ6ZKyL+zVBELROfMt8SBKaFzeBIKgAJME9SCS2bI7klsWQSPu8Tcu9ZSwJXEcS4EPWR2rLLNKoMhUKSeAbQRJ6UiOlTVSZE/5vDCRBbwRJ6LENfmIa/ZDMh0nm3Jwuc65mNCRnSbibQRK4jiTY+4ko8DCQBLyVSIIOB12cDyKSYMOBhWm8DixTXxeMO8T7WiAIXEcSuE5gpBku6qJDF71g+IX1q0ty63xIpDx3Ikt8vUiS+rcEC3kzSALXkcS8UQKFflvmtJ9gJFC+rSKe9msQR/uPVegyrxndLknaIKJ2LCQsvHMhkASuEyjPQCRB3k8kgYaDcaKDIeUJhygqYzNIAgsHXbwSUp5wEAWoIeXR0bcJPKb15g9FPEW4m0ESuE5C60JIpGgzHGRBrSEJ7leJlLaFkEh57kSWlIEkcB0pWteRytSR8txPpGPSkfLopLVujnT6jYZCkrKOVAEIRN/+DqE3TdN3KP/fGEiC15GkrRO4jS50JfXGWcRShYJ5UwTJPLKGpLwBDJmHQoq2dSLrxkMSVT/xuhLdMHkPZMkaSALXkctcPzFUO9w4D2VuvA6Gvi8JSdBh0UTRN/+TBiGRLwghkSW9XqQLkI4ssF8dJIHrSHnuRJbYepEEpyPl0ZHy3E+kY9KR8uhIgt5KUppJwCGQon0JPQ9L3ED6n9EJlHcguqglpO3ulPkam5K5QhC4jiRwHUngOpJg7yeSQO9ElrhBoLwDkctcP7Kk148ksHDQxS0h5QkHSaA6Uh4dfZvAY1pv/lCIgl4v3FT+uspcvgDpyAL71UESuI6U505kiRlIAgsHqUwdKc/9RDomHSmPjiTgrUSXsIQk7mAYeV4PmevbBpV5VM3w9qiaETDRtaOKmLqx20RWDwclooYIaHYPRBL0ViKJV5eVvl5CF6OEtK1evr7t60Es/aA2hSCwrUQSoI6UR0fK8yAhSnq9rN7z1v9hA5EuEDoJtE0okkg4oViPkF5LpAu8jpRHR7qAh4O0z4fcP1iSUtO2gdR0riN9pzqBQt5qpCcYtpqEpilFfOOkwnjP63Sx31PmxrpgcHQuSdxAEvBWci/Z6usldDFKSNvq5evbvh6Igl43s6JAtxJJgDpSHh0pz4OEKOkw2GwHNEngOpLAdSRB3k+kC7yOlEdHuoCHg7TPh9w/JIHrSALXkb5THUnAW0mgeF8LwpD5IMl8iMQ8RCIfVsTUjayT1ab2EETVknBDIDXNh0OwjmpGM7bemU0iMF8g0rZb2Uyu72sjcAeIzSAJdCuRBKgj5dGR8jxISIIOB/0xFgnxkSgNSeA6ksB1/FKcft1IaZsJiZRHJ4222QzSPsNDltRD1ockcB1J4OEglblV+GU++ZqT0DShiG8cVxjvb8t89ZG1e8rcWBaMqLpRUdIG0XUU0YZAl+VGkAS3lUj7CkfmehQvs1bWRpAEHQ6SQLcSSYA6Uh4dKc+DhCTo9cLPeksC15EErnP3PfQ7kQR+m7bXV+SMLMg1pDw6kqDDQdpneMiSesi94chZEvBWIkl4q2CZp7RMISkEkpzDJZTM1X301WfR3xRDMo8hkTOxJGcmjiRuYCyTuC3zEETXjwXnV0bmVGkJQkzjRAgeylzKoyPleZCQJL1eDJknhyCFhB2M2zJvnQkKCzsUkiDvJ7Ig15Dy6LCQ0+lzboSHMn99MWSeuQkC5R2IJOGt4kGQeRI5gEehY+4pc2NdUOoESWvEsNBCoItzIxhSC1xuCFgXn0RgvkBCy5yXhZZ5bBPf1w6F/xnBjSIJOhwkgW4lkgB1pDw6Up4HCUnS62XTMqeLFXdgkyS9XiRB3k9kQa4h5dGRJL1etiY6l0X1kHvDMs+g329WCCSB60gC15EkvFWo++bCb1JHknO4hJI5D1pjXCvuKfN7oXeWk4itJ6EFYStlrotZF7C+XkIvS0Ivy1i2lv/BkLk+1F84PJT55pEkvV4eyvyhzP8t81Dm62PLZB5fPxoSSeA6ksTXmEQMocszXAyp8rB26h51PQuY78ezgCdWh7szhr27O/UPVO/PJ6VGOZway/X8ksB1ZIHr+HuWK7GGmfKzhUrMG00JVZ4g0a1CEqDO7e2CpDwZCG8XLN0q7rWfYCk/WmY8YhZuyqh743Rh4H9GKTWkHSwN7N0dPv6LjnFRut+pIdNgaaj8jCTpcLjX/u+ZkpAMMT1Mw0uZN7LMGeN3GIxkknEoJHkHcm+Z+/F3gKsdBBNdN6SIqR9eH7cj84mgsLBDwTIPhX/82eCo7ViaG0xZbHEk1WCpGgO3cSJoei9UGetgI/uPa+AvmMSsHlmQU/9AA/wog5TywCQ8aMnriV+MCY1ymthkRLByauQPBm8TmjWpbiilf2juNR4sZeEa73kQGHXeV9+rDmqEurcdJDUibyllGesDYEgYF82grIrJENsbKVXQedosfB42mqoLOkVowdJ75WeZpbfNbzi9V/n3TEOcX04z6LeW3j4rp7ePY5HSxbBTJqtlE9C+/cwGJbNlZlOk07UyFGktVCHdBJLgdZJI2iGhgNLgTYbMDZG/0WQuR/zrxy++4LAwQ2FIOxiGrIMh7VNH2qeOlEfHeCYxGLJg7x8s7VCwtEMhCVxHFvgaLOUNw0JW3PlcqA6Pv228Ns75HevoohkKozlcwpC5PnZ0IHzRDgnt4w2N9JnuIyztUEh5dFiGm0EqMyykc6rB0g7JqpQ3iijp9UKf//WWeQb9H28UlnkKOUCSuIEo8CC8iWW+IZEzD2UuClxHEriOtE8daZ86Uh4dXdwSkmDvJ5LAdSSB60gC15EEriNKer3QxXo9MteFftdyumCGQpK4wUOZE9Jnuo9IAteR8uhIgg4HqcywkM6phihwHUHQ4SBKer3Q538o8zXeFFW3JnNd1LENI/emfnRVindLer2oZuNNIAkuHCQB6kh57iBAzoHEN5MwQyAJVkc6pnCQytTxjwEui/Z+IAk6HCRBr5/5u57bDgu6GBpSDgYLl1NJ5modXRA3Cuc3mnSDIV7AdYQL+BsK6TM9QEgC3kqkfYaFdE41RIHrqOOQRb0eREmvF9q3JHAdSdDhIEl4K0klB/DjbcGQBB8M1QEutnYIcXXc8c1PfD13fFsPo4ivo+h2g3BFQBTkfUQSoI6UR0fKoyMJNBykMsNBKlNHn9Tj9UCMeMOAhbwZ1qS8UWSJG7BwA4WuL98sD2UufKYHiED5bjXSPsNCOqcaosB1hGMKh7XoeqPIEjeQBB0OkoC3EpZ5KDhyXy9vInlvDybyhIbRe1M/ERJJ4ncgCEhHEqiOlGcrkfapIwlSR4/GNoJUpo50zDpSHh1JsPeTu6LdACSB34E4G9gaksB1/B3JNoMs2UB0wesy5569odDLkDA6M20Y4QL+hkL6TPcRSVA6mW0LIZHyhIN0TGEhnVMNUeA6wjGFgyzocJAlbiAJeiuRBB0Oemc4CUnwwbhD5mGLnBEEriMKXEcQkI4kUB0pz1Yi7VNHEqSOJOhwkMrUkY5ZR8qjIwn2fiIJXEcUuI4gcB1J4DqyoMNBlqyBLuRwRc4Y2waDZb4p2vy9lt+wSJ/pPqJ6lIcgo52EHQIpTzhIxxQW0jnV4J7rIRGOab08lLkscB1J2sEQZS5KOyhjosQNRIFrJDbIEjKQBKoj5dlKpH3qSILUkQQdDlKZOtIx60h5dCTB3k8kgeuIAtcRBK4jCXwNFqIk6HC4W7A6upAfyvw1QPpM9xFJUjqSwHWkPOEgHVNYSOdUQxS4jnBM4SALOhxkiRtIAt5KJEGHgyRwHUnawXhTAsk8oY4EHoQkknVoxkOSWD92G2NZcuOEgnvgJTbSNiFQlYUQSILV0aUorQ+UWyC6UAMFyev0ieol9OcAJYyygmEc/2tFAv1gXk/k+9BrrPUYDwJvswnWI+RQGIIOhpRHh+95h0K8AG8h4gX6jYQgiIeEgXRO7yOSgO8nkqDDQRK0jpRHR8qjI/Wg10kjHxm8rjJnJIHrSALXkQSto4RFH5olHLhuPZGrkZ95KPOtRxK4jihwHd5mE0iCDQdJ4DpSHh1J4DqSgLcS6QL7hkIS1EPWj3RO7xN8z10S7P1EEmw4SALWkfLoSHl0JIHrbLHMQ5NYP3obY1kySdogsZG2CYHctG+wcZkHijkYRn7mV1Pm9HleNx4UmdN3tUEkgesEyjsQSeA6koB1xE5NYXBXh6Y3Gq1rnakesgGkcxoWJKRNkNW6WWRJrxdJsOEgCVhHynMH5IhQZJAjQpHeMHkbkvnodl24gehi3ghSWbrM1TaCxNeLIdhgGFLk14Ey16UZDCW81deBZfI6SeDhoIv19UCW7NaR2ErnKQR+6ckiXw+SoNcNXQwkQYeHLOn1IglcRxK4jiTocJAv0G8gJEE9ZP1I5zQs7hZ0OMiCDgdZ0utFFOz9hBywGXSxvymJZJ5cN4pgpNSPbQqprNSGcYUh842yXplzuhGRM0p4q6/1Mo11LOSUxo3xUOaGzDdO4Ihp4SILOhxkSa8XJezm4EgC3krkC/QbCElQD1k/0jkNC1nS60UWdDjIkl4vomDvJ5qYN8IdMk8hmevy3WpCyZyRJK2jR/GBJDUR9CEMuUoYApZkrmQWsH0g+jaSzCVJ60hDbBoYk2FIkjIwpPtaIQl4K0lqmw6N8Jl1JAHqSIIOB1nQ60fqga4jHbOOJHAdScBbiXyBfgMhCeoh60c6p2EhS3q9yIIOB1nS60UUbBhIZepIee5AELROFvkhFPq2/yZkrov8oczvRBLwViIKXEf4zDqSAHUkQYeDJOhwkASuIx2zjiRwHUnAW4l8gX4DIQnqIetHOqdhIUt6vciCDgdZoutFFGwYSGXqSHnuQJOxhCRwHX3bN77Mm0I/XhYockPmt2Um5NHRtwmU+e0mdh5OL0iqxM3PAUrpqtAliRkYx/la4e9VzuLdaBoaUeAaLFTpcxtIAtQJlPNdkLA4VffXjZTw33M3yqdKV8tGUhJuq1/awVJjOyllJIHrSAK+C/pcG03lC/T9Q+rlzNy1rSQiQnr2WNpOxCh3o+lWsd79vRbpplmTcrjp1iBLdL2Igg0DqUwdKY/O7Y5y5BIpVcKm7aT0LpknNYxvNx4Zk9AfIwvEEHJaw+iGSG0cpch6BIkhSGqibYJCx8eDzNMHCYbec1xCn9w9fPzCTqNz4X884O7U/wjBpEozSOLqiyIR8hfCF1OWuVFeUiPJhjDepzSTcFaXBYUuyqEQe4DfBYtdTv3lGPu5O5Um09dJaqHzHITbstXwl03nhdZLrOX3b3f3IC4BtCyqNFVPCU798DIW50bSeZLiAol7YUPp5jEia75AbiyVL5Drw18O/Y7bg5Phof0EhSo9CjonAQQOqhJsko4c+h7M9FvNoe+EyabvREmd1jFKWkTgo1jrPT+hU7pYq2FZlzYI5W2fI6icIGno/fP3wNIInmZThTKbtg2W+rfdOP6y6NwHSbON7YKlxnYbZbWsjcD7Z/znk36vVEln0uj6YmAse23gfRL0f5xJhJsqyBNZjX42JXOOjiVJr5dfBZmvyVsmXYncj1/mU/Ql+IXOXyRH50Z5hqCN9/dP5sGRylyDZc7il0XO6PK+G7/MEyiKXY/MA/Myd4hbwy9pPyzeu1lcRVq3fmTJ3i90mW8M44K2EYwyJIkbyBJfwy9zQ+j+lCWvy9wQcrgy92+nyZzkuCbztePfOFspcxl5v2tI34uOKEANKU84sLRDIUn0DnibzSCVuU6Mz2CcS12090fmDO2X/o83giDzUZK53MTNBDZtByJJer1smcxDoM/3ehcPiMxZ2oFl87J/KzK/DZ0PQ9KhMCJ6Pga9yVpHb6rOCIEk6HCQJXu/eOPLfA36LKupX2Sc+j+fP8pkVkWtwfI2MJatyX9N5P7zZLB27JuDjvOhzEMiSfQOeJvNIJW5TozPoJ9PXbT3TeYbhFt3uXk9axUVmUuSXg+baWJnWObJoqTXjyRwHVHiGv4I/k6Rrhe+L77WjH5vAmXOXwbLJpjMOaoMXB6IEv6q2O4/LFdJ0uGwKudVdGkHom9nVAACZX5b4nR+Gb6tYdyDug19B/zj59ebFbos2fvF6ytzhsuQJG5wt7TX0KXFF2Yj1bl7n8Yyv+ADxR2IEZFvvcgZOuZfcZlLeXQkgYeDVGY4SGWGA5cReJ512erLXxv032Z4qP+BZvqOVnlTCsncuPe9ESRJrxdD5ptBdTYLgXx7YA3VUW0TbIXMGRWhr5bJr43l+r4C4YqI0SP+dYOEvFkC5a7EvSprHW6O1+FlSub0T2dwl8T5fCt560wgp9H/2i/zjaM3e70e+P+xpYvE+pAu4OEglakTKKdAstunFTlta6lOVht9Txqq3PbVlGBRp7bPa6w1pa9JfO14wj3+0NBnUDLfBA9lvimkMsNBL0v/3MY1Wl/22rAq5Y1C1+DbMk8jmUvNwwaSwHUkSa8Xlnla0xhJITiSwHVS6MIsSdxAEriOJMl1Q+X7peGXtERomZN4VqXAAtcJtjwQUbAaetS6EaQydXSRSkjyDkYomUsi5widZc69y29LnY7ZEPqa1Omc347ImQmV8nteb5zrjSAJ9r5Bn/8NL3M6/qAXWJK72gfLWyP9NvQbpAjfz7xKWeapntVWAe04Ao/bQN9mI4iCXi+rtxKk82Ig7VNH+kw6t89lEKQ8Ojl0fCGhMkJhom1CIR1TOEhlhgN/Br28wM+vr3tt4P1vHKOvCPOmtKbR7SzUYLBwQyFJer2o/LQPSeIGksB1/DIPjnR7YA3aRpL0etkCmfNF2RCDIWhdFLq4JSTB6gTKOVykMnUC5R2IJG2d1GaqdLUw/veBMr9D3gz9gzFqG07pH0LRyh3fWOzc6W3t+NW5VFKnCyNH6qtS9zex+0Wubx8u/Aja6wZdzP0RqF9e4bIeGdyLQLkEIglKR7pA6ZLjyopxvCxpnRQiucOPX+i83C96Q/xGRJ/duvr69rH7Ixs+Rv2chIvRUW9DqH4CRl8BGWmfBnzs+nchIQtkDSmPzl3yDoTKCIUkUB3pmMJBKjMcjM+hl6l/fn35g0gOXQcNXleZK2gfksQNJIHrSALXkSW+horgJVGvB03QwbinzOkHY8jbELTxfj0yZyTJGkgCCgepTB1J4Dq6uCVY5n787yWZGxLn5Wt5J0ngBP2gE9vmlcz9QjdgsfsxPotxXnX0z7oRRMneLzYpIka/cG0EXdwSgfK+ExL27Uh19R4yYciOe7f7m9FXWRX4HXTQb4FQEvdMUL4xRVbbGF3s/OS0MhN+od8+dpIl/XakcxIOes/7sLmHyBlpnzr6dyEhCUBHyqNzh7glqIxQSALVkY4pHKQyw0H/LEaZ+ufX9/Wgoc7xqsj9Mm8Y3Z7eOIZg3CXfAKQ8OhlN4yFJb14/gRWMlIYR8daAji5TCX9v9OD474kHRxf3xvBHiBuBI041AE0I9CZnCSmPjt578rWAz0EaXWi55yjL3xCwIWduPk3zLiKugS7IXYtIbBhGbGUv7D1LiKvtUz3m46mMOPoueSAbljvnSSYpGGUYHfb4+e5MzzKyOlZUmt62SOkiXTT9YlyrKPiPhZe91uj3dzcGlxEcSRA60kUiHKSLoL5OWmai74fJ7liAqeui+j7S2/zfh/puOul1x6L6Hvl1Bn3vad7VZvQOqkB5qXJHUXdc8wgSGvuR2TEG6wB3CBxAbIUHqfU+mFsH4e6fg8UzBodvFuYWEjwFB/lUFh8PV8RzfSviOQkPI7reKFKZ68c4rxvlXt+f8ToYgfIOG9rHZpAErSPucwuR9qkj5dGR8uhIeXRMdK00eOBlnknRF5PRQrXuVfT1ksB1JIHrSALXkQSuc7ecw0UW9XqRBKwjCVxHyqMjCXjroM+w+p36Zc74ha4kTD/W2PpxEjEfxzSsPYvIbhlFLkVbadU+irZGkVw/qPJldvgvjCpib5pQkVy27zxyui8oIaS2+weNYaknNs0jvoHLpm15vAHaXj3ZoJr86ZyRZPlCm+Wl6DBAvluNLOhw4DKCE3jx1+HoWLpAhwNfUI3XkgzMJGxGyXt1G26R4t+++h9qW21JWX06w2jt4H4QXFFL4O+ljX4XFIUbTehpHXQ96KR9dE3B0jVJUUkvkqvb4e6bRNviNVSPLSCvyYcTpkLEFNbiQJoD6TW9cHTNKZlzU35OB/0maF+bF6ou5o0glbk+7sf3Z7wOhiSYsGBhbQJJgDriPrcQaZ86Uh4dKY+OlEfnDplnNAxvz2gcQTDSKRIKiSBwHUng4aB6udLFWieLLtgG0j51pDJ10ln4Icgg4YeELkqbwehtvRE4/1oztYwx+EEwpDw6+mMaMiSNDRNM5msRenz9KPK6V3CqoBnJVT7Y2kdgbx+Cud4LV9coLO3DyPOOw+KdgrmdvtPmYaTU9yvJc8tNRFkPYqoGVCSW7V1GXs8l5HZfVpE53ybgpl5uDuZj0c/LnZ/xtSOwWXqrubNZ+26kC3Q4BLvo6MuN1wZmEjvDguemblWpod9DFi/vWlLft6WXv6slmDqmkdc1QxW5eVi6ZygPVfBbBmnf9N17RmBp7kZZzzDyGz3IKK3GnpgkPLpjL44kZiDFXYk4RxmePhoNc2MfbN4ZJNcOIbF+DLaBG/R7OE9SDN0B7UFH+k7CgYVovP63KHNdhhvBTBXDUEh5dMz02w+Fia4R6+WeMr8XkkB1JIGGQ6DIA5HyhIcgaA1JojqBcg4Xqcxw4DJ0CW01koDuRJdzuEzfbnkxyuMLe8oq/NrUuYiqaeC5iGw8uj8CZyjaOpacg3RXOeLzC+kCXouU0jqklTfAVNdBou+Hs4uE7xmGuXkIhb0UpXXQZ6GKZ2L1ABKqh0j29Ltspn3TP3vW6sWcxaf2T5+ZKzFGnwvjuF4rAuW71QRe/AORLtA60gVUR0mZX/O2GryM12VRFM7wIB368lyK1nM75mDpnENe5zRF7xRhU2WMW14yGgeRRhWytNpumFoGYGruRV5zH/JaepDT0InUSqrYlTYgvbQeMbl2RKTn4ExyGmKyTIjKyMS+MxH4+Yvb8PUf/hQf/Osv4VPf+D4yKz1wdM5QxY+Oifaf7buI+EY6/w9lfvu1JPN7YUhzo0hlhoNUZjhIAr6/yBI3kKQdjAde5pnNE3egR+WMlCc87ha4jiRQnUA5h4tUZjhIZW4lemc9GW423SiUX5C5Ab+PqfDRRb0XL0Vk4H1/8zV87ce/wLcfexLbDxzCzsNHcDwmCqeS4ulCnoVUux1ZRSUwlVUhr7Ie5upm2Jq6kd/UA0vTAPJbR5DXOkZyGEVmPUXwtQP+PhirrRDrr8BsHZKAtxJJADrGhTsY0gVU53aUze95e0JdJLXlBsZ6YwQu1SmtqQ9mkrTNM4CCziG4faMo6hlBae8YKvpGYW1oQ055DVXeyogSpBa4EW2y4GRiCo7GxOLAiVPY9upOPPPC8/jrz38Ob3vH2/HWP/lj/Mab34w/evf78O/+26/hnx59BgUt/apyZ/UtIadzBXGNs0huW3ooc/pejNcPZf56IEvcQJJ2MO4p88wmuvCFQBK4jizQ9SOVESj4UATmDUQSpI4RWQRDEmA4SPsMCzqGUEj71JHyhEegoMOBziFfQIzBQAj9XjA/WlQ+eY0EPILakUV88mvfwm+9/T34o/e+jy7Wv4MPfeT9+Orf/w1++K//jOdefALbdr6Ebbu3YeehvTgTH4dUqw1RmWbEWZzIKqlVYnd5R+DqGoe9bQSmpmEVHeZ4F25jROos2vshdl28rwWBF/9AjAt3MIzOasGQpK0uktpyTjkSz/MuUiS+hPyuZZLqirqHzfIu7upFYXsn8uoo2i4qRawlH+cys3E2LQ2ZBQU4l5yI3UeP4KXdr+Lx55/Bt37wHXzxq1/CZz/3V3j329+G3//t3yD+P7z5N38N73zbW/CJj34IH/zA+/D+D38E7//EnyGrsAz1IwtIr+lW//M8uExU/RRyB28+lDl9P8ZrSebSd65jfM8bRRfzRgj83QUi7VMnl34Lm0EW9BpSHh1J4DqStINBMh8kmQ+RuGUy6YIXnPsjc70cXdQcmevvJfSyJERBakgC15EEGQ7SPsOCjiEU0j51pDzhESjocKBzGETm/JqXJ1X3IM7diPqhWWw7egZ/9L4P4P0f/TDe9e4/xif//AN4+1v+Jz763t/BX/3ZO/GFz3wYX/78n+Of//lv8cyzv8D+I/twNj4GRyIjsfvkGbxyIgL7o1JwLtuBFFctsmq89NsauR2V65I1mtv1Za8Fxud+rZAEoGNcuIMhXcB1WNLGhTHwAsrrjGVGVK5H57kto0h2lyLdXYjMIhfSC2xIspgRm5mK6LQkRKfE46e/+Am+/o9fxSc/9TF89KPvxnvf9Yf4wz/4Nbz5t/4b3vLb/wN//Du/jo+884/wwbf9Pr791S/gX4j3/fFb8KH3vhNvfSuJ/ZOfRlF9O5wtfbC1j8HUQfvvvoDopnkkdayAH3+TzssbBek7CwcWovH6oczDRxK4jpRHRxK4jiTtYGyBzEM3tUsCDQe9DEPQejO7Lm4JvSwJUZAaksB1JEGGg7TPsKBjCIW0Tx0pz8bwyzncVBKQgRrko3kEhd2zsNR1oaCuDX/22c/hne99D/7yU3+K97ztt/GDf/gM/vGzH8RnPvKH+MjbfwMfeNuv44Nv/118+D1vxYc/8Hb89Wc+iS9/5Qv41ve+i18++yxe2X8Ih05H4lhELA5FxeNEej5OmpyItJUioagW6ZWtyKn3wdLSrzrXcdOsqYWi+OZRZLeMI5sEb3z3/BmMe/+3aaMKAHN7mbGN//NyPi7D1Dyu8D//PLGhNBi83iCHjsXAFITcVj95reNr0P+WWk7C4IveXRdykiKT20EXHc80cj2TMLdPIK9tAhbPBPJJnHbPOAq8/laQPH6ErKoTSUXNiLZX4WxeOSJyChCXlYWYpDgcP3MML+54Ad/74bfwuc//FR756Afwgff+Cd7/7rfij97863jzr/0XvO13/ife/9bfxife80f42089gh98/Yt47qffhSn+LFLPHcVoRxNMCVF41x++GX/2yIfxjne+G0+8uAO+6WVkV3tg65xGUh1d0zoXkd51EWmd/GiaX+Ysr9cj3SxczmZgIRqvXw+Zs3ANKYebrgdpnzqSYMNBEriOlGeNre4A1zS6XW82D0Rqer8D2iadLnTByGghGQchs5nhoTU3TqC8txq94vAgIgpewxBPMIz7lxtFiZnve28gZdnp98f9IqQKnMIvxUwSBYsoo9qHusF5PPvKAfzO7/8hPvuXf4GPveutqHdkYKTJjdbCbJiiDuPJ734NP/nGl/Dlv3gEf/XR96qo7RGSwgff8Uf48Lv+GJ/504/ib//6U/j6Fz+L71HE9/Qvf4htL/0cp8/swyni6On9iE+LQ5IpHfHZ2Uh3uJFeWEmRYyNKvDNwtk2TmCZR2nsVSeXDamAfk28ZURV9yO2cR17XHOKre1VPbL7Y8uAg3Guet8tonEKhdwkuKsNe3Y9S+pwFLYOwtQ3CVNuFws4xuLwUPVJlwtE2pHrt83u+LZBb363euztJjqvL8xp6UNg2ijKSVE5lJ0q7puH0jNE+JuDqnISjfRQF/Jw1pSzUku4ZVPTMoahjAsUkXM7rbp+k45lABW1f4RlFLcm3gKRb3z2HgnraX8ccivsuqQujtfs8cumzxtUOIL97AbldU0iup0pWH32uvglY2/tQN7GAzIpamCqqkVpQoJrJk3NNiE1PQ1x6CuJTk3Ey4jRe2LENP/3pj/H3n/ssvvhnH8efv/dd+OBb/wDv/J3fxNv/v1/De3/3t/HI296Cz3zgPfjCIx/C9778eex/6hfIOXcStfkmDDVUY2XQh+bSfODiOHB9EbiyhNoiJ97xBxSZf/ARvPXdH6JjKKfz5IPVN0WVD/9vih/r4scOuSc9i+Fe0giVqlYGLidIeq/8gXIOG/r/CEUWVbaCkeMhWVCFzEzn4/VhVar0P5JLSKm5jYRPSOmaNGURMizMBxl1nO38JM7GyKP8Bq+7zCVBh4Mk4K1EEuiDhCRwHUngOpKgw0GJeYPcLfNxWs7Qb4cuumkEPzdu6ppHVsMQKgcWYabo+d0feAR//sgj+IsPvAuTnlrcGO/C1WEvbk314tJIN3B+GpOdLagrzEfEgZ3Y9+KT+NE//C0+/4kP4dMfeAc+9ie/j/f/3q/hA7//P/HpD/4O/vw9/5sivT/G977+Z/j5D7+El5/7AV7d8Utsf+UZxCRGIzYtFeeSMpBgLsSpFBuOJRbAXj+Cit6LFL1Ow9a9DJtvDmUjF5FH4jS1jSG9aUgNhsPPrpu6ztOFfYEi3jkkOztQQhF5Ecm3qLIDZS09KO3oh6POA1eLD84GL8wVjXA1kdybu5DprqZ9UVRZ0wZnU6dKTeUNKG7tQUlbL5w1HYg3udA2OIc0RyUKG32w1XUgzVUNS60HjiYfYi1FyK9pR5KtzL8NCTgxtwgO2n9eeTtyqKJidtUgK78YZiI+2QybqwEpueVIc7Ygv2kM2Y0UrXspmugkgdD34xpaoc89Tp95FlaPD1EOF3ZGxyPeZkeKzYq8YgdyrNk4fuogXt31PJ54/Af4/rf/Dl/9wl/gEx9+O97zJ7+D97z1t/CB3/tNvOc3/zfe9xu/jkcoov7Shz+IH/7t57HnsUcRuXsHaqki0FdTjmsjQ8DsBMabGmCNi8SZbS/hwLOPIzv+GCYGGnB1fhC4NI/mynJ87EOP4P0f+gTe+4nPwkoVozyqGJmogsMjxPFz6tle/+0DjkJZqpuBpR0KKY8By5yFL0p6vQgC15EkriNL9v7hj1D98pbwSzsYoUXOSAJ9kJAEHQ5bLvNQ+KPv4EiCDgdJwFuJJNAHCUngOpLAdSRBh4Mk6fUSKHMWeVbLnTJPpu+A71/zb8VJkVV93wx+9Itn8Hu/+/sqyl4Z6qSobA5YHEZbSR6iDuxA6rnDKLfloLetFovjfZgd9qG3uRoNxXYU56Yh8tBOPP7tr+Ebn/04/vbP34WPv/3X8MG3/L945O3/G+9/2//Eh971m/jrT70HX/3yX+DbJKCnn/sFdu57FWfj43AyJg4v7T2MvccjcTYlFzH5pThnLkKCswpZFS1ILqlHSe8kSX0YuV6KAukfjm8ZpNQNo4ikv/tsFiJT7YhPNCEtMw+nY1NUJ70TcSk4Hp+Co9GJOBKTiASTFfFmK04npuN0cgb2n4lW6yNSs9X7yLQcte3ZhEykmAso8s1DfI4NhyISsOd0NPacjcWBqES8fOQ0DkYnYcfRM4jNykeKpRAnolMQmZSNVw6ewqHIJOw9HYv9pyKx79hJnDgdicPHTiOLKi7xmXYk22pQSN+Ljb6LfM8UeKAeM0XwmVRpOJnnQmR+IY6lZ+NMRg4ORkXhTGIidh85iO/963fxl5/+BN79jj9Q4n7/29+MD73jzXjvH/0m3vl7/wsfeNtv4ZMffAc++7H34Ztf/DReefwnSIs4hhq7Gd6aYgy31mHC14LWkgKU5KUjM+IEjr36PHY+8TMc2fEsinNSMd3bCl9rEXBzBrhFkfnNC2itrsRffPzP8Y53fwRf/pcfo7qfKhss8uZhpLXT74tEzjI3omdJsuEQKO9ApDwGD2XOQtObne9mLfoOxt0C15EE+iARKOdwCUvm9yRAzuEiCTocJAFvJZJAHyzuFnQ4SIIOB3VfexMYs37530/QxY3H1Z5QElSjmHXMI6GBltG+chqHYW/sQX5pHX7rd9+Cz3zyzzDUXkOR+ChFZZPoaylBduxJxJzci7OHd+HY3m04sPN5nDz0KqJO7EduWizaaoow4mvGRE8z5gba0FXlgDsrCtEHX8S+536MH3/zs/jip96Nz/zZO/CR9/4OPvDu38IjH34r3vvuN+Ojj7wDX/m7z+JfvvV1PPqLH2PX/t3q8bjdx07hVFwSyT0dp1IzEWUpgLW1DznN/bB2z8Him0da/YCqjKQ4qjC5dBXzc8sw55jgKCpCVUszyhvqUUZUNDagvsODkdkZDBODU5PoHh1Bo7cDfRPjWLp6BRdu3cQVAFPLS+jo7sM1et3q9eHCjVto7+mj7ccwe/kypi5dwuLNm7hM6+s8HZi7dBmLl6+iurkVF67eQG2rB4vXbmHiwkVMUlmj05OYpn0ODA3i8vVbmF65iryyZlT1Tqume74Pbm4ZgKNrDAfTLPjqz57AjhNn8KNfPomvf+e7eOTP/xTved+7VefEP/kjEvefsLx/G4+86/fxqQ++DZ//0/fiO3/7l9j28+8jYt82pJw9hO6WCnQ0lpCE3agtzUdhbipSY48j6jh9h0dfReypA8hOPouGMgemhjw4Pz2o0kFvA/o7qzHoq8KV5QHy+DhweQH15SX48Ac/greTzHefjEf98LKSeVrTkIrMszvnlOT4t8tNvJJk7ycsdH6CYsMIgtZRFZcgvL5N7H4kgYfH3YJ8IyEJOhweyjwMZIE+SMiSXi+Bcg6XQDmHiy5z1WlLk7kawrNjARldy6qjEn/fOdU9aBtdxj//8DF89KMfw/XzU8C1aVye7UVjhQUltgzUlOWjobIQTlsmilxm2K3pSIihyO7QKzhxaAeOH9yO4/tfQsTRnbAkR8BTXoCJzjpcHO/EqKcCNYVpKMmPQfypl/DEj7+MR3/4N/jq59+Hj3/wN/GpT/wBPvnxt1C0+d/xrj/+X/jYh9+OL37uL/EtEvxPfvYjfP/Rn+Gz//BPyK5qhLVtUI1MF1XqIbEPo232GqxVTXAWl2Gw14fKEifyrSaUVBajoNAGU34O0jKSkZiWAIvVjExzBlLTk5CVm4nk1ASkZaciPTMFsUkxyMhKVctS0mj75ATk5eciKj5aEZscj3MJ0Yih9WfiIin6j8Dug3txKuI0YuKiceLUcZw7dwZ7D+3Dq4f3Y9uBPdh1hNj/Kg4c3ImXXn4Wx08ew7Y9+2CrbEBZ14h6Vj+/pR8OzyBqxxbxzJFz+P0Pfgx/+K534g//8A/wlj/4XRL475PA34JH3vs2fOpD78Q/feGTePL7X8fhF3+OxGOvwppwEu0leVjub8d8bwvaKuyIjzyAqMh9iI06hNSUk7DmJaK8zIxOTyXGx9pxfmlYpf09JO++epV2eivgba9Ad2cFutrdmBiqx5XFIRWZdzTW451vfw/e96G/QHpBFYp93Eriv33DIs8h+PYH/+9YqKIoCfZ+wjLfFPQ/Egqjo2IwJMHeT2RBh8PdgnwjIQk6HMKSOU9OEJIWf9NoMCSB6wTKOVwkAW8ld8vzwUISrI4kcB0pT1i0UxmbgEdh8zd5+ju6qVHA2idV9MSPDUXUDMMyfBMJTdzZbgZOinLtTYMwFTfg/R/7U3R5anFlqR+4Oon2pkIUWlORZ46H05GFzMxYWO0ZcBXlwunMgYOWuZzZsOQmIS35NDKSziIj7gxO79mOH33jy/gliSfqyDa0VuRSpD+ApfE63FryYHagmJZRnsjncHzX97Djya/gO3/3PpLVe/AX7/ktfORtv44/+LX/Cx989x/gT975VvyX3/h1JNjcKB2YRkHfHOIqO5HbNoKKwVnsOHoKn/7cZ/H4o9/H4z/9Fv7hH76IH/3rt/Hjn3wXTz71KF548UnseOV5nD5zBGfOHsUrr76geOLJnyl+/tiP8L3vfxPf/8E/4xv/+BUcO3oAyUmxOHb8IKLjzmHfwV0k6d3Ytvtl/PK5x/HE87/E/mP78Ap9xixTGgqc+YiLj0QGVRL203Yn48/iROI5JGQlIt2UiHxHBtKz4lFU7kaWzYr8qhoUe3uR29BJMu+Fs2MQbXMX8aOXd+P/+vXfxO/87m/gs598BJ/++Afxg3/6Cva88Bjiju+CPfkMmgqzMNxcgpXBZtyc6gKme4HzFEFfnMRQUwkyog+htcmN9o4S9A80YmrGi9m5HkxMeTBKAh+baENfP0l8sB5j4x7MLXRjaroLA0MNGBxqxvRUBy4u9eDKSh9wY17JvLOtGb/35j/E577yTZS302+naUDdGsj2TsPkW1ARKd/i4dEjt0LmtztxBUHKcwe8zWYQBK1j9tIxhkIQ7P1EFvQaeZ6FezAXEkmgDxKSoMNhS2WuHtcJgZRnK5EEvJVIAn2QEAWrIQlcR8oTFoKgw6JtTeb+R6V4PP41mUfW0W+o5wpiGknmnkU4uleQXOpF08h5fPexpzA25sP1SyO4dX0KHZ4SeNrK0eopR5unWompsrZQ4aKIsMBtQlmFDWXlVhS6slBCki91muFrqUZtqQ1F9lTEnt6FqJPbMNxVjCvzbZjwueCpTMFsbyGuzdTixnQtlgeKKMKMRbMzEqXpRxCz93H84l/+Bs///F/w9rf9Lv6P//s/4gWSNss8usyjxhXnTnGu7jFYKmsxODUK3FpWFY+pqT7MzA1jeNRHMhvE+GQfyatDvZ6cHlDrOPX1tGB0vAdLK5NYXJ7A8vkpjIx1o6GhAsAVlJQW4BalPf0dmJwfxfnrS+ij9cOU9zotr22uxNzKFBaWp1BXX45LlxbQ7GnE6PlpDK1MYPLiFCZXxjB3YZzydWHx6jL6ZuliQcdb4huEvX0ADu+QGgu9cXIJ33ziBfz7//m/8OlPfgz27Hjkp0WgqTQX495qzPc14vxQCxZ7ajBL0fNEWzGGGgow3lqCqxNeEu8ccH0W15cGcOn8EH2WfmIAKxcG6LPx+egkujC/2K3eG+kSSXt6tpPOQ4sS+80bk5idaMXCVDuurozg8tIEmuvr8Adv+WM8s20/vBOXYK7vp4vehL8TpRrK1S9QvtDzPVVRsGEgCVxHynMHvM1mEASuIwpcRxDs/UQSnE6gnMNFKvNBQhJ0ODyUeRhIAn2QEAWrIQlcR8oTFpKg1wtJXM1gRal6VtKQOTeLrsrc1H8V8W2LSOlYgan3ClIbJpDvmUFZzwIS810YHOnC5YtDdGGfQksbRXneSnT21GF4kkTXVoHB8S70DnvQ3FGNxvZK9Ay0oG+gFZ7OKooIq9Hf34aurgaUleRilAQ0N92JieEGivJGcXG2VQndHL8TySefRn78qyjKPISmgih0FidiyefGpd5iLHW6MNFeiMWRNnz2048omf/9Tx5DzdiKGnM8v28JsRWdqJu+hAhTHmIzkmCzZSAl6RQs1gyYLRlITotFbn4m8qxZSMtMQL49B3ZnLkXJibDYspFtToUpL129j004h4zsJLVdOpVV4LIiKT0BKZlJOBl5AtGpMYindZzGZcQjhsqOTYlBUmai2iY+JRbxSdGIJk6nxuJI8jmcSo2kCP00otKicCz6GFJtJpzLykBaSQVcviEUdo3D2T2B7HovakcX8M9PvIz//ubfw7e++VUl5xuLA7gy68PyCFU62osx2uZCszsZs90V6vVERzEuT7QDF4apHjOAyzPdWJmhSsO8D3MkaGaeBD5L0fnUZDtF3R4s0DpmkiL08bEWzExTJYfWDVGkPjhQRxW5Rgz3V2J5lioItxZw89IcBnq68e73fRRHziWjpoculg1D6ll4k4+HbvV3Gsv3rcDauQhT8yQJPUCuYSIJXEfKcwe8zWYQBK4jClwnQK73G0lwOpKgw0Eq80FCEnQ43CHzLJK5JEkDScy67PX1EnpZrwmC4LYSSfDhIJUZDlKZOpKgdUQBh0Fg79xAREmvF87PMm+lixrJ3D94ybgSOq/ni29S+wJSuy4i2XsRqZ4V8Mxn/LnNDcOo8A5iYm4Ily8NK5nXNzpQXVeAiho7SqocKKqyo7zehYoGt3rNy6qbilBe7YC71EypDaU1DpTUUlReaUFDqxt1VEYrifn8sg83L/djbrwBzpzTKM2NQEnOWdRYYuBOO4WChKPIO7cLOSdfwPXRGmCehHJ9Gl/+4ifxpv/0H/CHH/1zODtJfu0kjO5FpLaMwtY5jkRXKdwNtWjtbERZpRNNHY1o6W5TdAx0orK5Gu7qYrT2tKOt16PSMoq+a9rq1Db1tD0v8/R7Ud5YiZqmOvgGelBcUw7fcB9K6ivR0udFY3c7Wgd9qPY2o6qjCSWNVShrrEb3SD8qGmtQ1VADW1kRijqaUTHQBbeHKjTeelTRcWUUWtBE2+XV1SGjuhHVE8tqfnBb5ySsHfQ52gbxl9/8V7zpP/wn/OB7XwcwA1waweJoE3pbHFgZq8dsfwU6q7Mx2V2C83QORzqLMUDn9cZyL8l/HBdJ0ufnu7Aw7cXYSBOmSNjDJGlmoK8GjfU2VFWYUFudhzxzJEaGGtDRXqTWV5bnoKYqFw11FtRUZGKwpxK4Oo2LyxPwdrTjgx/5M5Q19aKIKoVWD130SFrZnQvEohqyl0emy6cLvZVkyk25koQN/BPCBEfKoyPl2VroM7yBkQQcDpIg31BQ0LIZLFSGwUOZ3wNdnBtBKjMcpDJ1JIHrSIIOB0ngOncJOhw4f1CZ+wf3SKELol/m51V0zjLn82JqGkFF1xC6Bz0qYpuf88FekEQRbQpsznRYC7OR58yE1Z2DfFc2MvISkWaOh8mWgsy8BGTkRMNsT0ZeUQZyi9OQ46QItzwTjpJ0VNTmYZbkfPXyEKZJUHZTFErzE1Gem4gGRzaqc1NQZUpFCUWxzqRD5LEaCk5J5lem8Gcffz/+0//47/gfb30nLC2Dqx2veOCYMTh6Z5FYVI28iiq4q0qRkZsOV3UpCqvL4awsJQHVwVbqRpYjH1WtjWjo8qCiuR6W4kI4yovhqqmAtcSFAtrWTa+z7BaYChwora9T97dtZSWIzclUw6Km2vMRn29GZpETGe4CpNgsyHE70ejrhKOiDLaSYiSYzYhxWHGGtouhsuIdeYiz5uBcTjqSaNuz+XZk1LSgsI9nneul/+cROH0zqBpcwl//y8/wpv/8P/B3f/fXVOkZBi6PYHm6HV1NVoz1lGCqrxzjPcXoasxFZ2MefM02DPqKcfU8yRwTaGu0Y/+ux3Bo75M4sPuXcOTGYHKkGeMDDZgZb0P06VcRG7EbyTEHkJpwGPMTHkyPtWJhsgONNfnobHFjqLcKtZVZmBipwy0693zPvL+3Dz//5Quoo4qUg34j3IrD86mzyA2ZswRY5NZ2fnRJlrCBLNA1pDw6Up6t5W5BvpEIlHO4iIJ8IyEIOhw2JPPA5YbMjWEpg5HTNBYSHq5z41D+APltNZJAw0EqMxykMnUkgetIgg4HSeA6oqTXC+dvWyCZL5DM6YdNMuehRFnoxn3zFBJ6hu/CqsyX1AWZz4u5eRSVvmEsrkzixrVxis5HUFCYomTucJHESeZmWxoq6lwqIs9zZCArLwkWexpyrSnIJTkXlOQg0x6PdHscie0c0q3RSMuLgK0oFWNTbbhyeRQ+TynS4o/BkhoJS3IUirJT4EpPRklmBpzJcShMO4P5/mrVxIyb8/joh96N//q//hfe9B//XxxJd6Cwfxn2vvPq85YMnUdaeRNySqtJ0G7EZabCWVUBc1ERVSacKKytpcpFEVLy81HR0oLmvj6UNjYix+Wi7YthLS9HdkGB2t5WVoaUvDyYnPT5mppRUF0DN22bS9vkVVXC0VCv0nS3C8kk/NjcXGRQOc0DA7SfOqoUlOFsRhYyK2oQRWUkuosQR5WACHM2cqsrkVVRgZy6Jtg8/SgeXFC98rlHPo9vziPNvedTX8Gb/t1/wlf//q9x7eKgEvrKXAc8jRb42mwY6HBioMuFmdEa9HUVor+rCCMDFarFA5jC0FAtnnvm2zhz9CUc2Pk4CkjmuDaJqaEmJe6nHv1H7Hj+R3j8x1/Dqy/+GO31DvUYGg8QU+5KR01JNhqqzHA5YtHbVYy5aR9uXlvG4OAgcqxutNAx5zcOKZmzwHkIV4bFzhKwUyXS/gDIXO7UFQ6y5NaLJNj7SV7HzKYQBflGIkDO4RKWzO+FJPBw4PmLQyFLXCNAfv/2kCVuIAk6HCSB69wl6HDg/JLM2+h3tRqdp9KPNMO3okTOUTpHufyUBE/SUd0zjNGJXixTVD5NAsjKPIPUtLPIpKg7JSMKMQknUVppR2FxLrIpquZlmdmxSKM0PSOCpJ4EaynJiyLzdGssRcRxFMFHwlmcjum5LpLOLLo7q2BKjYAjh7ZNi0NxdiZcGRkoyzHDnZECZ3Y0ZocacZ5lfmMRn/nLj+E//9f/gjf9+/8HP335ICoGllHgm0dG3RAKO2eRUFCNVEcJsh1OxKSlUmXCjujMLESmpCG7kMRrzsPppGRYikpQ2tyCPHcx4nJMajnPAhdLAk7MzUOmzYHI9AzEpGcjzVZA6xxIsthwOC4Bj726E0/s2YvHd+9BRhFF4DY7TmdkIt5iRbXXh/yySpVnf1QcDqdmYW9SGp48eBQ/2bYd//LLx3EoPg5ns804mU37rGyGtWNYReS5TYNwcK/8zkm885G/wf/5//w3fP3rX8D1K+O4eWUMS7NedLYWYKinlEReBG+zBX1eJ4b7SjAzVo/p8XoszHlw/nw33O5kfO97n8OPv/slPPrDryLi+DYsTXdicrBRyfzInieV6K3ZEbBknUNfRxkmSfR8n73PW47h7mr0dBSrqJzLvHF1CrduXcD0zBwavQOo8U0hi4fVJWHleFnkywpzx6JqYne0zSj4IihJ2EASsI6UR0fKoyMLOhzuFnQ4SIK9n0iCDgdRkG8kBEGHw0OZ/0ohS9xAEnQ4SALXESW9Xih/ZhtF261LJHP6526dJpmPKVjo3BFOjaPdtaQ6w7HY+TnhHLXNCGp7R1Tv7puXRkkm42iotaGlqRjtngo0N5ejutaFhqZS1NYXwV2cB4czG0Uk9gJnFuwUnRcVm2BxpsHkSEZqDoneEoMMkofdkYLxsVZcvjAMb2sRslNOqx7beRSZF6TFw54cj6KMdDhS41BgjscKiXxlthsUnuNb//BF/B9vehP+7//63/HJz39NSYUjWUvDoBoXPauogSLratgoMk7ONiHP5UaqxYJUErSbInN7aRnSKDIvrW9AU3c3SurqYaaI2lpcAjtF3TmOAhW9OysqVZReWFmN4roGP41NiMrKwveffhrfe+op/Gz7NpR5PLBTuWkU+eeWlsIzPILyphYUVFQhOsOM1MIy5NW24qWjp/Hoth34zuOP40RiIopa2pBRXIG8Og+KfeMo6pqArbEPZe0k85Z+vPUdH8Gb/s//iC/8zadw9dKkume9QDL2NrtIyCTugVr0ewopQndhfKASXW1OtDfbcGGRzhNmVGvK0gK/nseNy2MY6a3DxaV+LE51qvTy0gDUyG60fnmum0TfhbnJDnWeZ0n2Ny+N4eqFIVy92IOZqRbcuj6DxcVxzC8sod7Th3LPKGxcMSRhqn4WD2UuIgn2fiIJOhxEQb6REAQdDmHJ3GhOD1xuNL9LgtYxt0yEhC/MoRAFrsO3AETJbQ38POpmkMoMB6lMHUngOpKgw0ESuI4o6fVC+TPbVmg/K0rmeXS8+S1jyCdRGzLnpvacrkUldR4RzuwlWkdhbRtGQ98opqYGsEwSubTYr54z7/XVoburFu2tlWhqKsPAQLvqse711sHrqUGPrwHetiq0NBaho72CxF+F5tZyEr4bbe3laG0uUdE4N/mySHxtxcjPjEC5PRWF2XEoNaeg1JSMGmsOSvJSkZF0EguzPTg/z8+6T+PRH/wD/gPJ/D/8+3+H//Sf/zsKyhtR2tQPF4mwoZf+eYsbSNh1cJSUIz4lHSZ7AdLzcpGRl4+S2hoUllfCXOBAFQm3qdOL0tp65LtdKCgth6uyAmaK6Pk9b5dD0XluQSFVDEqpUlCEoro6FdX/67PP4HtPPIEnXn0Fxc3NsFdXIYMqAdxc39rbj+LaOspfRdF+PpItLuSWNeDFfcfw2PMv40eP/xK7jh2DiyoRidYCuFu70TgyD1fbABx1XahqG0RRRQve9rb3UaXl/8SXP/dp3LhE0r02h4XJLjRV5qO/vRQjXRUY8tK5bHJgvKcS3W2FFLGXAzcmcOvqKEYH6hXzFGnz42kzLOrFPlwjsU+Nt6tHDRfnunFhmb7fhV7FlYsjOE+in53yqvXXr47hwvkujFF0fv3aFMbG+jC3tEwVIA9K2kdR1O1vVveL/PxDmQtIgr2fSIIOB1GQbyQC5BwuG5K5LnRD5Fsn89GgZDUPh+ChzCWB60iCDgdJ4DqipNcL5Q8mc468+dnsHB4PvGueZD6tRoXL9U6pdTxzWHP/GImUovNxDy7N92HQV425CR9GBlvR7a1Hb3fTbVjkTJ+vEb72arQ1FKmUB53xttWitbECfd4GWkbiIamvTFO0TaJpLMtBVuxBuHMikZ94DLbkE7AlnkRRZhTyU88gNzMScxQtLs304MryIB773t/jfW/7HXz4PX+CRz70YWSbuRd9G4m6CzWtg0jPdSGvoBS2giKci45DYmoa4pOTEEcSziGpp2ZmITYxARa7A/kOO7IpYuf16dk5an1CSipSMtLVcpWHovhCirjTc3JhKy7C0YhI7Dh0AM+8+ipe2L8HqVYrEvNMiExNRRzlc1FEnpZrVtufjUtEQpYNEalmHDwVhd2Hj2H3wYPYe/gwMix5SMg24WRiBiq9/XDWd6CyrQdtvhHU17fjO//4HXzjy3+LF574BXDrEq4uTeLCzBAG6PyNddVgorsWM/31WBpuxnR/DYZJ7GPdFbg400mbc4e5MaoATKi+DhcujuL8hREsUIXs0uVxzND5vEpy5mXzC31q2ZWrXLlaJBawcp7yU3qe79XfGMLN6yNq3cWL81i5dBmldKzOxn76LdH1h4T5UObBkQR7P/FLmf6nN8RDmd8h85xVmfs7o92dZjeu9lqn1Fi+HokbSAJfY0xFWSztYCl3umFxy6khc0PoW5/6pTkRJL03/nI2jlSmjiRwHUnQ4SAJfA0etc0v5g2lVEZgMztfgFnotzvCkcxNXbQd/XC5Z3geP7dNMne2DqGlbwyXL8wq8d66OIFFHmHs5jKuXpyhKG8C168s4tKlOcXS0oTi2qVZ9QjT8uwgLq2QgJanKOobx9z0kHq/MjeA2XEvrpEwLlBkeG2lH72thZgdrMNQRzFGPKUYomh90lelItCWRicukYymRlsxPtCIH3zjc3ju0e/g1AGKiu35aKIId2R4AgNE3/A4CksqUNvUhhZPJ8m6AB5fB9o629Hc2oT2Lg/qG+tQVl0Ob1cHWjpa0dLWjMq6KrS2t6Czt0ttx9v39vegqb0ZVfXV6BsZQnVjPfrGR6jC0ITBmQn0jA/DNzaE1p5uisa7UO9to0jfg7H5GbR4PYry2lr0jU2itK4ZPYOj6B0extDYKBrbmtDR48PA5AReOXQE3qEx+Oj4R6fmMEDbtTQ04vDOV5F07hTS486RzC9gYaKXkingwoRqobi1PARQJI1Lo7jFI7TdonXEzZUBkvg4yXcOVy+wlEnCl0jslN7CvEqZy1eonNXX12/MYHikFROTXnT3UMWrrYSOg85Dqxs1VdkYHqzG8tIAVQJGMTk/j2pPL0Xmw7C3TZCwFtQ9c25qz+lYpgugX+bc+Y15MGTOYt1oujkkwd5PNi1zQ2yGGMNJX2/4ODaJha6lfkjmZpK5qZnkSUipqWmEBE5RkpAyvF0o+KIcivz2CVg8PIkD/eO1j8PS5u8AZdw31VMWPHd8MrXwfmn/lLLQMylVw8MKqRIz5QuWspiN90Y+4z2PE26MFy6mnFcQcDhkN4cmp4Ui0xBkN5MUm0m8QchpIekGhdczctmMMfF9MPyjaPkHMAg/nUGWh0flmqfX9I9NQre2MHSRpddq1iO6EHNEbvbxSHFj6vdhp9+ArbYb3sFpjI+RlJdGcGVlAh0UaY8OdWFqagizcxMYGScxz09hfnEGN3AFswsc3V3BlStLuHp1ETduncfFm0tYuDqL67hA25zHhSuTKirknuyz0x24dXUc5xe4pzrlvT6FWxQl4tbc6j3bYdpuBIsL3bi4Mojh3gY889j3kRZzClkJ5+DMTUNLbTFmSHRXrsxhYqofcckxqGyoRL7bqcZOdxTbYXZkw1GUD2eZHWk5SYhOjkC2JR3uSifMtiwkZcUjMzcVuQU5SEiLwZEzB3H45H6V7j26CyeiTyLFnIrdR/fgTPw5PMvDwcZGYNv+ndh1+ABOxZzDMzueo/V7EZkchae3P4NjkcfxPC3btnsbduzdgZ0Hdiq279lOy5/H89tewAs7XlLjvDe0NqJvoBud3lb0drbC01iOEls2CkzJ6OuoUY+FXV0hed+axc2LlNK5wwWS9vl+OmfjuEbn79piNy4v0nm8yhH5mOrnYMmJRFLMYUSe2oVDe57B/p1P4pUXf4YXnvoBDu5+Gjtf/jmef/L76v3xgy8iOfYIzhzbobZNTzyB3KxztGwfWuqtuHZ5ApeuzGN8dhruuhaS+RDsrSR0+o3l83SaJHHGL0H/c+aMJLhw4CFhN4Mqh4W20fQeWLwUtYVAGshFRxLwVsLHYO3YOPy0As/mt5HUOEc8qNBrhZmEG4w1IU9uGFvHtB/6rpTMJQkbGNIOhpRHRxK4DkvcgC/UjNEJKhAWucFdMg+CEnMIWBDG68A8Str3QBJ0OEgC15EEq7N5mcvlGkgC12EpbxSWuprdiS5MhswtLXSRW0XNWUzRi2pe7+Se76Ow0m+GL9KO2j4l88UliswXRlRT+unTB7Fv/yvY9gqJaPtzeHbbs3h553Ylqz2H92D7rpfVeOSv7HoRL+94Fjv3b8e55DPYdeIV7CZePfIC9h55CbbCZDVO+I3rE5gcb4WvswxDA3W0j0r4vOWYGG3H+EiburfLo5BNzbQrmfPkH9//p6/g9KGdiKNjMadEID87GokxBxAXvR8Zmeew7dWncCb2JLbtfRVPbX8er9K2L+16Hjv2vYydB3fguR1P45ltT+LVA9ux//ge9f5nT/4Yjz/3c7yyfxv2HNmp2HXoFby4+wVsp2URSeew8/CrSuov0Gc7FXsGJ6PPKg6cPKYqDSxyXp9sSsE22te5xLMqT0JGrKo8nIs7i9NxZ3Am5jRORZ3C6ejTiIg9h1888TMcPLQLERFH1WQ12amRSIk6iqijryD29B6UuzKwONOpnv/mkdj6vcUKHjymu8mmBovpbMxXrRudzQ713P7itAczdO5suTFIjDqIrGSK8BOOw26OQ6kzAxXubHWrY9BXixGqIBmvL8z34+LCAObGvViZ7aXXfVih74n3e50qYSzzC9euoLlvENW+MdV642ibUs+Us9DzNJkrGW4BgXIOF128rwWB8g5EEriOJOCtgs+fJOhw8It54/A5kiS8VUgSN9isyJnbMiceGJkbIg9H6CxzqQd8OBgd7YItvxeSgLcSSbA6fpkHZy36DoZcroEkcB1J0uvltsyJjci8c2gGM/MUkV2exsqFCfUImqvMpiLagnInSuvL4ChzorDSjTxXPr0ugL3IhnynGTn5GRQJW5GSl4SYzAgk5cbR6xgkZ0Wgotaixv6+RFGmJTcKyXEHkZlyHEmxBxAftQ+mjDMwZ0QgzxSF4uJUdHWXqc5aVeX5+NJnPo6Drz6vpu40JZ9DZtJxFOTHIT8vGjkmEnvqOTVu+tj8FIpqy7F8/Twml6cwsTSJsYVx9E8OYHB6COOLExiepaj/6pJ6PbUyTduu4PzNC7iIS1i5cV5t3zNGUT+uoaW3jZZfQUNnM/29idlLK1i5eRWzF3n7G+geG0DvxACmL8yhztuAiZUp9Ez00bZXsXRtGTO0fObiPOYvL2Lu4hLmLy1j5eoKdu57BYeP7MHJk/uVzHNS/DJPOL0XOSRgty0JV84Pqkj70lIPetpdfprt6Ky3YLK3QvVqn+itUsvVpCiYUU8fjPTXK0FfvzCGsX5+vrxTjbHOsmZ593mrMNBVg46mIrTWOTHa14jZsQ61rr3Bhf7OSsyNtWBsoBYriwNYWBrH9OI8Sppa4ajzwt7UT5G5LnOdO6W8USRBh0OgfLcaSeA6YvOvhvSZtxJJ0OEgCTocpHO2lRjRdzAkQYfDnTJvGd2e28KSlJEErSPl0ZEErhMo8WBIQudmd77vLkl2vaixwCmVZM7r7oUkwK1EEqiOLOg1+Pnt0MjlGhiT/AdlVcwb4d4yp4id/mHT6Tzfljnhl3kPOoZn0D/SS0LvwzTBo7vZi82wFJnVGONxWQnIdVuQX2JDdHos8oryYCrIQW5BFtJzk5BP8neUWyk1KRylObDYU1DbYMcFEtSVS8ModaXBmhOJkoIUuKwJsJGQ3Y5kOHLjVWRZV5eHxUV+Jn0etVTWX378vdj5/C9wau82il53IubUTpw7uR0njr2IuIRDOHJiF1wVBciw5CDJlAlneRHy3Q7kFdqQbctFck46sqxm5DqtSM/LVlOYRiXHIdWcibTcLMSlJyEpO02ti89KQVRqLKwlDnqdhJwCC84lxSHTlofUXDPiMzOQkW9Vo8SdSYihdTG0zowjEVQxMaXSsghEpMbhVEIkTsVH4xxPnUrwtpEpCWo/O3Zv98/c9sqzOLDnBZw6tB2n9r2AE7ufxpkDLyA/OxKX+T741QlcXOxWwh7uLsc4VXB4+Nb+Nie8DRYVmdeVZWJuohU3Lg1hadanZD7cU68k3lRtR29HpXo9M+pREfnyTI/qIc+i97WVKZnza5Z8Y5VNPa422luNqZFGdW/96vUFzJ9fRF1XD8o8g6jq43vjk3TRngmQ+d1S2SiSoMNBEsBWIglcR/pMW4n0mXUkQYfHdEgkgetI5+x+Ih1TODyAMh9dF9yL2SC3ZXjLZK6kTK/DFTkjCXgrkQSrIwlcRxa4jlyugShwnQBBh8OdMqcfN5XH98oNdJnzI2kscx6BjAcuKajrhXdkFjM8i9iFIUzNdyONRFtUbUNVaymyCzJRWOtCbnEeCqqdiM6MQUGlXWEv45HTMmAuzES2IwM5tlSkm+KVyM2WBFTVWNQjUjcujyqJ88Al5TzHOUm8MC+elqWq58utOVEw55zBwEC1emyqgioRHJknRRxFsSUVZbY0FNuTUFyQCKslBq6idCSlRaCkxo3YtEScTYhHtt2mhmLNLXSq1ylmE8zOAhTV8BjtVSRjC3IcdjjKShUsZovbpV7nuhyEDZVt9ShpqKHPVoocp0M9f+7gEdycTjVCHI8el26lSktJEZp7fJS6kF/qRExmEtIdViRb85FK+06nslOseUiymGEtLkK9pxXxKXFITIlFeko0cqiCZMuOoc+Vggo6Vy5TDCxZEbi41Icb9Pm5uZsfQRvvr8Z0fxUGPS6VTvRVqMjc02DFZR6b/dYUrtH2w311WJzuxs3Lk+ik72yIxM70kqw7movVuomhVnSRyFsoMh8hmfP6HpK+Mz+JKgK1qC3NoLyFuHltGpPTfRieHEVTbx9cTV2w1HULMtdkwxdU/f0GkAQVDoEX961GEriO9Jm2Eukz68iCDgdZ4gaSAHWkc3Y/kY4pHO6QeV7L+HZJsgaSoHWkPOuH8/vlHCjufLpoG+jLdaEzxljem0UXvC5znj4xFGqmL0GCW4UoUA1Z0GuwEIMjl6kjNb3pSJJeL+uReQ5diP0ynxJkPoOphRHML/VidKodJyJ3Iz7jDFJJuAfO7kFafgoyHOlwVNkpMo9EpiOVotd0JJtjKQpOpig4Wo3b7iAJW+zpKK+yoqQ0F02NBWogk+WZLhTZEmFJOw13XhwKSN62jAgUU96ivCSK1BNRVZHtj8xvzqCUKgef+cR7EUEReU7CSaRHH0Lc2VdRYImGKfs0MrPPIjUzCgMTvbAVO3EqNoYk7iJBF5I8S0nSJF2LlWTuQllDE+o8XhTw8+QOp4LXM7wtP1eeaDKRuK2oamuCtbRYCTw2M5M+I5VXUgZbKY/5Xot82j41Lx9ZDgdqOzrUULKmQjvOpiapIV4T7Q4k5NsQb7EgIisL0dlZVDGoRPfIIA4cO4QDh/fg5LG9OHt8NyKPv4rMmEPITTiC2OPb4LTE3W5m54lTej1ujPWRwHvK0ddaoBjxlcDX5EBztVndL796vh+XlgdQRBWl/ByqZFkSEXN2LzxNRZgcbsMoRd+8PCHqIFLijiLi5E7kZUVhZqxD0e2pUJ3ljh18Drtf/hFte5oi8zlcvDyjIvPe6Rk1CY/bM7omcyUXTebGBdV4v0EkQYWDfmF/LZAEfgfCMelInzkc8r0LIZEFvX5sVMkPhSRAHemcbSXiOdeQKiDhsMUy3xz8mJEBN6EyfMEOxFjHGNsrofPjJyFg2YdC30Y9KsefS1t3L/yTg2wc/7SfwZEkqCNVAHQkQd+FUK6BdJ9HR8qzXvwy9xNK5mn0OwmUubO+Dz6KzEcnu7GyOgf2voPP4MCRl3Ey8gD2n3gFlY1FyHNno7TBhejk02rZ4VO7VCc3jsLzSe4mayqSMqKwa98LOHyMm8NfgZkicR6E5tJCLxzZkciIPghLyinkxB9FVuwR2DMjYU+Pgp0qAy5nMsZGm3F5ZRCOvAR86qPvxLkjryIv5SzMySeQl3ECGUkHERuxE0XudLiLc9WMaSlZaUjLs6CYB4UpLifxVsJeVoUseyHJ2E3H3IImH0WY1fW3l7GY+X1hVR0KKmrUUK9mlxOVFEHnlrhhJwHH8vPoLlpeRFE6pbbyWpjcJUi3O5HlLERdVxectVWwVZYhxWZFkqMAUbn5iMzJQ5TJgjPpmTiXnq5GmePH2s5En8PBI3tx+uRexEceQuyJV5F0Zicyo/bQ65dgSjuF+akOOl99WKHvwNfqVEJniXc15Kt0ZqgGnQ02dLUUKOGr++bXJumc7MGxAy+o3unci50j7isrI1ROH2LP7cN3v/l5/OIn/4gffvvLiDq9Wz0yyKJvb3Tj6V98G4//7Bv4/jc/jdNHn12dF30C47OTaOzpRX5Vi+oAd6fMNYQL70aQLtDhIJW5lUj71JEEqeM/dxvH5p0LibTPcJAEriMJ/E7uPuatRDpmHV3GG8FB12CD11nmayK/l8yZQJkz6n66IFkDQ8zB0Lf5NylzoUydQHkHIuVZL/eW+Yx6zjyNvmdz5ySy6OJsax8hmQ+RzHvgG53GAkXmVy8MqN7m3/qXv8Fn/+Yj+No3/ho/+NE34C7Ng8OVoyZaOXJiJ77zg6/h+z/6Gn70k28gn6Lqssp8VNe7YXNmYf/BbTh0+GWcOLpDPTKFS+PAxVGU8fjtaWdQYkmAmyL6AooQy20pKDInwp0bj6rSbMzPdqoOXUX2VPzlI+9CxOHtJP/TyE89iWSSuDM/AuasEzDlnEMylVXfWq1kHp2cimxbIaLTchTJZhviMnMRn5VHkXUVqlo7YSmqUMtTcu1IsxTgZGwydhw8jm37j+KVQ8dI0E4U1lWrSVj4dZrNjricXCTR9sdikvDzF3bguT37cSQ6DklUeajt7ISNInhuXj+VnISI7FycSMvGqQwTYnKtiCKpn01LQzJF6dzUzzLfsZOEe2AbErml4dSriD36AtLO7kDauZ3ITj6uZM6ROa6OqiZ2jsy54xvDTe0rUy3oarRjyFemmtn9neDmsX/XL/G9f/4CfvL9v8Mvf/ZNNNcWqCb2vs5q9cgaP5a2e/sv8OTP/wVpCcdVsztH5Sx9ln0eVbpKCxNRVZKmWkbOX5zE4qVF+CYm4WzworRrHHbPOF1U/RftrRY5IwkyHKQytxJpnzqSYHQC5RQuksB1pH2GgyRwnbvlHcjdx7yVSMesIwk6HO6Q+b3umd8LQ8rB0JvIJZS8W4cVdoq4GEf7qIix3tie825W5ptHlrRBXttUSCSB60gSvANdzBtBKlNDEriOlEdHymPAj2esydx/PiytLHQ/fHw82UpO5xRyOqiy1UFROWFp7EVR8wC6RyYxP91PF/IpivrcOHHwebz0zI/wxC++g5dffAypaRGw2tJgs6eTjF7G977zd/jC33wMX/vqJ9Vzy+7CLFisaYiKO45/+Mcv4C8++T584pG3Y/eOn1PkOI2bK0Oodqaj2BSLopwYlJK8K60paHTnoMaZ7W9yd6bg2hX/oDH8SNVn/vTdqzI/hfToPUiOfAWJUduRErcbBfY4NQlM96AXBcVunI1LUAO2cGSenu8ggVfAXFiMbIeLRN6Bem83Kls86j1vU97UBpOzCD956jk19Oozr1C0X1eH8uZGNbtaYXU15XerZvXiuiacS0rDEy+/gud37aNtd6OmvQMdQ0O0fTPs5aUUsbuRShF/os1FUbkV6a4SJNmcSub5ZWVo6elU98xj484iLuoYkkmwOTwKXupxONKOUHoUuemn1UQ3l5f6VQe4ycFaTA3VYcxXqh5LY5nzPfORrjJ1P31yuAG3rnAFbFjdMx8eaMKFZYqqF/oxNtyKiyvDmJ/phs9bqSZP4Y5tvGx2iod9HVHLeIa0mclO1bR+/WK/mq3txtUJXLuxgLnzc/COjsLV7EVJJ/9eJuiiyU2SJC9uOr5DZtMB7x88JEGHg1SmTqBc7jeS4MNDlrhBYLN0IHKZa0jHrCMJXEfKoyMJOhwK6Dt20n6YTcqc72FvTuaGmB/KXEYS5B0EyjkcpPICkCSsI+XRkfIY3FPmtOwOmXvpt9FBv6nGbhS3+mU+NtCOyzNdmOlvJGFUYXGiCxODLfC2UFTY2wIPpf3dTejy1GB82IuZsU7VucpL9HRUq4lYmtoq1KQsXooImxvc6O2soArCHOaGW1RkXpgZqXBnR5PUY1FlS0U5VQIsqWdgzjyLhbku9UhVfZkFf/q+t+DQjsdVU3TS2VdI7E8i5szzyEjei8ryLBS4MjExPYSislKciY1HeWMznJXVyHUVwV1TB0d5pbrX3dzdi47BYTR0+tR7Xl5UW6/uff/w8Sfwg19QVPvYY3DXVqOipUHNac7zlGdabWpGNjvlOUWVha9/+wf41yeewhMvbVPTqnoHhyhtUh3cksxmmIpKkU4ViPi8AuRQZSKrsAixJhNVDCrR1uPFnoO7sXf/Nuzf/TwO73kKJ/c9hYgDTyLq4BOIOPhLmEjsqjf7tUkS6yBGeysx0lOh7pkvjjao6Hy8txx9bS4lc+7NzgPwXKdIfmywEVcujqlJUq5eGleCPr80iOkJL9pbilW6ONernukf7GtQ7/kRNH7On8XP9+ovLXVidrwBF1b6VWQ+uTCJ1oEB5Fc3Ib+hK4TMWeQPZR4ol/uNJNDwkCVuECjvQOQy15COWUcSuI6UR0cS9HrhaNwQ+a+MzC0k7WBItw7uJ9IxGXBlQ++EJyF1ursTWaLhIZXrJ9dDlZIQyOWtIUncwC/zCcWazNfg/IEyt3uGkd/Uo2TeM8qR23lcm+/BcEcFeluLMdbbqB5daq51o62hRI233t5QhjKXGV1tVRjra0FLTSGaKm1obyxGTZ0brpI8lFc61GxrPm81RgcacIWkwc3szmweg/00bCmnYU0+BVPCcVjTzsKWFqk6uDmtCRgerAeuTKHcmYmPvOO3cHrfs0g58woyYnYj7tRziD/7AhKiKVrPPYt4yt/SXgeTJQ9HzpxTvdW5B3tsehrSaRk/TsZTo9pKilHIE6s4C5CQlakeNeNe7bzt8ztfxfb9HG2/rB5Hc1WXwl7CEXkhUmm96v1eUoa4jEw8/8ou7DpyFNv27qGo3Q53VbnqAW9yWBCdloSUfCviTHk4nZyBxDwr4k1mnElMpApBPkqqS3D0xEGcOXMA8TFHkJ5wBLnJFJGnHUZB+hE4s44jJ+UYzi/04Nr5odsd4Po6ilREziIf7SrBcFcxBjxFGOgswfxkm5r7nHuz8yxrLOuZ6S7Mz/Vgdsanhsa9cnkc01Od6vWF88NYWR5U6zm9dnUS51eGsDDfq1pEbl0ZwMJUM84v92GJIvepxUl0jY+j3NuHmsHZO2V+h8gMmb/eBB7XnUiCDgepTB0ltNcTQaDhIUvcQBe3hL1jLiQ8sloorO20jxBIeXT0ZvKNsMUylyVuIAncgGe+2ozMba1Uxj2E+XqTzx1wgsAP/bPQJYmun7sFGh5SmWtIAteRy1xDkrjBemSe46F1Ppb5KEwd9BtZlXlJ2yD6xmewMNmPCxTRXSAhXJjtwaXFQVxeJgksjSl4nHYei31siKK82UFcXBzFaH8LZkc7cXFlFEsr4+gd9mByth+jFPmNj3aombymKCq/ujyA4c5KDLSVYrC9DH0ULXprC9DdSMJqLkN7tR19XZUY7KlWkbnDFIcvfvJ9aCjOQWeNBb76XDSVp6KxIhnVZUmor6VI2ByHvsFOVNbWINduR0NHG2o9TShvqlEpDyTjKHejydeuKKmvREFFkUpr2hvR0tNBEXwZGrvaUFJXpgbHaexsQkV9BapaalBY6kZFYx2aPB41C5u3txfegX64ykpQ29aIRk8jyhoq0Oxtgru6mPJ2oaq1XbUOVLa0oaKpmaL6EtS0NqCj20My34+Y2GMwU6XGbUtEhSMBlfZo1BDVBbFw5ceqCPn6hWEl6Yvznbh5cQBX5724NNOu0lsXeoFLPMzrkGpi5yFecWNazXzGzeg3b/BUp4u4dXNWwcPlsrCvXpnAjevT6j3Pisbwdn54HPc5ivJHqWLg87/GMhYuzqN9eAC22mY4WnrVbRmrd0pduNckFijU15M75brV5HfOhcROwns9kQUdDnfKO1wkgetIAg4HqUwdbibfDFsv87ahoFjah4NiyNzeOqjgjk1MAa2TMNYb23PehzK/W6DhIZW5hiRwHbnMNSSJG9whc5I2n4v1yNza3IsySvsnZjE53u2fgYsu+jwN6dx0Dy6en8DlKzNYXh7HygWSAS7g8uVZ3Ly1RK/P4+Z1/4WfX1/iqTsvTOAWb3NtGpcv8gQf82pAEp5o5RZFhtd5bu0LI+r15dle3FjiSUQmcXmhX43Rzh3Arp0fRXrcMXzpU+8nmWeh3pWMencC6ksS0FabAU+jGb4OFyz5Seju86C0skrNeNbsa0VTVyNq22tUWt5YBldVoXpd56lVaXVr1W1ae1pQ2VyBTqqc8LYVDcXoHu5AdWM56qkMd1khapprUNdcj6qGGjVJS0NbExxuO4oq3SivLUa+Kxel1YXIyEultJJEX4Zsm1XNumYtLEBaTgbyOeIvduDUmYNITT4Lly0F1cUZqHEloSw/AkXZJ1Rkbk47oe6Zs8zV9KaXBun8kXSv0Dm6ROftMr2/RutY4lcovTqqBo05v9CLybE2DPTWw9tRjr7eOpW2thShucmFivJcNDY4UeBIgbMgFdlZEUiIP4LEhKOIjtqPUydfwdnTO5AQ9QpMGYfUkLsLy0OYXZlBx+gQnI3tcHnomnKXzHWR0u/sjvevB3cLeCuRBK4jCfZ+Igs6HO4WdDhIgtWRBB0OUpk6kqDDgSVe2O7n9Zc5RVivpcwlid5PrB66kISAhS5J0kAS7J3cLdD1I5V3J9Ix6cjlriFJ3CB8mdP3zjJv6UF5xwgGpucxNzekhlKtrsrHseOvYNee53D05C4cO7UH+47swKnII4hJOotDJ/bgxJl9iEs6jfjEU0hOPYeYuOMkrjjEpZ1DniMDKRnnYM6Nx/BQI1bmeyjaHqQIvhWzQ81YnujA+alOLI11KKFfXxzG8lQ35sY9Sky4PoPUmEP4wp+/G+bEo8iK3g1r6kGkRW9DRvx2pMXvRHryQezc9RRF52mIjIrBvkOHkWpKQjJF63GZkUihfcekn8O5pJNIzUtAdNpZnI4/hqORB3AkYj8Ond2r3h88s0dtd5A+ZwS952M/HXUY8amROBlxFMmZ8WpCl+SMRCSmxSPTnI7ohEhaH40McxLOxhxFZm4i5TkKi9UMszUXSWmpyMrNRmpWGqJiziElPQEZmYl47rlHsW/Ps4g+uwvp8QeRGbsHKWdfQvyxZxB1+ElEnngZU6Mtqpmdnx/n++U8Ahx3gJsdrFGDxvBz5jwCHDezL810qHvrPDY7zzh37vQunDu7W4k6JvoAUpJPIC31lHqda46B3ZYEV2G6EnqROxNNjYXo8JShq7MSI0MN6PW6MNhTpJrcuYJ24fp5dE+Nw93iRamP+1gEkzmL/MGXuSTgcLB2zQfF3jkPR+fs64os6HCQJW1gp32ERBCsjiRoHSmPjsNL5zgETvqON0phB7Eq8l8ZmVtbJ4Jia5t8jeF9BIefcw2GlWTIM8blhsDczvfNQ3G3gMNHKtePdExrbJHMveNBZW7qmBRlXuEdxeDMApYp8r52YxKezgqYLDwLmQmuCqsa2Y1HgUvISUCmPR2JpnjwkK0lNQXIsacgKTsKkUkncJai6UOndiM2+QxiE48jIfEEWpoL1XCjMyRyU+pJZCWRMDPOID/rHHLTzsBGee05schMOKFGg5ud8Kje71mU/5tf+lM1/7k5YS8q7RFoLEtAbUksygpjUFeVDVt+spqq09fdi6q6WsxdmMQsRbVjVHngdJwqBsPcoY/k2EuRK6e8bJoqFnMXR3Dx1iymlgdwFYuYWOzDyHQXbmIJPQMtmFkYwvB4Fy5fW6QodYpSktvlBVy8Mo+xyT61bpYqId7ueixfHMPIBA9De424jqtXL+MWpdduXMbC4jSuXlvBzZvnsfOVp3Dk4EvqmfDMxMMwpxxCbuJemGJ3IStmJ5Kj96p75txszpJmYfOz5vx8OXeC43vnAx0udDcXqKFeWebG2OxD/fVYmPXfC+d74mOjbbh4YURNZ9rbU6tShu+PT1ClaXysXd1LHxxohK+rSj2OODNWj6HeYszNeDG/NIjxuTF4RgZR1NqJ8h7/0w9rMtcxZP568mDI3EnSez14UGReEAIHCTsUUh4dpxJ2cJSQN8PdMjeGZQ0/3Ypmdr/Qh0lwLGuqTdMFu4Dvkwekxnpj+18lmQdLeVpYlmqwVJZzOBjlyPilHQyj5eBuiRtIEjcQI3OGRM73zzm/iS7Cpq5p1QHOxNNa0m+B74XyCF9Ds/OYnB8kYY2g1VsGqysDlU1uNaRrlj0VrloH3LWFirziHJQ0ulDW6EaGNQn57ixUNBcRxbAUZqG4yobqeicKizLVnNksp5X5blQVZ6HMmYoaigqZciq3siAdpdZk5KWchtMSj5XZbjX/eeTxHfjsJ96JXc/+CNuf/Bec2PModr/wz9i17Vs4vO+nyMo4huzMKExNj6KltZ0iagd8Q150DLagobMarb0NqPfy8+WlKnWUW9SAN4V0bMV1TvWaj5dHsSuoyEeSKRY5+SmorC9GZPwpNU0qR99WpwUpmUnItZlUVJ6Vm6Ei9biUKLXNweO7KXqPpcj8uJoZLTYxAeeioxCfkoDIuCgcOXkY0XHnqGITiX37XsKxI6+oaUoTIvchJZIi84idSDmzHcmntyGVKi58m4GfH+cpTtVQroPVmBmoVr3ZhzrcmB+uw9wwvfaVYXKwXjWz83PpXAkaGmzAGIm6p7sGTc1u1RluhKReVWlBT28d+vvq1ffBkTjPYT416UUvLVOR+TC9H2nEgK8UC3NeNXXt5ZvLGFucRWmbDwUt/XTtYJGzGKeR17kmcZb7muANsd7vlLlb4DqSoMNBkrgBy+z1lDkjNb2Hz3TQ1N8C4K843J2yjGdWYfnenfqlzZ3N5DRYPiP1S5vPsZwqIdOxbjhlkdNxKJnnk8zVACwk5w2lm4R7pPulvpGUUDIPjiRYHX0K1mCwdBlbB4+Fy83j/vf6uvVglOfvge+Hm+K5qT1YynIzJCel90KVEQIpj46UR0dvcg8XljmP8Mb4O8D5PxejRE4/UJ4eNYcuStyrnSsXBR0jKGjuRrWXotLZGYo0hyjSm0erpxguEq/VmYKichMszjQUlplRWmNDfmE6bCRze4kJBWW5ijwSoqPUDFdlHjLzKWqnbeyuNNgKUtDlq1Zjsy9ShFyYn6BGfCvI8j+expTnJaAyPwmOtLNquNf5CYo2r8+qkd8+/8kPIfLIDiRH7EXUyW2IO7dN3de1WyJgt8UjIzMa7iIH4uITkWHKIzFbkWLJQqYjF9kk4eS8TPU+r9gBW7l/DPXU/GxFTmE+sgry1Hb8Oi3fDJPDivKGeqqcuOhzlSLFlINMixXZVjvSzPTZVl+nmnJhLXKrbXLsNgX3nE+25CPFZkOc2YzozExFZGoyUnIz6dyV4kzUKRw6vBvHj+ymz3IESRGHkRF1BNnRR5F6Zi9F60f9TefnB4g+TPXXqIice7HPDVRiqL2AhF6o3nOEvjTVBp7PnHu+L0x7MTfbhUmKqheWetHuLcXwaDPmFnvQ2OzE+JQH07OdmF3oxsBQA3r6a9VsdkO0TVd3JWa5B/x4lxri9caVQays+LBEUf7AOEm8sglVXYso8Cwjv+M8LJ0LyPORPLvo/5ikXuBZULDwLF0ztF5O80l6xnuuDOTRBdh4n++j10HyGSlvb+QLTA1hG48pScjRqI4cka6XNSFujEIS4muJq2vu3vhmgqaqHAoGxPQO5sTUL2b/89xSei/Zuug7clE5QVPFdNBUlUWVv2Cpk47B2TGpUpL5sF/mrxN+mW8CQeA6ksB1DMGGwpDxVsmc0WUeCkNuwQiUbyCSgHWkPDpSHh1J0uslUOYc5fM54f2yzHm5krl3ATk8qxotZ5kXNnehpqMHYzMT6O5twsXLw6itt8FekITq2nzU0GunOwOu0my4y3JQXGFGOUXrda3FqG8rQVmtHc5SFnoqzPZkmOwJcFeaUd3gUBWC4ZFW3Lo5jYtL/aigaLyExM0jwJWRxEvNcai1paKOJxrJPIdqV4bqLKdkfmwnvvrZP1PCy0k+raJWU/oJda/clh+NQnca3O5cdHS2IZ8EayssVgO9WEpL4aiqgrOmBnklJWpYVh6pjZ+XdtfXw1xUhNziYrUNr+MR3Jhct1uN1V7NvdHLa1Ba3whzQZF6xpzf20rKqAJTCUcZbessVuO917Z1qiFk3VX1agCavIoqmCsqkVVSShQjm/bDk67YyorgGfDhyOkjOHL8AE4RJw7uxP7tz+DErheRcuIg0s4eUDJfnPbg2kovrix1q3vlw94iDHucmOkrx1RPqUo5Qh/0urHMz5nfGFe92gd7KlFTZ0VdowP1TQXw+irQ3VcDT2eZem+2xMDqSEQ+fT951jgMDDeqdbxdWuZpnDq9E2dP7sOhPS9gbKgGV6/0YH6OKgnLU/RZu1DpXYaz7SLJ/DLyunSZ08WPRO5sXyKhLfjFGwQl89XXSsQsYGFdMIw8EvcSOSMLXEeW9HqRBB0OazLcGH5xBcdNFaLNIJWpIx2Tjl/cwfFLNThrwg6GfFwGfnEHxy9yPw9lrgk2GIaMNytzRi/3oczXJ3NT5+JtmTs9I3A3+1Dr7VUyv3BpCrg1TVFvAp574YfYf/AZ7N3/FKKiD6gmc5Z6fkEyDh7dhp17n1Hw+O05eYnqHru9MAPpOREUge5FRPR+7D/0vGruXVrsxfyUFwV5cbCmn1NDuvKz5pbEE3DS+4K008iM2ocq2sfCpBe3Lk/i9OEd+Mpf/6ma79ucehZpcYeQm3kCmamH4bDFwl2cgdJSK3r6uuAoKITdVUICboCzqgKuGpI5pabCAjURSnV7K9oH+lDW1EBiJcGXl6KorkYN5sLwtjx+uo0kXN/eQZWRGlSQrC2FRXCSvIuqalVaUFqhnjnPLXChnGTf5PWhsrEZpbUNaka1/PIqmEj+ObRNPlUWrJUkSor2eQa2gckRxCZF4+SpQzhy4BUcJokfJ2KP7UbqqQOIOrgNGQlHViPzPiVzHvWNpz7liHy2vwJ9zVaMdbrRXm1CVxO97q5QzfE893le9hns2/sk9ux7Ei9v/6mqkHHkPUER+fhku/oeT57eoeDpY69cG6dzV4OllX6YcqOwZ/eTOLDnRfzsh/+AydF6AGOYnGjD4so0Kpq6Udwye7fMfXRNCJB5YNO0DjdHG68Dm771dcEw8gRDEriOLHAdWdLrRRJ0OEgCDAdJYDqSoMNBKlNHOiYdSeA6ksB1ZIHryMdlIAlc56HMNXS5BsMQ8UZkHpiHubNsXhccSfA6kmC3Enk84zUkSa8XlrnZM6vge+hqf3RO/P0F/OtY4ixznu+c1xd2jN4h8/GJTly5PKImMXnu2e9j754n8PyLP0Ji0nF1r7WVIvGm1iKcPrcX+w69iH0HX8CxUztRVVeo7pHXNrqQkxuD3fuexvETO3Dw0Auqo9XNa5Oqmb2IIneHKQZOE0XWOdGwZ5xTQ7u6cyKRE38YlVRZWJzqBK5OK5l/6dMfQ+ypfUiLPYrYMzuRnngAWWmHUOxOQVmFCSUl+ej0eWCzF1BkXoSiar437h8gpqCiRE2DylObVjY3obW3S02DanLa1EAwliKnGkSG1/M0qDx1qrnA4W9mdxXBUVqC5GwTMix5yMq3qQFkOOX3CRlZqpm9lKJyO0XgeSTy2HSqyPCMaXl5SLRYkEPrc9xOxGSnwVxoRfdoL06dPYIdO57By88/hoM7n8MpkueZPc/j2Eu/xI7HvoOM2ENK5rcuDeLGhX7VxM5R+EhHIeYHqzDqdeHiZJOa33xxvBHnp9qBa9zzfAaZKUfVd/biyz/GLx77J1XZWVzowdBIE9pa3Xj0sX/Eyy/9GE889W088/R3VdN6f1+tEv1LL/4r3vfe38U/f+OL+Mrn/xQNNSYl84sXBrF8YRY1bf1w1o+FkPmcEvprLfN7IQs6HGRJrxfj3vFGkQSoc7spPAiSgLcSSZA60jHrSPf5dWRBh4N8XAaSwIPxxpf5PQicrCUQfarVYFg9VDEgbB1UASCM9/q6YBh59HyMv+yHMr+XzE2eeSVzM6W83pA5j1vOM2RduDiOK5eGYc2LxY9/+FX87Mdfwz/941/hwP5n1bPKblcGsnOi8KN//Qf87d99Cl/+27/Ad77/VaSkRSDfnoKKaptqrv3KV/8CX/rix/G5v/kICmzJmJvuVM3s5ZS/yJqk5iUvtSWhyBKPSkcqym2JFK2fQnVxFi4u8MQhi4g+tRdf/quPI/LYLsSf3YczR17EycNP48yJZ5GZfhx5+bGw2zPR3tGCHFMu0rJMyMnPQ3peNnKddpIt97TPR77bgeqWRrR2d6CwohSZ+SYSczZJOQdpuTnqvbnARmkuSihCb+vyoqymBlUNdWogGn5W3OZywWzLR1EFRf0U2XNnuwqK7Js7OlBZX4viykrKb0EqSTw2OxtxOTnIKnSoqVHjs1JgKsiFb7AL5yKP4sihHYg+cwDmlAiknN6HY9sex9GXHsPpXU+pDnFqVLeLA0ro3PGNm9pZ4hyZ88A5LHUWPHeM43vqHJmzzK3mCDz/zPdx5vQriDy7CyXFmZie8GB0pBldHWUoLsqA25mK1hYX2ppdVMlqxfhIC2amveoZdTV4zNVFzE34cGGpCzdvcO/3XvQOeNHYOYSWoWurMr/4UOZBkAQdDpIAdSSB60gC3kokQYaDJE0dKc9WIu0zGA9lvg4CxawL2XgdDLuXo3NZ6Iw/cheGOVxFEnwgkmQNdDFLSHl0jF6/wZAkvX4of8ecgoeezO/QWi9o37m0jGWe17mkxM7LWOZFLd1o6OzBBMl8cpwic5I5X+QHemuxMOuDz1uO7s4qDA81q2eS+TGnxnoXOrxVasjWqmo7OrvqKGovQ32DC2WlJvUcc021FTZLghoD/NbVCVxY7PNH5rmxcFJlodASpyL04vwEuPNiYEo6qprZz8/13JY53zOPPrFHyfzkweeQGr8PibE7kWc+B1dROhobS7G4PIdqHofdVawEW1xVrAZ4aWhvUGldax26+rvRP9aPFm+bGlbVVVaktiui6L2stgzVjbWUtwql1eXwdHvVY251LQ1UZqHalsd+d1AkX1FTrbbh5ZynxdOu9lFOEb+lwK4i/4LyMjXqWyktr2iuhbPCheqmKkwtjOHIsZ3Y9erTOHVoO9KiDiPq4EvY8+QPsO+JH+DwS48iLXqfGm+d75lzZM4y5yicI/PJ7hJM+IqxMlavhnblqVC5VztLn2U+MVSv5o3nDozcErI0T+fx1qwaGW5mskNNa8oTqDD8vfoFPq9e9/fUYGq8AxfmKcq/NoeVBS+tG1bljk0OoJIqfK7GCZL5eUHm45rMZckabFbmvE0o+PGwUNwtbx1Z0OFQQELdDJLAddy++ZAU+WZDIgk6HCRBbiXSPnWkPOEgSVtH35ZkPkgyHyKxvj5wz/TNIUvcQBJ4uPA0igyP88wY7/V1wSggmTNGXj0/w4/OhCLwcTYdv/julruOFM3fAW8TAkngOrKk14shcx5HmvZ3D5nz8qKOERS3dN2W+fLikBqBrJsiOR5TfaS/XkV1ntYStDa50eurUSOLeT2VGBpoQX9vI9paStHRXqVe9/jq1KQefd21agIPnit7bKBZDQTDM6FVFWej2JGCkgI/3Hu9VKXxapKRSpI592a/eWlCdYD7xy//FbISTqsOcNGnXkFcBBG1AzlZp5CVcw4mUyKaWxuQlW1Ccjr3vqcI25yO7Lys1UfJMtSjZFZnPuwuq3rPA75ExUciPiVWzWKWlJ6AVIqeE1LjkWPJRmlVCawU0RcUOZCemeYvy2JGhildpab8HKSmp6hR3dzFLuTZc5Fv48fXUhFHy2NSkxCRGIfYtEQkm1KRkB6PDHMKKmvcOHv2IKII/jyFOTGwJ59BXuxRWKKPIPPsHuSlnsDyrBdXl3sUPEgMN7WzzFnk3BGOo3R+7ryv3YnxnkqszHjUADM8//ml5QE1QM8kVcb4u+Px2nlueD7/y3PdAImdt+FWkjkWPL2eJqlznht0zhen+9XIf/PTzZibbcK1ayOYmR9BbXsfyum3syZzqjD6qALro2uCJnN+zliSnAE/vmW8Nn7z0rpg3H6eOQhStKsj3ae+G34Ua2NIAt5KJIHr+KU9HRR319SmcHVO3oM75RkuksB1pDx3Ih3TGoXeiZDo2z6U+Tq4Ld5NyFwXur5eEriOJHEdSeA6osB1eJsQ6OKWkCUdBkrkPMMQHy99Jjon3GLBYuflKmqnqIrFHyjzybkpnF8axvJMlxojnS/+/b4qDFGEzrNq8WxbPMUmi72vpwETY16MjXjg66xBe2uFej9JtDS61JSbQ/2Nar5sljlP0ckd4Lg3u5ub1+1JamzygtwYuPLj4TBHIi3uABoq85TMeWz2iOO78MNvfgXF1nSUOkjQycdhM59FRUkyVR5c6p55RkYMiktdSEvPRJ7NTgJ2knwzFSxzU342LI5cuEqdamhWhpfzssKSAjiLHbfX2QrzUeh2oKmlXpVZWV2GvHwTHE4rnC47CT6P5O1EUQlt67CgvLIEtfUUzZcXqW2dxQUqauemeh7T3V3hVmO8V9SVoL6pHP2D7diz61lkZ0Sio8GNzjonqqzJqLUlw1tqRos7C0WWWDU/udGbnWXOUTh3euOe7IvDNao3O0fsHJlfme9SETxXAHiQGf7OWMw88QpH3SxxbhHh1yxuTnkAH56VjV/zvOXcasKvr18cp/Q8rl3g6H4Cly914eJFyn95DtWtPBnP1KrMzwsyn1FCZxlKEjZg4Rqvjd+8tC4YurglJIHr3C1uHVnQ4SAJeCuRBH6bbiMCl0XOSIIOB112MpJg148kcB0pz51Ix7SGJHAdfdtfAZmHxtY+EhJpQpf7SYFnIiSOdhJ+ENYjc6npXidQ3uHCEfVmuJfM+VlzU8dqz19abm+mi3RLJzz9g5iZm8T8TC9ukAh4Sk0WMI8sxhd6nh9b3VO9NY/LF0Zx7co0iWABF1ZGsThPkd75CVy9PEXbDarpN69dnlDzaF9eHlZwVM7l8f3wy0sDar7u8ySeZYocl0jyy9MdioskH6MD3K6XfoFHv/cNVBaa0FxlV49tlTgTUFORjoY6C0rKslFXV4TzF5fQ2dWNzp5eTM9OYWp2TDG/NI3+oW70DnRhdmESvt4OijInMDjSi5HxAfWat5uYHsHY5JDabnh0AJPTY/B4WzE6PoTu3k6ScA8GhnpvM7cwjZq6SvV6bGIYLW2NmJoZR0NTLXoGaZvRQfQN9xP8uh++gQ46Di8Wl8eQlHAKWSln4bIkoaHYhEZ3NqosCaizJqGtJAtVhamYHm2iz7869jpFxrhBcr066OfmKL2nZbdYwARPuHKd1t+aUpUA/q64qV01t1MUzt8ff5cs+SvnhxQctfN7njKV4Qi+qdYGT1MRmmpcKC5Ix3B/OZU1ioWFDkzPD1Jk3gtH3fCdMu8el2VOF9WNYqcLdiikPDqSYMPBPwAKVfw3CD9zLUtmndB53TC+GRL2ayvze0IS3Ay6TDeCJOhw0Mt6KHNBsPcTSeA6ksR17O13C1xHErhOoJzDRRJ0OBhN7CxyJWvP6KrQWeb+gWM4OjdkzqO/6TJfmO2jyK0Lxc5UFHLkTFGzk6Jo7sRWWZaLpnqnuideW+2g6LgCnrZylfb3Nt9udu/vqcPoUItqap8d96rmW44GmRsXR3Hr8jgxpiYTuUGAKwzXiKsk4AkPZkb9nbHOHHkFz/78+yi1Z6KtlqLYokxUlaShvTkfvs4SVFRRxO0yq0fTSkrLUdvYhDZPK1raG9DqaURXjwd1jVWK7j4vqmrL0NxWj4rqEtRQxMzb8LYML+f1HGHXt9SpSLymsVpF3RW1VDZF4NUNVSoab+lohjkvG8UVRWo9N7+z3M1WE0X7LpRWlaGkslQ115dVl6Kg2ApXkUXd3z91YjcSo4/Alh2DCkcaqmwpKM6JQnHGOZTkRMCRfQ6j/TVqRjSOzi/PenBxug2Xpppxba4dl6dbcH68AecnKZ1uxcpkm9ru2oUBOtctiDm3G6kJR9S88OlJx9R7Hgee0+S4Q2p5QvR+JMYcQOTpV9W2uVnnVOrISyBSYMmORluTBRfOk8hpf/PLo2jtGUVV1zyc7f5BY/JIrLdl3jX6KyRzWdLrwUmIgg4HSdJh8FDmsqTXi17Wr0AHOFniBpLAdSTB3k8kgetIAtdhmYfCP/SgzIMgc46+OTWicj4nhsy5/Nz2WSVz7kzEtygKmntRSjLvGCCZU6S6MNdPkbYPyXRxt1niYCeZ82uLORbW/ASkppxUs2wlxB1DekaEmk/8zNm9OHFyNw4f2Yb9B17As8/8AM8/9yM88/T3cfzIy+oeOjf9cjRoTj+DvMxzyE0/jZyUE8hLPUUCi4TTFAl71llMDTVhuKdW3TM/8OrT+MaXPo1Xn3sUh3Y+heP7n8GJQ08h+tzLSIzfj2MnXsaBA9uQnpmCI0ePIyImVjWzc3M5w03neXazalIvrSpW99KrSOLcvF5c4UZtU7WiTs2KVkPiLUF5DcmcxF5Y4kRtS60ScjVt09Bar5Y3e5pURzqWNHewY8FbnBYleLWstRFt3g60d3ng7elQ057WNFWgrqEUPT3N2LHtlzh9YidMPNodybMiPwkVlniU5kSjMOMssuIPYcBHUTFF5dxLnZvTebQ3vl/Ovdi5qZ3vn6vH1XwlmB6oVc3xHJVzBzh1W4Qibaa7swLDAw2YGm9X9HVX4/xSP1YW+zA75e/BvrzQq5YN9tVhab6PyhlT99NvXuUofxSXL/dj6cIEqlo74WoiabPMvcuazOma0LUmcx7JS5LkevFHxsGR8uhIzy7rSI9D3cGqlDeKKOhwEAQdDn6ZB0dqut5SSIKbQZfpRpA6tYWD/l08lHmAXMOlwDO2KfSH/iUkwev4763fLer1wDLn6D1Q0OFwt5zD5c4mdj6nRnTOy/2d5Pz3Hw2Zl7V2KZlzUzQ/mnZhpV9JnDu+cS/nqkr/9Jmd3go15ndzSxE8HZUU7Tao3uyNJOvW9kq0dVTA66tBeUWeGiimvMyMkuJskgffq51TTe35JO4CqhjYTVGwkrxsJHaXKQYFFB3mJR/3z6o21q4ic+7x/bPv/gPOHNqBKBJgHEWYxw8+idPHn0F87F6S+GmUl9uxcmER/QNDmJpbxNT8NEanhjE8MYjJuXH0DfcoZhanSKwkNaqw9I/0Ymh8ANP0eXn57NK0YmR6GL5BH8Zmx+ChqH5ocgheiuhZ3sNUJr/vpbyTlK+1qxU9VG7XQJeSPi9v7mhF7+AABkdHMDQ2SscxhpHJYZK6B77edswvjuGFFx7zT7RCFaDY0xQxH9uBmMMv48zup3HwpZ8gJWYfBrsr1KhuLOmpvsrbz5mzyFnq3AGOB5MZ7S7FLAlc9Wa/Po6FaY+aO356qgOjVCnq661RPdX50TOWNr/v6aq8/ahaT3cVRgYb1Xt+VI37RXS1VagKwehgOZaWmrGw0I7li5Oo6+hBTfciCj3LsHaukMRnYemZQH73COy+MboQzqghN1mIkoTvF3fJOQDpPvRteFjSTaLLQEIUoIYk6HCQBK4j7XNLIaFuBknQ4SAJOhz07+pXROaDQbG1D4XEP4nLxuERyTZDYcd4SJws/CD8asjcX04wmavI3evvaMQzYDlbekjmXnSSDFnm0zM96O2pgiknApUVZtTW5KthXXPz4lBPQmdROwrT4HRnwV1qhtWRCmtBGipqCtDcXgaLPQUZ2RGorrP7ty1IVZN98KNSLAlrTpR6zrzMngw3SZ0ptySiiOSem3QMvtYijPTWqQ5wu19+HE/99DuwZsbCksEd5A4hI+mgejQtKeEAEpOPqt7sjc11qje7xe5EcWUpCikidxQ7UFRZpKJmq8uKqsYq5FKEns9jsJvSkJGbod6bKXI30nSK3POdNpRyk3lBPgrK3MiymtVz6o5S1+pz63nqfWJWqtrGVuxUz6nnOq2IT01EltmE7FyzgqdCNeWbkZSeiGxzKmrrS5CQcBqm7DjYzAnIpcqMOekkLCmnkJdwHOlRB5Aaux/DvVXAzQnVfD43VKt6s7PEjUfT1JCuFLFPDVSpR9O4SR6YxoXFbszP+bB8np8P71ODwczOdFJFq0gJnsdj55H4zl8cQrePKgkjTRgcqFfbDfTXYXGhT/V54Mj8ygWeAW4QV69SJH9pEuVNHribSdqGzLtnSOZjQWRO/0OvE1K0rCMJ+G5IChuEhSJJyqCoayooLENJ0OEgCVznLvluNfQZi73jG8LdOU6fYRPQviVBh8OvkMyNCFwWOSMJXEcSdDjwc8+bwcX3PUIgCf42JEAeYN8/6L+MJHGdB0LmHWv3y7ly5Rf6Wic4vl/OPX8L6B+IZV7e1qlkPkdR6rXrs5ib7aSoOgcdnWXo9FWo8dkLXRlo95ajvqkQ5ST4BorG27yVqKorgKvERGLPQ1FZrhoFzlaYirrmQpSUm2F3pmKKZM5js08MNyMr+QRc5jiU25JRbIpVo7/xJCvlVFlwpJ/GzEgLrixTpHlrAQd3PoO9Lz+Jjvpi1JdZ1LSpluxTyDefUiPAcQc4jsy5k1pxSRlaO7rUs+HcLM7y5mZwfqa8sqFSRc6NnkbVVM6SV8+i0zbc27y8rlxRUF4IV2UJGr2tKi2rr0JeoQ3Och5ZrgyFFcVK9AxLvIoqEe2074aOFlS31KuBanjwmKKycjonpSipKFf3zm2FVnWffnSiHzFxp5CQeApJ8ccRH3kAcWf2Iomi9JRz+5B8do+KzId6KlWnNm5mZ5mrHu0k8vEuquisPqLGy8Z6yjDZV62kz2Ozz060qpnPxibalLh5hDceqrW7t1pNvNLc6oLHWwpvV7l6EoC381HFjbetb3SguCgL5SW5KC/KRJfHjitXOnH5ci8uXJlGvZdn1puFq2MFtq7zyO+ZRX7vOKw99Bvr5gsprfOuTqZBQtwokqB1pDw6spzX4E5ioaEL+gZZzz3jYt90UPz3tGVJrxdJ4DqigLeMKZLy5mS+WaFLgg6HhzLXkAQdDpKgw0ESuI4ocYNVmfvv/8kUtNNFIwgPgsxVOeuUuZM+s4vnMm9dk/nkDM+oVY+zEbtgscWjsCgd6VlnKAIn+VKkzjOo5doSkE8Ruas8V82kVlCSA3cFCZ9e29yZSMgg4bpofWk2ahsKcPnKBG5cn1SPuLHMeaKVamc6SnPjUUwy54lWGii6r7ImYrCjXI3Nfu38KF594efY89IT6GwsVb3Z3dYEuO2xKLRHobI8yz8JTI2LhORFgdOF+uY21DY3KrEy9Z5muKtKUd5QjcGpUXgHulHX3qSWGcsNOTMs7bL6GrT3d1MkWofqtibYy4pQUl+NiuZ6lZY11qqUh4qtaW9Gx2Av2vp8aluLix9NqyaJV8JdTsKs8Q9CYy+yo5IqC1OzI8g2JSEtLQrJ8acQF7EfZ49sx+FXfon9Lz2KfS//DAl03lUzO8n84nyn/7E0X6kSOT+eZjxnzsuGOoswQVG80QFumMTOkq6us1IlKhnZ5kg1I5qPZN5Pwj7KfQwOP4fDx17E8VPb1TqGZ1XjyXR45L7YqEM4e2IbStwxJHIvLl3qwfnLU2jyDaCcfjt3ybx3hGRO/3eazCWJrpfASDoQKY+OfjGWkASnc0dnro0gCFxHkrjBQ5k/lPkdyJIOh43LnOdHlwQdDm4SkJsEFG5aRMLi10UdYyHxb69DP6BV/ELnKfCCU0CyDAY30auOZkqmhlTDSFcxpLzR1F/eqszpvEgy52duWebuVoq4SOa+gQEl8/MXxjA+2YbHHv8m9h54GmfO7cS+g8+gqDQH5VUWtLSXkNzP4cDRF7Fz31PYe/AFRMYeVnIvqbAo2Z+K2In9R15Q4sjMisDkRLu/k1VPDZKiD8CRFYXivHhYk0/BHHsEhRkRqMiNUzOoDftq1KxpLPMdz/4YLz/1Q1Q5M9Swr9aM08jPPoH0xH3IzTqtxo/nHuLjE0MUpZeq3uw1TQ0qYubR2VjoPGobR9l9IwPw9HXR+jrVfM7PgZfUVqCkqgzFNeX+Ud1KXbRtGVp8XlpWSbKvVYJ2V5GYSfKc8nLexl7iVuubuzookm+nykC1GhLWVlykpk/NK3Sqsd35fVYeVXiKC9W9+7SMWCQln0Fa8mnVizw37QzSYw4iNWIfMmMOIfbMK36Z35rEhTmv6uTG98x52lOWubpnTmLnTnEs8+nheuDqsJrTvN9Xqe6DL18YVE3nLOgLl4bVlKfzJGz+PvbsexIvbvsJdrz6czVrGje1L1L0XlVjwQsv/gT79zyNl579PvJyjuHqRR8uXOjB8vkJNHX2oqRlEO6OBTi6lmDtnqWofBI2iswLfCxzEpGXpKQu5n4kmTH6Pc47ISELF1gd/WK7ESTB6RhS9jd7h5eq1/Q5QiFJ3MC//9UWApbzBtLAzxPI3QKW4M8Ufmp8fknU60GX+UZS3rcK2ug6uGHU78T/W3yTjWRuax3GxhndFJLgdWSBryEf0xqGHERIqizkQpJ+MFwk/FC4FYMoYkF7hlDcMYIS7wjKvWPEKCpIyBWraTmtKydhldG25e0jKKW86jUvJ9R2RGUn5aEvm/GXM0ZljqqyuRKgKgJtI7R/lr0/Qg8ksAOdMWCNDg8vezslqYaf6pWBjaX5nTME9+z1D6xz+7ipIsL3ybk3u6VjHnmt9E9AP3wel726zYPxmQlMTg9gaXlYCeGxn/8jfvnkt/DsM9/Dz3/xT6pJu7g0Cw1NBTgXuRs/+dnX1frvff8reOXVx+GhiJofFePIcMf2n+KpJ7+N55/7Pk4eexk3ro3j6oUh9HnL1bPiPOpbDUXw3PHNln5WRej1JOxqYrSnAYuTPcCNOex5+VF852ufROyJlxB//AWcO/A4oo4+DXP6EeSkHUdW+mlUVTjQ0EiCLSpEXVMjXCXF/rHUnQVq8BZOC4rd6PB1oaGtBTUN9bC7C1FIknWXl6r1nPJwrHkOm3rd3EFyriaZ11arZQwP1ZqZa1KpyWpRcOTd4vWgrqWJKgfFapz33JJCpNhzkWzNh7W8giL7KiSbctVY7j2D3YiNP429u5/B/l2PI+b0NiSdfQVxFCnHHn0BMXSuuJm9r6tMPUfOI8CN9VdgvLccEz2l6Gu1K+aG/APG9FGEPjlYi1tXhtQIcH1dFaqzIvdt4KF0S0pNarS+8YkONNQXICJyH7ZvexQ7dz2BMxSFFxVnY2Lcg8GhZtVRMTPjLFISj8Nqjoav3U2VBH6WfRELC2No7exEWXMXyuhCV+Sbh7NnHo5eqhD20MXPN0EX8jGUdo6iiv63auh/k+HXDP8Pqv/TDlrvm0Q5bV/mm0JpF99D5rz0O1y9GBfR7zcUxV2zIZEEFg5cIVGVEvp/kdJSqgTzfoKlfIx+wclI+9TxbxdamqFSqZKgY1Q6QsPfyUbSraOkU06L6FrJ1y0pXQ9cjoFR6dTXq8oA/WY5/Tcv80KK7CWJGwTKO5Bi2qaEUqaUyitjMWtSNi4QlXRhYKpI4gaVtO8KqgBUdgzfpooqAgqqvTFK7HxxoTL44lLqocoCVUAMod8RpWtwFMsYvea585iOjcpjAgUfLizljcIyt9AFx0IRjJV+jFxJuF3xoMoCTwFpIZnzZBgsc3UBvS3zMUzN9OPShXEVSWdSFMwd4FgOyUlH0dzkJCHYSRIkspwIHKPIPDJit5pV7fCh59Q9drMpEi5nMsnqcex85VE8TbI/SOvnJj3qmfKx/no1xSePy86TrNgpaufOX0UUldc40lBhT8V4fytmxjpx4/wY9u34OV595jtorcxES1kqXBQtVjhiUJh7Vg39WlSQguFBDzq7WmCxmuGiaLuprVUJu7q+Dq0dHv8Y6yT5salJ1dOcHxtjcfP6+uYm9ZrXcz4ef53fd/Z0q3XtnV6UVlao8djLqirhLHKjub1NlcmvuQzehvfD+TnCdzdVIbfKjdyKMpS2tqKiuYOi+1IUV1RTZWkCycmRSE06gUJrLGqKkuHIOo7M6FdhSTiMguwzqpm9u6MYuEkVoPO9GB+oVLDAJ3vL0Ntiw0RfGVGhZD4xVIublwdx4/IwJsdb1SNpU5Ne+g47MDrSiuUlfpJgERfODyux8+trVydVp8T5uR7cujmruHhhBJcv+cd1x41pNR4Ad0K8sDCCGe7Fz+eub4j+h0ZR0k1S6l6Aq4eZQ0kvCbqH/i+7R9DUPYnW7ilFc4+fRorg6+h9LYm8lt7XEJWrlNP2ZST3ElpfTOtZihuFZaqEKkhyvZRQhTcU0n4NtkbmLOaNIwlcx5BlcEhqm0Iqc/3ospXQxStRTNe7UJTStdGghK6XjLHOXwaL3M9DmW9S5obE7xA5CViJfFXICjrZutirqebP3JY3UU2Rwm3ogsHcFvpqlG4IvZgErYS+QZmvcaecw0WS9Hrxy3xqTeb0+fzHSmWvyjzf459Ugudul2R+fnlEzabV0lyI8ysDdJEfQntbEcZGW7Aw363gHtG8DfeY5seavB2lajl3vmprKUR1pRlzM14M9tdigpbxY2m4OYPejjKY006p4VtLrIlK5jwFapk1CXUUlVeS0Bcmukli48D1ObzwxLfxs2//DbLj9yAjagdO7v4xzh16AlHHn0NS1B7VTM3Pbg8MdqG+sQaDY0OobapDeU2F6njGr4vKi9X73qE+tHW2q2XO4kK1vrqhhiTLz5ZXqNd2lwNl1eXo6PaqtL6lQY317i4rUnnyC6xqQBjOw6+r6qtVmXXNVHmg/BaXHQV1JTBXFCC3lCL/+noU1zWpuc+5Q9zgcB/OnTuknr2POr0dOUkHYEk9BCuRG3cQiWd2ID3+IPr5OXOS+aUlHwZ9xejvdKum9UGPUzW3s8wn+ysxQnKfHW9SMudH0y5dIKmvDs1688YMfX9DSuaXSMzcU50nyrl6ZUKJm2XP71n8zOyMD1cuj6uBfS4t96vK13Xa7vrFSVxYnkL/YB/KGlvpf4j+d3pIar0LKO1fRHn/Air6Z1DTP4X6vgm09c+io39O0T7gp3VgFk30vrFvFg20vp6oWaWqbwaVvdMo651RSJJcLw9lvlUyp2vhhuC8UpnrRxK4TqC8A9HFLfGGkrkkaJ3AcdLvZAR2ik5DIUrcQMlclriBJHCdYoqmA0XO3CFyoppEpFPr9VNDPyoJXeaM3uzOQmeZM8Fkbgj9tZa5MV/7RrDSDzSPfpx5dB7uvGfOg+Gw8Pmeul/m1la/zItau1Dd3o6J2XF/ZE4X/onxNvWoEguaH2niKTNZ2Cz0Tm8ZSaARXZ3lapvenmo0NjjUe37cyV2YArs1DiNDDfB6ilXT7xTlmx1rQ1u9Q82UxhOr8KNpheYY1dReVZCGBleWkvlAJ+13qgc8nOtLT30X+17+V3TW56K/xYp6N0XwrgR4GyzobHaqEc54BLhyioR5AhWLI19J2FVaqAaP4RHaWMY8ZjpLl0dyq6yrUpOusKB5wBcWMw/2UlFbqZZz/vauNjjcBWp5pjlLlcdRP6dcnsNtR4YpUw0ow4PE8H64cpCWl4H8UjuyivKQUZCHvCIXLO5ipPLUrHm5aGquQ1pKBHJzIlFRlILqkhQU5p6GO/cMGtxpaC7PRl7WaQzxo2nXR5XMR/vKlbS5mZ1lzlIf7y1VkTk3wc+MNeL8vJcE3IuVpV71XPnSYr9ibrb7dgS+MN+r3nPKETjD3zULnIXPMl8hiS8tUGVt1oul6U6ssNiXqEKwOIqhkX40eLtQxxE4ybeibwkVA8uoGlxA3eAcmganSdqTJPNpJXSWeBstZ5E3r8qcRd5Ay5lagmVevSr0chI9U+YjqXfNBUWSqMFWyFwqNxw2J/Np2kaW9HqRBK4jCXQNkhldKzcHlyGVvT4kgevofTIkDEEHI5TM/UK/Q+aD2+2tg9gosuC3DknQd0FSDQYLOxSSwHUkgeuwzBm+T8734AyZV5KAGUnmNfQDMqj1kdRX2ZjMjY5xa+i95QuokqHjCMCQ/UbgygA3jW8UjsbvJXNrh38qSGvrOP1z0A+4pQu17R4l8+nZAXXh50FGWOQXzg+qCzwLnQXPzyzPzXapiJ3FzvC6ocEGFaHzOh49rq+nigTQg4mxFszTeqOZ/cJ8D0nYhe62YnQ3u+GptaOjxo6eJjcGmovha3DhwtygkvnCZBd++r0v48TeX2KgvQDemmxYkvei1p2IpopMtDfakRh3CG1tVZhbnFAjrfHUpXxfurO3Ax5fO3z9nWhqb6TXbZic423aKXofQLOnkbbxqsFlePx07pjGY6i3dbYQrRifGaVou1YNLlNVX0l5jHHW+1QLBq/noV65fC6vvasVwxNDaOlsxsjCEAboM/RODGBgcgSD4+Po8HWju9eH5ZU55JkT1fC49ZXZqK9Ig9tyFoWmUyi3x6OiIBFW0zkMcAe4q8Mq4r606KVzR5Wb8924MteO6/T+2hLThasrPoqc+9U985tXRtTUtdcuj6lmdI7AWdScXr82pZaxwHkZN6vzcpb5jevTaj2/x60ZiuqJW+O072FKp4hZ+k6H0EOftaWrG409dG5IvtUUldcMLJHI59E4NEvinoJnaAqtfcyMEjqLvIWi9iaCo/J6Ws5ROedXIqeUo/KKnikV7Zd3U4TOMg9Badd0UG4LaxNI5YaDJCgdXawS/u1YiBuD+yGEgv/nQzO2SaQy108pXcNCUUIB1WaQyjKu/YzRUZp53WUuylnjjkhaQhB0OBS0yxI3kASu4+/0tiZ0PTpXQueUCFfmhsSZ0M3sMvdD5gqqXXLntY3C0bnRxM6VA/9gOAxH79OweWbh8M7D1sb/PPQDbulclfkYZmYG1EX/yuVR1YTO0r50cZgkMIKbN6booj9B68cVLHpugufnx43l3JzOnd04QuT01o1JgNZz5zeeWIWjczUWO08CQmK5sTyIGzw63AotWxnBDYoCz1OFYnGunyQ2iF/8698j+viL6G9zoK85H7VFcSo67WqyYmqkEQW2RIyN+TC7MK6GU+WR2ljAvUPdSrT8mkXb1edVI7+1epvVyG9N7Q1K+GPTI0rQxohwLHsWOm9b31K7Ku0qtY4rBFwWL2/paEKOJUsNEVtRW6ZmaOOZ1xIz45DrylJk2bKRY82ByZKH1PQ0ZGSQuN1WJfPU5KPIzTyG8qJ41JWnor40BaXWWJiSDsOeG3lb5hyd37jYS68HgSsDuEXy5hTX+P0gbl3uV9sAJN2bJPDLI7h6aVRJe4XOLUfh3LzOUfr0VCcG+htUOj7WjtaWIrhdGXDYk5GTHYn4uMOIjdmPUydeRMTZbSi0x1DU36zun19cHscIVXa6R4bR1DeqpFzbv6BoGJhHM0Xlnv4JBcucBW5E5EzjwIy/eZ3zkbz5njlH98Y9c/998ymFJMj1omS4WUimUkRoIO1XRxe3hC5uCUnQ4RAo70Akgd6JJOhwkMpcP7psX2seyvwesMxD4SRZh8Ll4cdf1qRuROiG1DllDKkbgjakfldEvnrP3NheiVyVIXeA41SSuiFzY6S5QKnf5rY8NwgJeaP4Ze6P0P0yXz1WVbYm885ZdVtF/fO1+iPz6blxJXPuNOVpL0JebhTyLTEqTWH5mCORnXVGLTObImDNjyURJMBZkIRCZ7JKi4vSUVlhQkNDPqoqstFYnw+fpwgr811q7PD5yTbM8KNQk+24QNH/CkXsyzyX9ng7Lk7Q6wmK4se6sLI4RJKaVTLnZvbc1IMoNJ9Eqe0sCrJPwJR2GNWlmdj96i+QlRMPC4nzbPQZpGSnqLnJkzPjkZgei7ScJEQnnkN8ajRy8jNw4twRNa/46ajjanlWXhpSsvzbp5uSEZcSpbAW5uLYmUPIzE3F3sM71TZnok8oohLOqm33H92t9pGUEYddB3ao7X/57M8Ql34WCZkRiEmJRExiFBKS4hEdHYnYuEiYKN+eXU9j/94nkBSzE07rWdhMJ5Cdsh+WtOOw5ZxRMlfN7DfGVMS9ONVMlaB6LI7WqU5ws4NVmBupwfRgtWp+52b2y8vduLjUg6mJNmSmnVIdFHOy6fNlnoElL4a+lwwSd5rqoGizxqtH+gqdKfSdJaO6Kk/dJuGOjTXVeVQ5qsfYaI2az5yj/htUsePJd/r6vWj3+dDcO4qG3imKrvnet/8+eHPfJNp7x4gRtPRO0rLpO/j/2fvvKLmOK80X5b1vzby+fedN93T3tJM0arUM5SlREimSohO9SIree+9BAiQAwnvvbaGqUB7lvc2qrDSV3ntvyntf8I7g9/aOxAESxQSIAim1ptf88a04ec7Jk+5k/OKL2LHDSoC3ELwlkEsBcLqzwW8sCTapADcTpQT0TJQCwMlK9ZrJSvWcZKV6TrJSAXomSgZ3KqUCaLLaqE7g+vbKRM9NguVfuv5zwzwFnGeqVABPViqAJ4thzmKYJwNdgvj06HYJ6Odd+hdBzsFwEsQlJYOcJSLZSReDuQT0PzXMxTSyaZC+XDHMG4MsXve9Hy30ORONEB7vp3OSYN7kOQ9zi88rYD461oGTJ/owSFAw6KvJyZE77XPB6WhGPGZEKKiBx90Ks6lOlC5niziPAa7VVMBorEJZ2U4YDJWQN+dB21YKm7EGxwnkxw+S+43qUV6wFXVle8TCKizOyc5qrUinx/sx2h/C8EAIh8fb8epz92LFgldRmLkcZTmrCHgbIKvcKaamaRVFWLrobdgcbfgMJ0S+9Di57PFDo5g4MoLxw8M4dGICg+O9GD04iGOfHRJLkR4/cxg9Qx0YnuzHSRzF4ZOT4jw+zs/jc/l6npADY4eGYPOYcPT0QUweHRXP5XP5eCDmEefy6/giLoxMkSsNWjF+rB+HTo/Q+cOYODyGI8foOYemcPTIFDnoY8jL3ob1a2dj26aPUFW6GSpZJpRNGSJCv65sFzn23Qln/vmA6GYfIHhz1HpPUIE+TuXKa5l3JbK/cWDccK9NQJ8D4KYmEmlzRUQ6OEK9S/SyJB6PiZ4W7klJBMgNieOczIe717ln5eSJXpwg53/mM75eF04diYtgOE7x2tsXhz8aFqunMcytMYI5yRYbgTM6AE+4C+5IF2yRPpjpsSVCIrDztilCDW4e4iIxyI0E8YvBPBUAk5UKgMlKCegZSJoPfjGles1kpXrPyUr1nPM6P1XvSpUM7lRKBfDz+iogl/S/D9C/FOYyV/uyZlc7LqYWd8dFJfN0fGGMeqaSeb6iBJQ7r1ipAD0TsSuXpAyc726XJEH9XNc7SXLnCagnRbAnSTrO89BZEsRV9JlZEswT89y5IcHz3BNKJKdJSE7vJ1kt9B6TJTn4KxHDV4qavxIxwBNAvzjMm/xjkEcmqOFANzMd50VWHMEAxsYHMTIUEzCPci7wAV5kI0ggiortEwSMo+TUjlAFPzTkxucEm1OnesjNk8umfbz9GbnJw4djdF4Mp08SDE504tihCE4ejePQmB/tITWaa9JhUBbBrCyGQX4ANnUpLLxNLl/fUoypkbjoZj95uBdPPXwz5n/4NOpLt6KqYB1pDSryqSSYq+m5G9Z/AqtdTY7RKbKsOQNOsfqZ02+FxWWAw2cRK5ax+ByNSQmr2wilrgU6ixpGuxYKbTO0ZpU4h5cqbVE3whWwie1WjUy4dJVeDrWhVZS8n69R01Qhnmt26sU2n1ffUolqWQmUhiY0KerEymtavQaNjfXU2FHCTK9TmL8LDXXkluU50CpzoFPkoKVuL5pr02BUFUPdUiDmmYvpZsc6MEhunAPd2JX3R9QY6dDj4KAdk/12ERzHMOfzcKoPByfDOHqoUwyBsDiOgWce8CwDFgcuTk5Ez81G4Mecy5338eOuTiv6+20YHXGip4Oz0BHc6Tpjw1G0dwQFzB2hrkTvV5gcNomnm9lCvXAFO+AMddC+HhgI6Bz1zuU5nYW5jiCf0OAF4vFyFgPtUkoFsGQp6DW+ilK95kyUGpIz1dmG9hUo4awvLg3XgZeQVL8m17G8zSaKA5PP1bt0bippA3w8EY+kp9+DxbkFkiXtT3WetH05kp7PrymJ67RLKdV3kiwJ8KyvDHMGaipIX66+AOcZiV4/BaBnolSAnolSwTwZ6NNvtmR3fjkwlxLKSM5ckuTIOZFMsr4M6F8nzFmpIH25kmDeRDe4BPJzvQq+RKpazi+vCE+Ag+L4++RFVhIwJ2dOlTY7Obe7GR5PC1wumZBWWwa/XwGvVy660FWqIvh8reI8jYbcN+1zOgmmJLW6kJx5OdzORgR8cnS363Fkip12AFG6Rn35bqhludDK8qBuyIa+OR863q7JhKo+B0cnu8X7ODrZiddfuh/5GaswNezASLce3eEWHB7jeehWDPbYkZuzCb6AWYC6trkWRrcZDr+dHLIddq9ZlAxbhi+7cmmboWywacQ5emubAD9vM7zbjAqCllvAm48x+MUSpnQOP5/P49erb6kWjYGOvqhoNLCDV+hb4AxaYPZxznctvZZdzFdvaZVDo1UiFvOhuakYRn0lfK4GRIIyct3NCLnrEfE2CRfO67X3dpiFM2eYchc77x/vNgmYc1Q7d7Pz1DR25v2dJtEdzgFw7Mx5rrkIRCRA8yIqHPvAj7lkcA8N+gTMeZ8U1MhBjAz27i4bNdScdJ4bfeT+Re8ANe4OT3WjpzeGUHs7bOTAGebGCDvsBMyt4V4CeZdI+SrB/AsiUF4OzNk9poKkpFQAT1YqQM9EqV5zJkoN58vVhWC+EqUCVLJSAVySBG6WqFdpH9eZUj3L+030W3HPCpf8e4qg4qRST3UQg9ZAn4dLI/2eDGlu+PH9IpW8Xzov+bgE/ItJAjnrzwDz2LJmdxwXU4uHgH4Rybwk4c6vXIkGwVeQgDKXVyYGcqrAtsuVPJBQMtAv5dBZ51qLpFQgZ0kwl+A//UaQfsDE40RLlCU1JrjLP7mhIb3PL+gs5K9MXwPM6TOdh7nUALkQ5pz6kYdVxPfoChD0/BifGBAQ5S5YduYMa4ejUYiBzY8Z7Ax5na4cgYBSAN5kqhb7JLg77fXweZoFyLns6eBpVjxfuR1BOi6r3getvIBcOK+clgsjOWwDb5NbbWvME3PM+X1MDkfwzOO3Ye/W+eiJqRF21cHSlofuqAohj4yurxCpZgMRG2K9YajMbQj3RBFsD4glRzlgLRHNbhOBbxzMxoFwfIyD2jiILdIROncebxttBHtezrQrIhw+B7zxuVwmIuQ94vl8HZmiETa3RQTH8XGOkJepmuCIOKAmyGsdJrgiYdj9QWoQ6NCmVWNichB19QWQy/Oh1xXDaiqBWZsPbWs2DOTQbfoSaBUHzk1NY3fOCWN4rjl3sXMgIE9N43nmnMo15G5Cb7tBdIdz0pixEZ+YEjgy7CdA+8QwSGeHRQyR8Ep4Nmsj3C45goE2ERcR8KvJvTsI6m5EI3rx2GKqEr+hSVcmYhx43vn4cDs5c3Ll1OizhDtFxa0LDwtxBcsAtwc7YQ3xsR6CM/2/vqBkkLMuhDlfKwHz/ksqFcAk8dQoRfirSUUNlVSve7lK9b5mrBD9Ny+iNnqPl5KGvgOpPrwiUb2hD57N0UHXE0OWkcTwJT+2cgKgGDXgqOQhFNFLk3Sc45b4/hAByfS7cmOPS5E0KDp0ruT9yedJ+3nfpSTV4xfU5cwAEtfbyYxIpdRDA5I4jooaNmd1FUF52XRIz0QM1FSQvlx9Ac4zVQpAz0SpAD0TtfjJ3ZOSwZns0CWoS7BNhjorOWlMsqQf/txNkdTKY6hzmkpunSYeJ25s6eaQYH5ZQKdzv5q+OtCb6X1LME/0KrA75+OD9BsNC5g3C5h3XQDzsZGYGC9vbS1AU1O2EG/X1WWIcfC2thIolYUoL98l9re05KG6Og0KApCaHKVCkY+mhky0tuSiRZaNhrp02AgORw+GyWmHxHQsHhdWNmaTC8+CvDodaiqVtZmQl+8VY+iHxuLkMDtx8lg/XnzmLmxeOwsBZx181ko49IVwGMvIvRbCaq7FnrSVCMediPdF0KKjxkbYBw8B1+6xiilpDF69hVw1gZmnlDGEecqaxqgWU8sYwnwew57nlkv7Gdo8JY0j23muOQPeHXCJ69jcVnGc55bz83gqHEOdj/N78HQEyG04YQ754SEnq3e6oTSY0axQYpAaFLKWchI1XtryYdTlQ9WSjpZ6+k4a6Hts5O1MkQGOu845A1wXufGIt1lMzwvZasXYOc8zZ5jzfs4Ax+eeOtqJgT4H9NpKEc/AYOY4BnbbvAre0KBXwJ23GeAMc46BODgVw5HDHQiHqAFC53NXPfek9HdaqEHRj89PDuDo4QG0UwPHSJ/FTNBmxyZNFePUrHpy5rzfHOqg7W7aR//FL4gayhdo4EKFhoRSATJZKeF3VtJc51SQvlyles0/q/g9XEIaAufFxN9rcpf3FYnqDK4vGc4Mao59YHBL4ngJETPBUKdjUsCxZJoYyl8mAXiGeJJ4Hx9jsF9KXwZzVmpQX560AboXz+qqFlf7Mrm7HVeirwvmqbrwL0d/STBnMRyTgT4d6iwJ6hLYp0NckvTD8w0hwTwZ6FyRpII5X5fHiiSYTwe6JAnmyd3xM5UE8ysVA/xyYC4PjgqYa5JgPjnZj3GCOQdO+f1yctlN5LhliBBMAoFWjI/7MDrqQW8vgYuOdZBjjMU04pzubpPonh0cdEAhzyNQHYCiNQeNDfvgttcCn3WTehAm+Mjr02FQHYBRUYC2pixy5XnQyXLQVpsBdUMuBnq9wpkfO9yDJx7+HZbMfwl6ZZ5wrtqWDJg1hWK8mbuqd+5eBn/YCm/UhfJGamxY9GKBFYWmVSSB4elqnPyFH7f3dIjHnK2Nk8NISWHk6lZxnDO78X7OBsdA58xxDO5GeZNIFsP7OVkMZ4JTahWoqK2kfRpqDDgF+Dl5DK99viFjN7YX5mJ9Rga2ZuVizc59yCmrQlldg2hIlFfnoqhkJ+rrdkMpT0dT7Q7IarehTbYPrRzdTo0jngEgjZnzeLmUAY6duQiC60jka2fHPjbgFNPYTh7pQG+3VWTdY3Bz4KLDLsPoSEAAu6fbTr9JkXDmHMDIMxA4cLGPV00jwDPclYpimI21cNsaYWqrxBjPMpikhtXxUQyN9MMb74AxxLAegDo8BlVkTKRhZYgYaL+BXLs2Qv/JCN1bX9B54Pxnhnlyt/WVKeGuL6bz319qpQT0DMR1JUOZAT0d5MmaDnKpnrVGh89pOsQFrM/Cm4OVpQyeF0wvngbv6fqzwryVnHkrQfFiSgVxSV8HzFNB+nLFr92cAtAz0XQ4z1T8+slAnw7NZKgyzJNTv7KS87InS/rBpa4aCeJSdzs7c+5mmd7NLl0/+XVZ09/X1wFzVipIX64uhHmicXB+vP8szL28ItAo/db0+c7C3BMKCJhPjEYxPhYiB15ErjsHMhm5ZiV3C+cKwAcJKi5Xo9hnt9fBbK4Sbpy3Gfh8vJ6DuWSZaCKXWV21E0ZtMQ6Oe3GYGgMOUyWBuQBOKp36cphVhbCT27eqimBqzoNJUYKp8ThGRmPUsIjgnrt+gU9mPQmFLAN15VtRkLUEyuZMNNTsgbL1ALZuXwRfyIJgh0+sRR7sjIpxas7qxnDlFK4MZQY1LyQTiAZFqlbO1sZw5nM44xuL07xy6fK7hUzUKAi3R0SmOH4+H2fwM7z5vOKKEnEdd8Aj9vHxXfvT8erc2Viwcxue/uAjvDh7Pl547xNszyog125ApDMGuaoG1bWZUCizYTUVQaPMgLEtG15LGTVUDqCmbCcCbrmAOUep83g5u3POyy5cOW3zmDkvtMKgnxhyC5izM+/vtaOxPhtt6jIB6qbGXNHFzl3u7NDZeTPE1apSAW6eicDd7+zUI2EdvB4FDo3zNLe4yKPP6VxPHOrDkUPkzM+mc+Uu2LbQIDhjmSKSyFrGXdOaUA90oS5yj3Q8pc46y3NgSgZY4v8n/oO0fSmlgrikvwSYf6GRMmN9EdDJ+uJwxYWSYhOuRKLXkoB2MVcuQVwC+XRXzroYzNl5S448GeTTgS71nF5MXwZzNmHJjZ/pSgXwZOnoHpT0f2CeAtAzEb/+dKAnO/TpU9eSc7mzUoGcJf3g524AunkS4KYfmUAoxszpOAfDcbS7dD1p0ZdkkLOSQX6B6DlfRakgfblKwDyh8zCX3lNqmPPypwzzqakBAfPPzwwhRC6QHTkrHtfCS45act782OlsQFeXUThzBnmYHGInQYcdekN9GoEiV4wJG/QliATk+OwEZynrQJxg1NqQIZy5nhy8sj4DmsYsqOsJbpV7oajNEt3rvAwrO/PHH70ZG1e/j4hfBo+VnLc8A05LBQyaIjGHPWP/OkQ73Ij2hKA0qUXGNYfPA7WO3nMwgP7hIbFICmt4fAyhWFSIF0qxu11iQRVeZIUXZpEWS+Hj/Fze7u6nP79eB73ZJB4r2tToHRwQx2WtcrHoSrSjXTyHn79zfya2HyhApcmM91evxyebduCdRWuw90AlrIEIYn3dqJWVIu/ANlRVb4dctheVpWtRV7Ee6qY9qCndjPLCLfDYm4Qrl6amsQOXYM7OXIJ5d7RNzDMXLv7smDkHwZ1kp07q6bGKWQi8zTMOurrMOH26V8xE4JkJk5MhHKfn8vbwsEe49COTMXL53RjqdgGcPe7oIE4dnxDfpTPSTv8huqfIQfNQTQu585YwB1QSTMmZq8mZM7hVkfOaDvPzUP8/ME+tC+E9XXoC6qXEwWmXUiqIS2JYMpyt9DosG0FbUqp904+x7JFh2MJD52Slhh/LEqRGAEnaltJvSxL7CPbT4T1df2aYd56FOUEnRSknaCbgnaokINI5DOUrKVmpID0T8VxwhvKVlKyvGgAnrnP2egLmdL1zjpdgKc5joFOZAKvU5U4VBm0nflgup+vsj322ZIBLYoCfi2Cn3yl55ba/BJgnusy/WE5XMswZ5Hw96TsS+eZ952He4k70PJyH+ZBIDsKLdURCBI9+OybH/Tg0FUJ3pxETYz4MDTgwOuxGJ0eoH4oQOALoiOsw0GfDyJBLHOvqMGBwwIqJEQ+G+60Yo/1njreLaHa3tQZ6BY97V8CuKYehNV9MSzO1FkBPLlLfUojR/oDoZmeHfv/d12LeR09DR40DdVM6asu2QN28H811+6DTlGHX7pXw+hNT0aqaa8SYObvo2qY64azj3e0iRzsvoMLb3MUuHWfHzo855zof5/3s6Hkfu3Z23ezkeUEV6XhVfbUouaudc7PzOdydz/u43Jq2G+8uWYTthUW4+7kX8conC/HsOx9h8YZtaNZSo8CmF868uHSXaPRoVFloqNoIRcN2mNv2o6VmByqKNsPvbErMHT/VRVBNQJu71nsjibXMeZ45Qz4RzZ4IgGN3zmPdE2MBnDjWiVMnuul3Mwu4j4/6xVj4yJAHRw9zTEIIPV0W+q1M9PtGcPxoB/22LvotDTh+iBoRJ/oS2fqO9opu9sMH+9HR2wmT10//H2pIk4PitbMZ5q1UYXMUOMO8LUT/nSSQqyJ950UVfbLY3V+oRCR7AvbJjYALGwKpgsIkKcMkqrBTQfpyxM9NBeiZ6DyQr7RMiLu8U5UMZAna08vLUSqIS2JYstueDm1+bKHvhsUr4KWSIzYkxABnJ84lw5nhzY6bYc3uO9V+6TE/LxnWX6ZLw5wbiV8sE1HrDO5UZcLkJUQwV7q6lynddMO7qSKdYdlKanEnpoldSZnQeTBfbgrVZPH5DFJe/WzmJb1/AuNXF32Oi5QJcCWglwDghSX/YNKY93TxMf7BpVaYFOGYPAY/HdozVeK9XLn4syWmuSXgLAW1pSqFpPPOPueLME9Igrlw5QR0pW9IrP9uIJiH47xARx8OjhJ0xyKYGPKKdKksTvTSHtKgM6LDcK8DPXGjeMxld8yAkKdVrH3NxzvCWtgM1RgiuPM5TnONeD4ILKcPdwiQN1emiyh2bWO+SGHKpaImkTxGWZcrVk07NtWDyaEw7vzdj9BStU840dEuPWLuBtHNLJKotFuwZfNC2GxqGC1tqJfXw+a1ifFvjV4JM4HTG3BCZ1RDrW2Fx+9Am04Bg1mD5tYG2JwmWOwGUfI+Ps7nma30mSJ+KNVyaii4oFC1wOm2wWIzCvkCbrg8djTK6s491hnaxDZPj3PHArAGvVDbTFAS4LU2MzTUOODXau/0o6wkHdq2cvpe2uj7a4XPVoyQoxQ9kTp0hxpEV7vbUo0zx+JiGt5Yv4WcuQJdEaWI5O+LqtERakVfuwYjvfS99JlxdMIvzj82FRSNpoNjQUyO+IU4+x4vwsKJezhLHC+iwuXEsA+jA24cngiLx/ycI5MRcf7pY4mEMZyfnZPGcEAi57+38pKywXYBVSWBIdHFPiwqSlGphhLgVRK8E+pPEp1/9jkJJRYXUYTHz0lcL9IFVbR9mjq+KD5PKLnxQCLwpJoydnlKADlR+aeWBNuLiv572mB3Aiw89EDfCwcIijHpyyiNUQI2iSPEZ1qyRIT5V5DUjX4xScFvqbrcz3W70z1wsZLPF++TzpX287K63EXPQzipxsmTJQE8lRL1PP9+JILxFZVC/Fv3SzBnQM9cDHO5S4LyleiLIJ85zOk9fAWdB/KfRslO9Isid3AW1F8mCeR/iTCXdAHUL6Hk8xNd7Invg68npapVehMwV/jH0OyZDvP2szAnR3ewC0fGQjg+ySuX9QHHe8T21JAP4/1ukYp1rM+Fw6NBHB0Pi+2JAXJ8tM37GOqj/S7REJgimEj7Tx6Mi/N6w3oCsx0j7VYMRIwYipnRE9Ciw0Ogipjo+lEcGuvAeF8Af/j9NSjLXi8Cv9pdjfDqS0VudrHQiq0ZO7ctxdhYF46dnBILofRxfvnxAZGrfXxqEIeOjqG7L4b2rhAmDw2jozuM4bFeRNv94hze5rJ3oF3AKhT1iKjtiYMj8IfcIiseQ76nv0Ps7+im93Z0gq49DBc1HPjxwHAP4p183X4xvW3q+BRGj46jd6QXXYNd6B/qRmdPBH19UXLMw1ArymHWVYtgwI6QHAFbCdzGfHgMOTAp06GTZ8JjrQI+6yJnHMGpw/RbTPnpt+A87J0AehPbpzpEycdxgpw5HeOFV0Sedl4shXW6XySTETrZi88I0gBngEscE4/PcP78QQHuz+kcnBkQyX44kl7K+c6rqg2NdMJMjRhDKAZNmCAq4Jdw01yB8rgnV8ZcEZ534OdBeSHIE+Ix9wtF5zKQCdZtkQS0285C+1xJTp3PSZTkpggI58oUrzszSRX5xfUFeE8Xg5wkQH5WAtaXKQnKV6pUgJ6JJEBfTJcaP5cAfSlJ73P6fgY6KxXAk5UK4skSMGcwX4nOgTwhgnnnWWc+c3FXPHe1J0P5SiT3npc0xny5Sm4EXIkSLvpPp2TYpVIypFPpUiD/S4B5cpe9CKqj93RR8fGkeALePg/4L4G5fyCFM0/AvC9uQTeBdrDTTgD3Ch0hx36Yl8SciIltXjDl82O94vHxSXJxR3vIfRMcPuNkJ/0iF7sAx2eD52DOwhE+hyBxgkAjLbrC5SEC1WcjYtU07iGY6A/imUduQea2BXDpSuHWlsCuKhDbHDzHzn/rpoWwWlXkuOUoKi9ES1sLGmQ1pCqhFkU9SisKUFZ5ACpNMyprilFdV4qc/HTUNpSLc1pVjWhqqYGyTYai0lw6Xg6tQYXyqmLh5IvLCiAj18/X5bKsskick5mdhorqEtTUV9D1Mum5+dixdxsyaTvjwH6k0fH03HTkHcjC/py9yMtLQ2N9EYoP7MK+XcuQuWcRKgrXo6l8E1prt0DbshMa2S40VmwR0+8EtAnSDPSTh4IC3GeOUQOL9p0+EhbbXDLoPz9O4CX4M8zjQZWYp86KBdsQ8iqEOKiOx+K1ymIYNeVQtdDnqtsvSs6m19KQLR63yHJRW70X8ob96I7phGPn9c4HhtrFMMalYM66WGWa6EqXYHtW3P1+zsUnYJw4j9x+kK+dqkwsNZoox6EJjCeVo3SNBJSvVMmVeSqlBHiyvgLIWclgvhKlAvSMRJ/hUkoG+3SQs6ZDerokaE/ff/4zpIa4pFQATxbff19NksNnmHs6l0kpQq9EAuhfRRcBeTIkLqVUbn2mSgXhr0spoXZWDK/pcJ6ui4E8FZivRBeAeaai71/p6zgnhT+55N8nVXle/PyZwbwDelfgApgfGg7DpquBqqkANSV7UJq3FTlpq1FdvBuVhTtRX75P7G+szBCqOLDj3P7a0r0oyFqH6tJdKDuwlYCQjahXKWB+5mgXBjosCDta0BXQoNOrRtylQLdfI9Qb1GGs20UNggEB87FeP1588g6sX/wmWip3oaV8uxAvF1qRv0EsFTp3zkuw29vIJVtQWVeBGgJuq0oGhbpJSK1tIdiWob6pEgazWizIwiVD3GTVwOY0kAN3wu2zIhhxi+coqUHAblyhbhZlCyeHOdsl73BbhMIxv+jGD0V99Dyv6NY3WrSoIrAb6DyTxwKzywy7zyau7/Ka4PNZ0D8QRs7+Tdi0dg52b/1EROgranegpmglCvfPRdaej6hcIqbiMZwZ1tzVzl3prN54m+he53Ko2yA03GNMOHeC/NHJANSt+TDrKuEw18Gip8+prYDVUC229epSkV1uuM+J7rhRwL6v04KhXod43B7W4uTxLhErIaLkz/BKeMNiBbbB4Y4vdeZCfqpwA8NJkgKKkkHJDp4a1sJxSw6cRG6bIa0JTEDnn7jMciqpJKDT+0kF6cvRl3Wxs74A72m6GMhTZsVLoWQw/4eIPuOlNB3e0zUd0tPFvTfTgS69Njcmpge8TVcqgCfrQjBfib5mmH81cbAdVexeAvhZSaC5HEm5ya9EqcD+desLAJymZECn0p8S5KxU7+myJcHcHz8ntU8qE/u/WJ4/l+F+5TDvERA9MdmFuE+LyYEADg6FhPpiVpw50itc+1CnE71RCwY7HBhot6Pdr0NXyCj2s5Nnx8yZw+IECr+zWQCcx8u5u92kLkNp9kbUFO5Adf42VORsRi01BuqoMdBAjQVVfR450X4CSVhc++mHb8LyT55HRe5alGYuJy1FQ+kWlOasRjO5SF41bZQaIGdwXKzHPnlsEidOH8GpM0eoPCQ0ONItdOT4BGIdAXEud63zOac/P4rPcQLHTx0Uj7k7nI/xOX2DHTj52WHRTX/42DgOHhnF0ROTokv/MxxDT39cXLd/qFN024+M9yHaFaT3MIGD9LoHT0zh0MmD4jmjE72YmOij1zoIjapSOPM1y97A9g3vY8/Gd7F389soyfkU8rotKMtbCYMqX3SjsyM/OOIUwOax88Eu/TnxeDnDnLePTfqEOz805sXkqFcEtJ0+2YNjR9qFeJshLRLCHOLlaXtFydHvfFx6zIFyHCTHwY4Mc+5q5ylvR4/QvXF4CM6Q95IwN/lJvmHS6FkNC7gLBfrPVrgMui5SBzSRdlIMbVG6ZiRC1+2ALjAqwKz3TSVKgjaD+3w5TueMJ5W0/1xJbv1sD8CVKhXAk5UK4Mn6KiBnXQDW/wjRZ7yUUgE8WcngTqX/rWCu9nQv4wr0SpUKkpev8wBPBfJkgF1MUsDUlSoVgL9OfQGA05TqM11Kyd/P9O/rSpTqPV22zvaOTHfcDOxUSj6HdWE3e+KafE+J30aCOVV4yTA3uP0XwPzkVLeAOYP7+AQ7ZC/cpiZR9sdtohzucgnYTw0GBcR539GxmFBHSI8jE2ExXs5Ql7rYj09GEXa3wqouh8dYB5e2GlZlGZyaKtjVFXC0VSJgbcaJg930vJCA+ZN/vAEZW+fBQnAztWTDIMuAVpYJdWMGnOQ8GeY2uwpWhx5NrY2weqzCIfNji10nSsmhO9wm4cz1JpVw6jqjUoiD57gLnveXVxVCa1AIpy+5+KraEnLereIcvg6Lr83X4C567p7nbX5eVUMZGlrr0UT7mpSNaFLVi67+mvoSNDaWwmxphVxWhMqS3VC35KArosBArBURVwWpHF3hBpjV+fA7askVd9N3EcDkkB0DnTpMDNpwaNR1LuhtfMAqIM8w5/PYmQuYk6s+dqxDAJ0XypkcD4ppaSKCvccqgM7T1fgxL6DDj/l8BjknnWHo40yfSL/L4uA4XhOdx8zbLPrLhrnZm4C56aIw7xLwZqC3nYW6gDm7eAY6ATpRJms4IeH0U4vHPVNB+nKVCuDJSgXwZCVDfDrIOVDty3QBWK9AyeC8IgUTwWgX05fBPeU1kzQd5JKk92+g3+BSmg7v6foinGeqC2DeSTC/cFrTTDQdxlemdqHkil7l77wspQLUTJTctf+n0HngpVZyN3oqXQrkrOR9VyIG6PTu/ytR8mdK/h2TJR2XxtYvDIBLXIPvqS/CvJ9g3nce5u2RczA/dbAHAbsSx8Y7cGg4itEeH3zWVnLm/QL0vVEbeiJWsZ/HtQc7XAR0N8E9JKCubi4UEeyD3TYR/S4FyLF8tia01uwnIBegrT4XrVWZUNVmi1JeyaAuFDCfGolipNuNR//wG7RU7sFQuwaDERW6vI3AsaiYptUT1yN97yqMjXOkNf2RCeJai0aA2Be0CQUjToK4AeGYm5xzD9w+M+Kdfjg9RnT1hoX6BuPkyEMYHutGIOwQwXLsuBny7Li5O5738TaLGwhc2l1G4fS7eqOiKz0S94lFWRwBK1z0uq6QHW66ntTNHg7bMT7RAadNDp2qDG5rnYB0X6QVIUcZYp5K9MZkiHoaEPM3i252Dm5jmHP0OnetS5HtnKuen8sl7xfd7OTkOTEPTxk8frI7AejJkFjF7tRnfeJxb79DrIJ38nRvYjU8ct9ixTs6fvBgBP10nOHODYLxQRd4rjsHxR072ouJqX5YfU6qUL8E5gLeDPTzrpy72hPd7YkKUwIjB60lB7RJSnTD8znS9lnR6yZEjYCUkpLWSNeeuaT3djGlAniyvgrIWclgvhJNh+RMxY2tS0mCcSpnfTmvf7Hzzl/3iwBPViqA/6n0FwDzBMiTYZ4K2hdTKkDNRPweUkH465IEsIspFcCTlQrmyd9f8meZqcR7+AowF9Hr0tQzAeXE/vOfj39Pafs8wPncROY31tnnEeD5HL6nxPvzMuD7CebDSTCPfwHm3M3uMsrOgZzBrW+tILh60Rk0EbCpou8LiPM+O9yHI6PkCOlcLif6/TCoyjE57MMxdnRUcvc6TvWLrnaHoUYkhuH55LqmBNClUl2XA5OiTHSzHyHoseO/83dXQ1mbjkECFoPcZyhBh0+GsLNeLDCSmb4avX1B9PRHRf70aHdEwDMUdVFpF7I5deIxd3V7CbQd3UEB1+4+jk4PCpDzcb4G72dQc9c6O/BA2CVgzl3qDG0J3BwVz+7cF3RQQ8ELj98mwM5LrHI2uhBdN9DuFWlm+T04vXqEQjYBc7ulGW2txbDoyhH2NMJvKYddkwe/tRjtgVr4bVXw2qpFtznr6IRXwJzFAE+GOU9V4+1kmHN6XX9QBa9fAYdLhlBEI6Dd3WuDy9MCt1eOGH13voASVnsDwlGtgHwkpoPd2YRIqA12ay0cpmr6/TwiGc3UZLtw5l8Gc5E2me5BfiyV5xzzWSW6wVmJaW0Xiq75hWj25DLh4lXRRNf8uTIWESUf+0uEeSpoX0zJYLwSJQPySpQK4Mn6qjDnrvTp50rXS1z/iwBP1nTg/il1dsycwHiFmg73GYvgfblqI3izOBOYpJTXTFKq9yzpcmCYDNMrUaprJivVc5KV6jlflwRkvxLMCcpUycnC5J65DA2ghW4qCeoMaBWd0+iKiyQXTfxa0WGUmCKo8fShkSrLL8Ccfmfx/s7CvNU/BGVwRMBc5Y7C5A0iFA9jsD9ClXcMxyc6sX7ZLGxfNw97Ni/CqoXvoKE8g9x5C0JOJQyKcmTtXgVlQwF08lIUZW0W4+Y9ETM6AnrUlO6FVlEk5pvbjTXoCutwYiomprR5rY0C5py21SQvhqYhT0BcUb1flLa2Koz2eTE5EsJorxuP3f9rKGr2YoocacxRg6ijksCuItBrRdR2Xs5GDA5FMXV4SCxBarDryXWbyTXrhctmZ+7xW9A7EBPunR+zG4/EPQLi7NYZ8nysf6hduPkoQZi3jRaVuA4Dnp/DsOfnMJzZzeuMBFiCNjcK+Nz2LoZ5KyLd1DjqDSDaEyCgu8V+TjnrdGoxOdUFv6cNRk2l+G56Yhr0E5C9pmJ4TAfQHZYhYK8Wy6HyVDMeC+cu9Sg1YOKBFrQH5aJksDPIuZRgzuAfG7Bj7tznsGLVe9i9dykWL30T/eSw2aEfIZftdDdjdDyAQYL0JDlxhv0h7oInl374aDvM1jrRzf7ZqW6R853F3ew8Zj55cACOoIcq1EvDnB10wmknItUTwWV87tnzI+OkSWqYj0IZmoKu/RhaA1Noco9CHZmCpn2I7mECdITu3wjVKaEOtIbjkAejMPYO0n0fh7qd9odjkIej0HXSa3ZS/UOg13b00HXZyNBj+r9w451nrzCEk6elXkqpAD0TfRnMpX0XUzIYUykZpn+JSgZ3KqV6zoU6D+4rUSooX6n+Y2E+DdZfpiuB+eVoOuSSNR2uM1WqayYr1XOSleo5X6e+KswbCbYNAdYAGvy9Ati8LC1nxTs3QyHYjVa68Wud8QTwo6NojU8KoDdRhZQS5uJ9SV3tw0kw9xPMgxgaICiOREU0e9rWJagq3A1NczGaKveTIzfg8EhEjJEzsAsyNqC+LF2AvaUmRwTJHRkldz4WEdHsHMleWrAFteV7EPOpCEwDODZB8CBnXn1gO+TVmQLgLRXp4C52FoPdpa/D4bEojh/qxEiPC3fd/APk7FoAqzqPztlKDn4Xmiu3wajMFSuw7dy+CC53mwCs1kxQjHjE2HWrqh4afQvadM1QqBtE93qMHDNDl2HNIOZjWoMcLYpaca7JqoZMXi2uxbBXa2XQmxSQK+vEMRZflx+z269tKBXd9Xw+vwY3GpoUNVAZW6CytKK+tQpNqlpxjWZFFRTKagSCRjTV56MgeyMydi9F5u6FOJC+RHwmgzwDqsbdaK7eCaO6QEw9kwLgGNg8Ns7j5P0dWuHKebyctzkIjqev8Rj7kQk/9u1dgpKynZDJcrA/e61I0zo2EcTUVBgeXyvicb1w4dylrjdWYYhcex9Be2SEvhddOfxeapCEVIjQuSKi/VQfThzvF85c7zBThXlxmLOzEhCOkaI9ULIIUOeSxtD5vAyvIjhO9+I4lIGD0EZOQB08Sv+bw9BEDovsci1BqptifVDHSQRAvk6Lv52g3gVt+wDa2vtpf6/Yzw0HRYT+D0H+X3TC3DEqZIwPi8xoDFiGtNQrNxOXfSVKBXPW/4F5Qqmec6HOg/lKNB3IX0UE8/ZlKm87rlQ8jvnVFf9SaagFmyytv0Mo9fXOS0uAuJhEYyCpsZBKUgPiSpXqmsmaDu/pmg7fr1sM8ytVAuYEcYJ5U4BdNsGX3jNDWQyZ+ONocgTENoO9wRkjoHcIF98YHEaVq2sazBPfSeK9JWDe4h0gJzQgXk/pisDsCyDSwak+OYAqLoLe9u9egX3bl2DPloVYv/wDNBFs2wNa4ZZ5ytqaJe9i16ZPz01dC7kU6AgSINqtyElfhQPZ68+VbnO9mJbGSWe08kIBcqmbncfLpS52Q3MhOdRGTAwGcGg8it6YGfff8VNUF2xA2FENY0s6AX83AtYKBMml+xz1yM3egI5OF0IxBxrkNVDoWmG2aUUXOQetccmBazztjBPD8Hg6d5VzsBsHxPF+3mY3z2PefD5Dn8XAZifPoGdocxc9Q5uhzvu5McDnsVvnfdwT0KpphNGphj1kQp28HGpTM7xBM7RGKn0GdPd44XWpsHfHUqxb8R5y9i1FYfoyVOStgooaKuqmNMiqdoh1zQFO9tIhYC45c2mMnEueosbunB9L0ewHRz3I3r9KgFyjLkFV1V5EwxoR+MbpW71eOYJ+JUIhuk63FRZLrVg2lcHOke0OWwNiES09hz4juXgeN2eYnzwxQO6+70vnmTPMldEuyAnm8hhBlmCriPaRGOYJoPO9x+5cE50iyE5A7Z9EGznzNirVvjG6xwfEtfm6XGojo9DExug1R8T9qw6MiGEiLvk6nPxIFRqFIUbXoP8B5+lQuGNQeuKJ+pTqDI4uZ1AyTKV6RDIv05O8pAL0TJQM81RAT36cSqkAnqzUAPz6NP39z1SpAJ6sVK95oc6D+YpEjbavJnqPZ/UXAPPU8JY0HeLTlfqa56UhZ3gpSX+W/yilAvhMNB3OM9V0QM9EPJ2s2dcHGblmBrsEcY0/Bq0vSg2mMHSBCIyhDvByk6b2IXGOjJ7b5OslxzKOZqqYWqiSkgcS89MTMGedvb40dk6PVZ6wgDmvyT06HMeRyThOkSvm7vCJAZ8Y5+bpZsPddlF2hhJA5+MM7kMjAXgsTXTMKpz0wWE/DOpSAoEcnObVZalHT9QgsshxVDs7c16zXNOUL0AuOXMOfuPH3M1+aDSCE4e7RNKae2/7EQrSltD5+1BftBZVecvEvOyWml1QyrKQk7VWdF2PH6RKxK6F1WMRYGZAcwAbi8e8GeCcEY6BzcFtPN4d7wyKaWg87s1j4JwBjuedc7c5B8kxvKUudIY3Q5tdNjtx7l7nLnjueucueXbl7Pj1VgUcASNiA0HItfViu6PHD5NNSSD3i9XgYmEL1q38ELPfewJb1r6PDUtew9ZVb6C+ZCP0rftRX7ZFOHMGObtzjmDnVK5S+lZ25ZIj5+1z0eynO3H8YAgHx/3UEOAMcEMiYp2j2s+c7hOBbYP9TvE4EbE+IKahcQ53fvz5Z/3isfTcE4eiIqUrB8AdP9ZH7r4XNr+LKswvg3mPAHkC5gzyswlhSKLrnc7hiHNjZEiMq6vdXfRcjoQegsZDYPX3iBzi0lRdXjeBr29tn6D6ZRBqAnmLrZvqInp+kODvGqT9o7DEDouId0ucnHl8UICR4czATlVPJMNcAjnDKNm5X4mSryUpGdbJ+1MpFQCTlRqAX59SvaeZKNU1Z6ZpcJ6hUkXgz0x8jYT+D8xT/HH+nEoF6JkoFaBnoumAnqlEVzq5CqUnShVdCBq3D3qXBwaXG0aXMyG3B0aPTxxrIyCrvDFwwKNYbY4qqAthLk1hS8CcV0tLhrnFH0SsK0rOjKchteOzI50Y4AU4CNSHR/0C4N3k1jga/RhPZ+qwENDt+PwYZ2/rEtPN+DGPiXO6V55ffmgsKDLAcVpX3s+NAj7mNNaiqTyNXGgOlDVZAuTszDk/O4+hszOfGg6JhT56Y0bc9/sfImPbx2gs2wxF9TZy87tRV7wOTZVboWjaj907F4G7rjnArLqxFCpjK+TKBjGtTCan12pJZIOTgtXYpXMAGx/nbZ56xtPRmlvrRHQ6Z4djSBsJyq3qWgHhsqpcsTiKwdKK8uo8NMkroGirQ3V9oXDcFocaSk29ON6kqEJFQyHU1hYUlO9Ho7IKGoMMhaWZUNNzrLZWGAjyB3I2o4rn1TfloL54C7SydMTcdXAZi8XUNJe5QjhtHgufGnYkcrITzKWgN4Y7O3IW72fgc1c7d7MzzEUE+sEYxoe8GKHfgPOvD/bYRVIY3i/lah/otolzxgY9Io97T7tJLLjC6VyPciT8eECcy2Pmo+MEKbuJKsxLwTwxRs5OPOHGJYgnItF5brkl2g29j+67UBS2YFjc145ACP72OKxev2hcuto7oPPQdjACSzAOgzcMdzu5XvpP2AloVnodR2SYtodgcBM4Xd30f+Dj9B6pEcyAvhjEp8M2GbTsnFMBeiaSrn8xoCfvS6VUAE9WagB+fUr1nmaiVNecmb4I6JkoNaBnov+NYC51p38R4tI5qa55+ZJavBdTqj/YTJTqmslKBehkJUe2p1IqQM9E0+E8E/HztQH+jaiS8wVh9vpg9jjFutt2pwUOp5mAYBCLevAa2rI2JSw+P4z+EGxUSTaYXQLiqWFO+846c6mbXcA8ELgA5gzr/g49wdeJySEnQVWPjpCS3LdZPO4I8vitEWN9DkwMOhB0ynBwxC1Az1CP+lUY6LKKaWn9nRYBcY5o5+vaeI3tszCXxswZ6rzNpbG1WATA8TKcnDnuhSd/B4e2COM9Woy0K9HursJYtwb9cSU5fxmyMlcjEjUjELGJ8eo2s1Jkc2OHzSUDml06A5ydODt1duc8rs7HOXKd93H3O2/zGDpHtofjTgFpf9gKta4RLp9BLLXK++xurWg86M1yeAImBKN2ODw6uP30WtQIMDiV8Hc6obW2wu43iPfG8Hc429DZ5YaqtQL11IhxmRsx0mMTueZD9hq0exvEmubt/kSXunDaBHPuZpeyvjHI2ZXztpT9jZ05n8PT2I6M+6gB5RBg5oVUuOQANnw+BE6zywDnfbzYCi+owiBn0Etw5/286hoHwB2ZCOLgqE88n6emTR0a/NIAOIY5d3XzAiqJYwk48pxyXqDFRHAO9vSgje5hnkZocmigosaN1tBA93ULFOoq6KnB4w5boLfT9x93wRdzi3M9YQ/MTiusbif80Sg8dC2HNwhvqB0uP0HeHYEvTq/HdRjVEwx0AZezkJaUqs5I1vSAuJkq2elPBzor+VgqpQbcn0/T3++MFaTPfAmles0L9UVAz0TT58HPXLwMbEJ/GTD3RS8qAYuz4u5b1rnjlwHzVGPlyUr1B0nWdDjPVKmumaxUAE9WKoAnKxnMV6LpgJ6JuEucXQtD3Op2w+qywe4wwWHVwGlVw2VREizNsBO0BnqjcHtsBOI4KhrrhFt3dfRCQb/rOZjT9nSYt/j6oKDKVxmg1/OS8xEwjwiYczc7Q5nBwCtx8bSow2PeswlLPAIuJw6GRJpRfszHeRnORLpRK8GmTQRNccIYnpYmpqhNRM5lgBvpceDwkB8nJwgQwwSLPg8O9dP1u51i4ZWpfo9w5rxSl98uEzD3GMsw3KEikNcIZ97pb0Dc1yCWU83YtwJ9/T4cPj6EWHcA3cMdInMbTy3j7nQuGeQ8tYy70RnYPHbOQB8a7RFZ4ThzG3e3J457Rdc6d9szvHsHIwLsAyNxjEx0icfd/SF09QXPHe8fjiHW6RHj9naCfO9YDP1TnYj1+RDv92NwtF2c2046dnwQkaAJyuZCqGQH6DM2wm+ugVVdgKCtEgPtqkRwn65YdJ2z2KFzIBx3uUsSi6ucXWyFfwsuE2PsXaKLXCyscrofp47wmujdYpEVhvlhArjY5gVYOIc+Q5671ankRVd41TR+fOZ0z7kMcHzukcPdGBnrvozc7AxLzpHOqVY56cswVeC0P9ghXLYt4EeNrBqbd67G5m0LkZW1Cnt2z0NG2jwU5i2l33MOisvXoqZpO/KKV0Hetp+UjaLyTdCZKmC01qK0Ig0afS1aFOVoaCqhhq0KeiM1BFT1cIfcMJP7Z2hzV7ulfehcl7vk1iVoSo9ZXK9IMTepAD0T8XUvBfTk/an0Rbj9ecXvUXuF+k8Hc/VZmFMp4DyTkpUKoJevs+46Cd7T9eUwvzTQdQSBS0n6g1xM0+E8U6W6ZrJ4TfNUEJeUCuDJEglWhM4DWvqjMxiTv1+NV1IEOk+i1PhCpMAXpPOel/6cfDB6AqLLnEuzxw1ejtNkUsJslMOkk8GsqYWZHItFWQmjqhx2XR2qivegM2JBJGCB16nDe2+/hKyMXYh30fdD74EdOYNciLY5GI6D4ngcnsXrNqv5uyJnYw14RBrSEYLOwYmYmFvM85V5newBcuBT5LrHyYFPkCtn8faRSXZ0PL7aR27OKbZPHQ3j8xMdBAVeOrNTiMdduateygLHq7CdnqLyOAGFF2rhxVgIIlyeZpDQ9kgvR1APiLSwD9/7S+SlLUZj2VY41AQ/C30HrTlinnnA1YKN6z9GfcMBVNcfQFrWDhRW5qK0upAq/DyxkEpZZT6yctNQUX1AdL+XVxWgsbla7OcFWErKc5FbkIH8wgyxyEpOfpp4LnexFxSnE1iykFOwR3ST5xWmITt/NzKyt58T7+du+PyifcjM2YEdaRtwoCILWYV7sXv/FvGYn78/ewd2716P2roDSE9bj4LcLagu2YOW2gyYlAfgMpZCJ89CTfF6aFv2C5gztDmrG0epn9smXQBzEgOfgc7Q54YW/36cb31swC0WW+FeEu4+52x83M0e8SnFwis+h0wsvGLSlItFVjhYce/OBdi/bxl2bfsE+/cuFkFwnx3twdQ4NZL62+GJhshdSzBPBLQx0DViLnl/IjFMgHOr88InCaDzAin6YBfsfnLRPgc+evd53HXLT3DPHT/Gay/dibdevhMfv3s/Vi5+Fos/fQwrVz2HNetewkdz/oAt297G9p3vYcWKF1BdvQVt6lxs3PAeykq3YH/GCuza8SmqK/eisHAL0vauQIOsCOu2b8KW9HRkFBWhtLEezXo9tE6naLRawxF4Onvg7qCGSbwHzlg3HLEO2KPtsEWisIRjMNJ/Rh/opM/BSoBZArWaGibnNSBKaR1sllj+9Gw3/8WWQBXZxc7uT1WmBtyfR+J9flVJ0Ka6NFXJXdn8WhcrL1eJLvEvSlp3/auIoc7lVRpPbBlX+KK7J0WpPdulzY/VHgIp6+zjC7u7/2MkdcNfqTTkCC+lNj99xktoevf/TCSATyDmoJmLiSudFntMBNeYolQRkVttdVJDyksNEdqWOzrocScM5DzMsWG0uqJotnnp94mIbsIWkxm2UACuSBhqs0F0+3E3uMfnhS/ogtmlRqTbDp2tCRanHIGoHnaXHE3NBXDR46BfTZWpChGvGmpZvljDmxcfsakqUZG7EYqqXcjfPR+qqt2ozVuH8ozlqM5Zi8wtHyN92zxsXP0+li16FbPefhQLZj+P9196AG8+cQfeeOh25O7cAJ3RBhNVtjJnEDJvDK2xAdTTzd8UHUI1fTeN1ChRUeXKY+1qmw0Wt0UEdI1y6lZy0d2dVjTW70dt9T401GWiuHAzaqr2QN6cI1bTqqtJg0pJwJNnQ6nIRXHRRlRWbEdpyWbU1+1Gcf4acp6ZMGoOQK86gAFqFDDQeXw96m1FiAASc8vR7mmFz1RNZQu6/HJEHPU4OurGYK9VdO36CdZPPnwjynI2iaA5TvdqbCmBtvEATPRdVZXswydzXkOs3QWLSyOix/V2AlW7R3R9cwAbu2XOAMfd4hxt3thSLrLB8fg2H+f9HLzG3eS8nwPcIlRG4x7h9LjU6JpFyUFxHATHEez8fTn9ZrioMRWMu6HQNiEQo9/erROlN2wXPQX8muz0rXYNIhGXWK5V2VqBFUs/wPo1c1CUtwkN9DsX5q6ErGYXasmB1pVuhqJ+Lz47HKRGTTsOjzhE13sPp35tb0NXSI7+uBrd4VYMd+kQ9zXh2LhbnM8OXqcugl5bjrZWcv+KQrHICkeoR/wqWEw1YgEWp71RLLLicjQJ0He2G0UDwOdqwOiQBUP9emqkOcTvxjn5cWoCg0M9YlzbHKI6IkINY3K/SrqnlNERqKOjIrJcGyGnThWqgR7LXSOQ+w5C03cK1bYQxsYnsX3ZfOxd9C6yVs/CtVf/PW6+7nu45jv/jF//4Fu46TdX47fXfx/33nMtbr71atx88/fx+OM34pqf/QPuuPUHeOT+X+E31/wTnn/yFjz96I1457X78cFbD2H2B4/j03kvYP7c57FuzftYu/xdbF0/B6uWvIHtm2ejomSbOF5duQ97dq9E2p4N2J9OjbGMndRAKIZMVgmTWQ67g+4JvxHBWIj+v30IdhJc3WG4ukZEdLyOP2toCE2ePph7j4mUyJyzQUTZuwhW1KhRuMj5U/2iIRAkr4s9k1KA/SsoJWBnoFTgvFwJoIa6hczUoLmS0hgm4KeQaZos9FlTyUoNBkk2ek8sjrNgOSL95/ZdTBae3kjiUsBcgPkiYphL2wLkpORjqQD751QqSCYrFcCTlQrgyUoF8GSles3L1+XBnEspWlaCOO9nBQaOQcfR5FQB8fdhjnRRBRaF0e+n1r0HnrifQO6GTFkvIqftdi0CXgtaZVUwaBrhdDbB5qyGRlMIB5U2UxlqK7aiNH8tKg+sIzDtRGXOSpTuW4xti1/EqlmPYdvCF7DqvUcw+9mb8MjN38S8V2/FzT/6K9x37d/jsZu+jRfu+zn+eMv38PCdP8bdt/0Av7rmH/Gzq/8Gv//tt7Hsg6dQsm0BXrrlZ3jypl9QRbYZkZ5RWKJ9KDe6oOmdRGNsCEX2iAB6A/cCBRPd+QaHCy6/Ez0DYYxPdWJiKobjx7rR3WXDsaPkmD8fEPOQOcf3GbGC1gA6Cc7j4x4CkxsHyRV2dGgxOGhDf78FE+Mu9HVrCcZu4db7Oml7wi/G2nl8uJUaCQ2lPFc8TaRprcrfCFn5DvGd1FKjwK4rwuHJII4ejotVvu79/U+Rk7YSVQU70FyegfLsrWgq208uthzN5HI3rl+Eo8dHMDDWAV/MjoGJThw+OYrDx4dx8Oggjp0aw9hUDyYO9eHkmUm0d/twlI5z9zgfnzzcj0PHhkS3+onPJhLd5oOJPOROagRw17KXYM8rhg3SPhYnjOEy0ulDe2+IXruLGnR6dA5G4QpZ0TEQQ9dAHMOT/aLLn9dRj7cHxDVPERQdNhUy0teh6MA2tMiy6b7Zj+IDa9DEq6eVbaSGSp7Q50fD5MQ5371LgJtBPtihEQAf7zOJcnLAIo6dOkiNpWORxHzzz/l34q5z+vxH2sV3ydHsJ451iulnHL3OC6uI1dCmeH76gDjO3fMHp/w4fSKA40c8OHmEe1OiAuanj4ygr7cT7mBQBKO1+WOQhzrRQpWnSGpELlUkI6L/jTHaLaCi8pJDj5+EvOsoKi0BjA2Qk81LQ868VyHbtQivPXoL3nzhj3jwphvwyO2/xzOPP4z7H/w9brjxp7j91l/goQdvwQ3XfR//9aqr8O5rj2D/rpX47jf+Crff8APc8Mv/hVuv/3dcf82/4rfX/ivu/v2P8Ie7f4ZnCf5/vO37eOzOq7FiziN45fFr8eLjv8QLj/8KSz55Cu+99gCVr2HZvLewatEsLJn7NlYsfBfzP3oBS+Y9j60b5mLLllXIyctGQ3MLWnWGhHNv7xdd9prwAAzxMSiCg6g0hQnwYzDFJ6mxT3V3YIDqj0QPRQLMV6L/WJifA/JXEEP5SsUwZyNipDp3ung/yxK6UNZpsgW6YSeQS3LQZ2I5CeYs6XFqdQuIW6h+ZH0pzCVJIJ8O9Olw/XOLewsupVQAn4lSQ/jrkgTzi4uT2vDUF42/h1w4DzPQH4D+SLyfhxGaLR5oybXqPSG6wULwtLcLiKutWmhsbeQAK8mJNaC2sRhafZNIBtKmqkVZUSbqa/KwL20V0tNXYOeOxVi16j289uK9eO6Jm/H4A9fj7pu+T0D+Oe749bdw343fxa0E5d/+4G9xN1VId/zsn3HbT/8ez9z1YzTkrcI3/utVuOkH/y8evvHf8dRdP8NDt/0ID991DV3rVrz7xkNY+umreJeuvWnea6jYsRQLnrgHxRtWwKrSwkc3pMYWQIsjKJLL1Pm70BQagIwqC5mHf4NOmDxRmB0egpUHPb0x4RrHJ+LoImfucDSKJCLj4wH4/eRWI2r09VlpnxOxmFqUw8MOTB30ortHR66LHo/YMDXpQVe7CgfH7KIrfqTfDJzsJBhwQpkANC35MJJjtKhK6H0WQVWXAaM8V3SdK+v2iu5zEZxFjQqzrpoc2O9gbitHV0CN/ogOQWsDekI6MW3NpK3G2tVzEe8gp21TigQtNp8RakOLCGTj+eEGs1IkeeEEMJw4hhPE8DFO+JJ8Dh8382/bWAajSQ2bXY8mWTWcLhNkzTUwWzRi/joH00mLs8jbmkT6VrvXjJqmCmgsKlQ1laOlrRlKvQIac5tYbKW1rQUV1UVooGM6nQwelxbVVfthNtYiTt9lDwE67KPPPWLGaD877Qb4rJXA8agANMO8L5bIescwZ1c+0q0XcB/rNaIj0Izj1HA6cyQR69AV14mIdF44heeW9/faMTrsFdPUeD+Lp6Dx8XCQXp/O6e40i2lrYc4B36vBQG8bhnoNmKLzTh/iWQtjODw1is5ecjyBEP1fqOEd6TibtCURsc4wEkAJRkncVc0ufYLuO4IgNeK7vS60ZWzBSvpNK1e9i5UfPY2tK+fg/WefxMdvvIqVy+bhvQ9fwYKF7+OD917EnFmv0j3+Ll5/8WGkbV+OioLdeIXu8TeffYDKu/DSk3fh3lt/jpt+/e/43fXfwy9+8k/4xY//AX+89ce4/uq/xYHdi/DKY7/FL77317j/9h/iwd//HA/d/Rvcfv1PcMt1P8GDd9yIe2/5Nd575Qm8/9qjeO3puzHrrSfw6suP49XXnsOrb7yIN95/A3MWfYr0wgKUt8jRSv8XW7wXgaFJuHrHxNi83BkhU9AJR9cEOfN2+uwE5K8gqZv6SjXdLc9UqQA9E6WC9OUqFcwliEti1yw55y/TBZAPd1+Wkp9/FQFv2XRQJysZ5mo3Tz+KXrB/Ojz/3EoF+GSlhuhfjlIBPFn8hzNQC5vHtPgxg53LZltEfH6t2wN/Rzt88QhMbhtBUYua5krsy92BHfvWY+vOFdidtho7di7He+8/i7epAnjt5Ufw+iuP4tGHbsOdt1+LBx+4Ebfe8lP827f+G/7XP/8VZr3zpKh0fv79f8A13/17/PQ7f4Nbr/0Obrnmm/jdT7+Jh2/9GR69/Zekn2HbsjcxGFTgzl/8M5a8/RgKty9BdfZmNJbsQWtNNhSN+di9ZSE+fOtxfPTKH1GxZxVK1i/Am7dciy1vv4rxaAfBIUrA8VKDJIJmewgycuPGngmRBlZ8Zj/9IQjmVocXPp8PPd1xAnc3Dk52YXIiAoulGtGoFoFAK/T6MgJ6s5DXSwDTFMLtqSPQ1cDnb4TBWExlg+iFcNM+k75AwCkWbEHQ0yAC6Fgc6S6r3kfQ3g9NUy60TdnkyndBXZ8OdcM+NJVvg9tYjkPjEXKG3XBaGqkivxdxvxITfRYMt+tE1PdnhxLBedxNzA2n3v6QcMYcyc750EPtPtElLnWHczc6d6FPHBwQ+zm7m9WhFdssKb2r6A6n/V6fDeGIByaCMZcGowoeb2K9c4565zzsPM3NYNPA6Scn3kfwsqjhiTjRopPD4DLCFnLASc+103mclc7hpWvGvBib6IbLrUVtDcO8GiFfM0LeBtjNhehtb0HUX4POoEwkxWFXzu780LBduG+GOCvmbRSPGeIMdF6YhYHP3ewMc56axo6bHTmDmuHNoB4edIvudi4Z5HxOe0wvHjPseR56V4eBfn8XDk06RUPsEDn5kwc5eLELowNd8PjcMHs90NE9o/aHoAxEyI1THXY23oaHotp8BLxYTEwba7W2i3nlnUPjsNeWYc/rTyD3zT/CkrYYqqKtYuW84r1bkbNzIwqL08V/6623n8VH77+Md157Cq8880e8//pTaKkuQJffjAP76H9QmoWGkv2i3Ld1JTavno9dm5Zi1ZIPsHT+W5j9+uO4/ZffgU1Rip1r5uD2676Hh++5Drf85ge4/47r8G//9N9xwy9+hAduvwk3/PyHuO1XP8ZT99+Kn3377/Drn3wT1/7iO7j51l/ioUfuxLvvv4TnX3ocL7/5PO596B78/oE7sTMrHQ1tdE90dsHd2UN1d1jkfLB3DYvGcypAz0SpAD0TpQL0TJQK0DNRKkjPRH8qmF+ukp9/WTDnUgL5dKAng/U/QtPhPV2pAPqXJAnaF5MEcXbiIiiFxIBvdcbFHFhfPIRmVZ0IgCoszSDtwxYC6txPX8OcT16kP/iTePKJ23DPXb/AL6/5V3zrX/+/+OkP/hG//Mk38Pd/+3/hf/6P/4rvf+cfhX74vX/BM4/eC79Ti99d92Pc9Ksf4s0XH8OHbzyDdYs+xNI5r2P5J28jf+96VOTuFt3IPEUraKrDKw/fgrS1n0BWtBcNB/aguYIqsIpMtNSRk1VXQt9SjLGYBRiPo3DFx3j+59/BrDtuxvr3PkDM6sZAvA8WqwtGX4w+YyKAj8GuJ7Cb6He2UMVjt7kR8HvR39NOFfgATh4bFBU7j4W7HA0wGcvE+Hg00opgQAa/rxFmUyltN8FLQA8ReGzWcsTjcrEvEKiHzVwsYB7xE5QINByUdeZYIkpeKy+Aqj4LuuZ8GFryoKjZR2XOOWcectSRMw8TzHth0dfi2cdvgcdaJdwqL0RibctCwF5O32cV3PZaZGetxwh9fh6/biNH7Qw4CexGMfzBYvjyNDSeZ84R7d6AXUxX42VROQMci+HMK6HxMV7SlGcIBIJugrmWwGuFRqsgp25EIExwdpnJ4dvp2laodAqYHUbEuwnmZp465RZLn+rpdY1BO3Rui9jWkMuX61uFi+eo90jUisaGXOg0ZXBYKmAzFkHTmoaAowgWzX4x19xpKDnnzCcIqhF3vRgr740qxRg5w7yTGksiRz09ZmfO53JwHMccdMQNQnZrvXDmnOWNoe1xNYvx8oBPgXhUJ8bQeWEVhjq7c5ulBnpDEd0XFTDritAV1pApj+LkZC/9joOIRQNwBQjWIR9M0TA5U2rwRqgRFInDEe4gUSOSfgNXLESNGIIDNZBd0S60R4KoW78Y6+77NdIeuR7Ni1+GtWInTgz6MBpzoi/qxOSRDvSPB3Hy+BCGewMY6KL7sLEEG5Z9DHlVPqL0G3306jNYv3A2Vs59H8s/fhdvv/g43n31KaxZMgcbV3+KHRuWojJvDz558zn4TC3I2rUOd930S/zx7ptw503XkpP/LW7/7a/w6H134r5bbsRtv7kGf7j5NyjP2o0Hf3ctrv7G3+DmG3+EX1HD+xfXfANPPH4bbrv5x7jlph/iD/f8Gk89eSceePBWPPXsQ9i8axP0LrpXenvpO4hB6faD59EneidSg/pylArQM1EqQM9EqQA9E6UC9Ew0Hd7Tu9WTYcuyBS6UNfRVJDUWEu/lKrUrsmw6qJMlQf1i+zlf9n+kUgEyWakAPxOluubXqfNBcKll6xgT4GaAM9i5ZLCzWzf4I9ifvw9zP3kZsz54BqtWfoB5n7yERx76Le78/U9w/z0/x89//D/wvX8jgF/9P/Dhu0/i7//7VfjVz76Fa370L7jhV1fj5ht+gdt/dx3uuPU6PPrHu7B6yVxykgP4gFr3rQ1lMKgIkmpysgY5qov3Iy99K+R1xVA1laOZKq0On0YkUdm16mN4NLWY6vJgqtcnliQ9NtmOwxMx4OQA+iImHOy0kYGzYN/sl7HoD7/D5ucfxYu/vR5569bDrVRThR+CJxCE1uGCiRxUm8MHgzMAo80Di9lBMLGSM3ShrzNC7rkHJ472icqeo4XttmqoVbmortpO25UC4uy8qzhhS+t+yJrSoFBkoLFxF2y2UphMheTi81FTvgnyxj2kfWhtShdz1qUx88bKvWgs2w15dbroYm8q24m2Bs4Il4Hmyh3wmqsxNhDE0UO90JCzeui+X8KiK0DQWQqfNQ8hZyHigXIE3GXw0nspKNggYG73GqEyqMQ8ZHbBPIdcctFS6taB4S7hrnkfp21l2PN8dD5PSirDa5PzXH6f3wmzhWBn1UOlboFOT07MT26coM1AN1l1kCkaBcSjnWFROgMO1MjroCfYa8ndtxLErREvNPQaTdpmyOg3j7TzKmpG+n53o6khEybtAdgMBdAq0xDxlsBjyRf52fWt2QLODHTuSufFVxjaHATHEOdudwZ6cgAcd7NzVHtBzlrs2rEQ6WnLRVIdBrrkwDldKz/2eeQizSvDnKHfR78Nu3ijvlwMmwwNWhD1y4Uzx2cj+PzoAI4f7IeLvifOtKenz6ShxoqWGjUGjwMmrxM2DzV2qDTzfHunDnaHh873IRQKoS4vHftefgj5T96CpjfugXX924jKMoGJIDDZKXILDB0MYmAqgLHREDpCJrpnwsDpMZwc70QHT/kLWKGuLcKRgRgGwg5E6L3IKgtQkk2N4IJ9yNq7GVl7NmL+u6/gk7depHtJRY0iBQoydqGyKBc7Nq6m/+DLeOQPd+LZRx7A/bfdKED+0G03YJgaYp+88ix+/YNv4GdX/xP+17f+Ct/4l/8bb7xyL57446/xs+/+NZ5+4Fq889LdYlneh+//LV5+5TGs2rAMcqMWvl7ONEeu/KvCnMe8UwB6JkoF6JkoFaAvW2cD2a5cBGgC6qVgnuyi7TxL4gJ1whnuhj2SkI2eL0kCtjQefjElv5/Lgrm0rXJFhJKPpQLsn1Op3HqyUgE6WdJwwcXEQX6XUipAz0TJ09hSiQNZZLagcKo8la3JGoApNiACQNKLy/Dqq0+Kcen333wY777+AH5/43fxq5/+Ha754X/HP/z1Vfjm312Fq7/9V3jqoRtFl/e/f+P/wT23/QJPP3onFs19B3u3rUNZQSZsegVCbnJydg3iVPm89tLjyM/ehZbGUjQ3lMBqlEOvqYNR14CeTjfGR2Ji6U+eCsTpUutL9hLEvTgz1Ykzh7qoQUDu9mC7GFPG6d7EHOFTPUCPA1lzXsL83/8Cq/54GzY8+yjeu/sW7Jj3IaIWLYHPCiOV0d4OeGNhBCJhUcFGAl7EyWH1xv3khEI4OMzX70Bnu55gnYW+XgM87jpy6dmIxxTCefd0awXIrdYS6HR5MJuLBMA7O3kBj2aEww0EpixYDYUEqkLh7ng++qnDEbq+F801BHFy5vqWApgVBwjkdC0VAa3tALRUuce9LWIZ1tPHR6FTleOBu38KvWo/zJo0qGUbYFBuhdNE12jZBrlsN7ZsmU1wpPdLsGxSNKPNqEdrm5ygzAlImgnarWhqqUMbuehIPACzTS+AXNtQKY7L5LxwShMam3ksXYWq2jJy4koCuR5anYpALkd9Q7VQG+2vrq2Akva1tDahtKoELapm+MJe8Zpa+o5zywswd+1yzF2/Eou2rkdxcw3Km6tRVFeCMmqwBeMEPWcrMjPWoPDAesjqdqKxehMKMj+BrGoVGspXUrkFamoEMZy5q52D3ELO2nMR7dy9zg6dnbrkzCWYczd7yYFN2L51PvbsWixKXjiFu9m5250dOQOdHXoooILJUCUcOffGcHe8yVCB+npupOWipmIHwu4WnKIG5PHRGA6ORKFT16O2vgiV5Jgrm8tQJa9CPTVgmlobIKfvpFXRAJ29BWpjE/32arj1evpNLdg9/y3sfvgGyF+7C43P3QDX6tcRqduFg3Svge5tXi536lQYhz+Pi7XUOYCPV9obardQo6YPcReBWVUNu6ISJ+k+PdgbxKmJHhwd7RS9Bjg+gsPj3Tg20Y3Bdg+sbQ3o8NN9T79tTWkB9Gq6D2orUVtRhM3rl9H/M53upTpk7ViDFx+8AzGLGp++/hzuv+nneIAc+K+v/RZ+9P3/hjVLX8eHr9yNv7nqKtz7m3/CE7f/AB88dwcWfPAU3njpITz0yN3Yk52OyPAQzLFOqLyRrwxkkR+cwHSlEhHhX0HJMLsSWQIXjjvPRBLMLWEqz+pC59wJBx2X5Jwm3ueO9oreIEnOCAGelOg56oAtGL+ozsOcexh6//eH+ZcpFcCTlQrgyUoF8GSlAvRMlArg09Vo8Z9Lrcjbzp5xEcjyxsfzcMvvrsHj9/0Kbzx7J+656fv4xff+O96iP/Cc1x7At//2Ktz003/CLdd+E0vmvAybtha3//ZHWDrvHbRRxcYJXVSySqhbKuEwUsVpaoXfrUd3hwsNNQcQ8OowNhwlKLpEikxewOIwVWYnjveKxBwnT/SJjFwhTwvqyvbgGLkUHCNgU+XG60onIpUHxNxu8NxjqsQ/j2tQvOAVLLrjp9jz3D1Y9+jv8cl9N+Cjh25D5d615Gq0CAdN6OjyYnSyGwcPD4ku9SPjvVT5sboTDYXJuEjBytOTCg+shclYgrraXbS9Bg57JfS6A3A6qlBSsla48crKTaip2UrlBoJ7ETnzAhi0OTiQswxVpRuo4tyGloY0kUyGu9rZ5cnrMqFuyIZBfgAWZSE0jQT+szBndx7zNGOkL4iTR4dFgNtTj1yPgIucuDMfesUWmNo2I+zNpYZQOkGpEIVF68iZR8WYeatGSVBvg8bYJsCs0XOgGi+60koANaF3oFO4axc5dwa4zqgW0OfjrSoZuXNy0AR+i5UaMV4HnC4rTGYdFEqCfnM9tHo1qmrKoTdqoCHQ1zfXwUDOvXugC2aHCTa6blFtKeatW4GP16/Aku0b0WhUodHQisqWapQ1lCLeS041aqLvcDuaGtPEWLlZl4W68hUwqXbR/ZSO5uqtAuZiatpJXiveLsbJk7vZGer8mAPh2KmfPkQNvFPt1MjrxJ4dn2LxwtewfOlbWPjpK6I7n8GdgHUVFPICqJVFYj9PQWSXzq6cp6cpqIGlUOTDYChHU116Iq/+6UEB1FMHCRRtNQTtcrQoK9Csrkartk5kyNPrm2Hh4QyTHBoLfYd2GZx6OZwE+WGfARmzn8OBJ66H5qXfoe7hn8G78iUEyjYipC3GBAF7sNuC+IAGHSNa9PcZRGbBU1MhnD7IEf1d6PKr0OGSQ9eQR59zBCfHYgTzDrHCHzcyDo+3U4PUJ4ZojtL9wFMXvVYlvDYNvPTbRIIeavzViVknudk7UJC7DR5rM2qLdmPtvDfxOTUgdy6ejftv+BmeevgWqgOuFlHyZdlrsXfNe/g7gvmLd12Ndx76NZ66/UeY9cJ9eOXp+/DoQ3cjMy8Hnu5utDj80McSc8tTQfpylQrQM1EqQM9E0+E8U6WC9OWrI+GeLwJyyXmzXCnVSYalB+5YNzxRekwwd0cSQOdjXNoDCXCnLAPkzqkxch7mXzJmLoH7YkoF0K9T0532TMXJFKRrMTx5n9wehMIZFtHqIuECR60TuKXPzNu8j4+lAniypsN5pjqf4CW1eDUl/sNJ7pwhzlmiylQWfPPqn+CPf7gV99x4Ne68/nv41ff+B/7H/30V9q6bg5K0Vbjpx/+IrUvewwcvPAhZWQZ0slI898hdsOtbYKdKW6uoIYC3IBbUwWVpwWCPC4en2jE+GsTObYupwjQTjEdx8GCEykGxlvTEFFVYGMLpM/34nEA9OeFGb0cbVfDbRMY1Vn8XXc9WhalJN0ZGzOjvVqErWEfORo7j/gZkfvAAllNls/2x67Hhoeux+tEb8PrvvotQKwG2MRMRXwv6+uwwWxswOkKQ+GyYXFyXCG7iZC7HJ8P0OkGcIID00Wt1EDQOUkNhoMcAn7sWHeTMWQFvPaymItqWozPeinCgAW3KDIT8tQj6aujYAXLU2Qh6auEwl8NlrcRwjxmfH2/H5KBbOHPuYmdnzlPTmit2E9QLBMhV5AijbhnB3I8zJ8fR1loiphopmnaipW4tWmpXQq/cQN/xRiiaN0DZuhuVVdswQZ+Bu9nrWxoJ6nYBc4Y0g5zF2wxwhnl7V0QAneHNMGd3rtLIz8G8meDD3ewer52cuVKUCqVMdLUz9NnBs8tnd99MDQKtqU2Mmds9VjFmXlxXhg+XL8SsVYuxeNsGtFjp9R06NJBTrGkuR0cPB+fZkZW1Bts2zUJt5UZq8GxFdcliNFYug6J+PepK14sEMqKbnZw5w5ydOUOc4c1d7FxyZDsDnUsxNY3O5QQyhyYCYvoZTznjIDd25VzyNDUeP+eodp62xtPTGPDsynmRFV6AhZdH5emIx451iPzuvHTtGbp/jwzS9T8fo++/DG5XK31nFfSZlbC5FdToUSMesaK/3Q2PrRXxLhN93zLEbAoMOtow5VGgdukrqHz8Wqif+DlkD/0QniVPo71uJzyKPASogRF003fpKETniBqZmfOxfeO72LftI6HsXXNRkrUCE11GkWshYKlFyFaPvohOxGFw5roTh9tx+iQ3eodEL1Bfuw6TQ0FqfNRR49SI0ycmMThIn38gjP5BLyYm/GinBlHI3YDm0p0YCmqhrcjBw7dciwfvvg5PPXor7r7lR9i2/D3kbPoY3/ovV+HuH/8dCtbNJqj/EovefgZz3nieYP4HZOYWwNneA+/AQdSaeNw8NaQlTe/W/oJSADpZqQD8dSoVoJOVam53sjgiPNk9TxcD+WJiYCe6xclBn3XSyXKGqAy2C7kI/G4630Pns7yRbiGHn8EchTMQo/PjdE67KF0EbC4dnPqXjnPpCMZEafNHqDEehtUXTTQquHeB9J8e5uy+ldybQNuJLEmd546JxzwFjcE6Dea8Tzp2KaUC9Ew0Hd7TxRBnR86JIHhqCTt1/gNWauz4/YOP4P57bsEDt16DN56+F288cRf+4f9zFZQVGbC3lOCtx+9A2uq5mP/mkyjZR5V1eTZy9mzAweEOjPRGMDXSgb5OW6IL/HQ/Th/vwMSYD92dRmRlriQHTo7iVAeOcApOAvepMx0Yn/JgaJQDs2rQpi9Ae3srnNZiLJn/FHZvnYW8/YvR3LgbGk0WNQIcVClpcGTKSm7MAhyi12qXIfejB7Dk9m9j1Z3fxdr7forVD/0CCx+6Bv7GvbDK9pJTySLXXIDuLi28HnJ5cV6cwyMge3jYKYAwMWjFkUkPuuNqhAgc4wSR4X4zouT8BsktJZKJGOH31KG3S43+Ho2Qx1lJ+7VCnXECp7UMA90aapBoMNRrFK6cp6fxNKe25jzhyq3qUmoI5Qg5tSUinSnnYO+LasSYOQfiNdfn4LknbqIKORsW7T6oZevp+etgM+yB207P1WRiz975CEb0sHl0qGyoRGl1OTnmWlTXlYsudHbaFdUlAtoODkgj+Erd6QzuusYq1DdVo7KmVJxfUJQjAt6sNh2aW+qhVDWhvKIILfI6cQ1elIWvyYFylfQavOyq1WVGk6JOTEfbm78P73w6G28v/hizVy5ETnUhCutKkF+Rh8LyHLj9BtQ15KCSGjIaZS689jJYtVmw6/YhaMuG05BBjZ1tYp65CIAjcXAbO3IWd6tzdztDnB05d7nzb8fncOQ7J42ZGPEIYHO3OketM8Anx4M4cigmwM6BbzzfnCUFyvF5PF2Ng+HGxug5/Q6xQAun4sWJfnoffcDRbrEG+1NP3ILHn7wFH89/GQsWv4Unn7gdLz/7B8x551ks/PhlPPrEbzF/3tPYvXIWdn3yMvZ+/BQW3fFvyLvzGzA+83O0/PF78C9/Dr3NezEckAMHo+Su6R6cNOIkAjAbc1FXsV70UNQUr0V57nI0kosf79Fj0UePY+X857B64UvYuu49kaWuIGc1CvLXoqRkM2prdqIzQo0vuu99tgY4LU3UCFbjs8+mqNHci6P0WYbGPBget6OnU4HjB13oCsgw1WWBW16Btqpc7Fi/gO67u3DN9/4OW5e9D0tDHn7yd1fhyRuuRkPaOnz8zAN4+s6b8Ph9d2HVipWwekJwtQ+I7JG6yOBXhHl3SoAnKxWAv06lAniyUgFcEo9jpwJ4slJBPFnTAS6JQc5ihy1EMJfEUPfSc310fc7V76HzfSQvOfEAuXMfyU/b/JiPM+D5OJ8nPfYw7APtIoiOQc7z1f/Tw5wlXUeCOQOe93HJQNax+yVpCZgs6TFHUhsIqBeTcPTT4DxTccrVL5M53k9Q94uVyXjFMZ4Ha4z2IqOkHD/6wbdx7Q+/iZXz3kZx+mb85Bv/DU5lJRryduKFP9yEDfPeQnnGRrQ7VAhZFAi72kRX9Wh/CGdODeP4YaqEOU/2Z53kkjwE8AiOHPajonwzhoaMcLuroCZA1TfsRGbWp9i9dzbyDyxDUckq1NRtQShQDY+jBJvXvoqstI+hbNkNqzkfRqrkjp/04MhxO44eMePgkBLHu5tx0FmE7Fn3YtU938Wau/4di2/+Jp7+t6twzf91FR762V/jxXu/i8fu/i5++bO/wv33fh8b1r6B99+6B4vnUoVL7rCqYA25PapU0Ukwd2GCIB4PKwnmTgz1mcjZ1CHobRSAD3MUOzU6IkEZufFGcmTNsBgLEQ010eN6uB0V8LuqEQ/J4HXUIEqwGeu3iQA4nmJWXbydXm8Lyo/GFkgAAP/0SURBVHI2oGT/apTnrENF7lp6vAr1VBlrZPtFV+npE4Mixeh7b9yPXmrcHBzWEsyq0RkqxeGxNnRG62DS5yGHntfeZYPZ2Qa5ll4z4oHTZxeBbRydzoFvHOzG0eoc/MbLoXIAXJtOfi5IjgPf+LxQ1ANeA91CbjoYdoj55nanDjw1rW8ghomDQyJ3O+dwHx7rhjtoF937wbgXOktiWlwLZ4sb7IC/L0oVmxPBnjAs9DoKvQwtymp6D2Y4HS2oq0lHc0MaHKZCmNQZ0DRvg0uXLoL8PMYiEb2O0x04OeUTzlwaI+dpaOzMuZudxdujPQZxDgOde3E46Q7DmRdM4ZLdN28fJmgysFns0tm983Q0Bj0/ZmfO24cOxnHiWDeBLoYjw+TyJ8JCJ8ZDSNv2Kb7/3b/GHx+5DvMXvYp33nsMP/nx/6T76XGsW/Qels1/Hf/4T1dh7arXkbfpE7x5x8/wyo3/gpX3fAsNT1yN6tv+DpqnfwLtR/eiYOGz2L/+A6irMlB+YCM6elvpHowie/88rFn2Avbt/Ah7t8/CltWvoTx/BY6OObDgo0fQWrdLZMurq9yGytLNyC9YjX2Zi7Fj7zzs3DUba1c8g9WLHodVV4SwV4Fliz9ARsZW1DYUYGA0gIMnQjhyir6nI1bxeqPUIB2OaaAqz8DBTg99590Y6vagrmgvyjM3QXZgD77/36/CrMfvgbu5Ao/fdj3eefYJ7Nq4CVaLEx6qN3S+LrR6OuHsP5wAdgoIS0oF0GSZAl2kjosqEW39p9MXu74vVHIAWiqlAniypsN7upLBnSwJ3Oy+hRun78LtJxCflZcec36NULQboXgXIvFuhNu76T/bg0gH6ezjUJTOoePhWNe5MhjrpP8m/W8J9ja6lpU4ZCMefemY+ZcpGbx/Ck0H80zFXekM7eR9fF3uZmcxsCUlQ1xSKohLEjBnR/8VlAreydKHqYVJMG8we8S8UN7HUHd0j4i8zUaTBi88dT+WfPwOjPIqfPTqE4hbFSjatRoHdixHr1uNz8epouv3wqIohdcqo0phjNz4qOjqO3UsgsPktjl5ikGbh85OJYLBBnz88UNYuPBJ7Nr1IQ4cWA6ZbAfUmgxYrQdgsxVCrU6HQrEX7ZF6Ed28dMFj2LzuFajkHPm8BfX1W3D6DFXQUwYCQh6UDRvgbN2BKF1n58s3YeEt38SiG/8VH/78bzH/ln/D/d+6Cr/6m6vw6gNXI3vn+9i05hXcctM/Y9mip5GxZy5efOI6XPujvxbraB+fcIhK7bNjQQGR0UE7zpzsou0ucnou0eV+7FCA9sXF9qFJNyZGCSBHAuTOdWJe8tiwVaQB7Y4rMNynJ+AqMUig4ZW8Th4iIJAz7CMXONHrEF2kQ3E9xrrM6Aur0B2UY7RLj6kBm1iO8+TxHtRW7MWrL9xGwCumhgA5YPquLG3piHjK4LEVi4aDSpWPk58NIhC3w+BowzDPJSeAxjoCYkEVXqecoc0rpnE2NgZ5Z09EQJxLFp/X3hUS0e6cWCZGUO7pC8Ht5TgDn0jveuTYMM7gqMgUN3kokTmOM8D5o3Z09IVFY6K9PwyTVy+yA3o7/HBT4yDYFUCkOyhSvrYTKI4eG0B71IT6qn30+bbBTuB2GPJgUOyBvW0vHPpM6OTpIlc7B7QdGXXixKT3XDe6CIo7Q78LbUvd8DyuLlw8l2e66V4cEt3o3M0udaeLbQwn7s+zXfB8jDO/8T6p5CxxnAEQnw+LniUcodfi7vZjHbRvAIrGTDz15I1YvOxV7EpbjKUr38L1130Hu7ctQtrWJVix4HU8TvfVrq2zkLHyXWTOfwFFi5/EHgJ45YP/CvUj/wvKp66Gbt4DyFn0DLI2z4GqMhPbVs9ChO57vr8ry9Zh5aIXsWfrbOzY9B4+fPt+bFz1pmi0fDr7cSz79DmsXPIS1q58Axs2voetO+ZgT+YC7MtZiozsBagqXoTNy5+EWZ2N7pgOLz3/IObMeROzZr+MFWs/xPJ1b2Bv1ieob9oAhz0XqubdOD7qgVdTi4kOD8Z66fePWRB1qhAjedS1uO7f/wm3/+x7UJYVYPXcOWgoK6VGdxj9I1NQkSngNdg5TzunfP2qME8F2D+nUgE8WakAnqxUgE4Wj0tfVOSOpW706WLXzGIXLtw4QddFdTeXDHY/vXYw0oUYQTtOAG/v6EVHZ98F4n18TDouiR/z88KxHrpmBxzEIYeP55n/J4c5O3F2wEpXRMCbr3nOFdPxSwH7LwHm7MR5SUa5MwQt3VwM9iarD40WcljeEHwBN6JhO45M9CA/YwsevvM6hKwtcKsrRbAOqMLDGXLeJzrQ7mtGddkWdLe3wWatQmnZJqTtnY+srEWortiE3KzF5GIb0d3Rioy0T5Cd+Smam7aLLuKmhq0oLV2FyvLVKClahuLCpeQ0VmFyRA+bLhvb1r2G9StfhFGbBWXrHqjaMqlCbkffsAYt8p1oqd2IIX81DjkrsPeNOzH/xm8RzP8XVv/+h3jx+3+Nh7/zX7Dzw0eQufp1vP3cDZj93n34wz0/EBVtbuYSHMhcioVUOXIqVXZ2DIpDBA9eE7szohFrkvN61j0EXV50ZbjXIhZdGSWnPT5kw+iABccJ8NyVfvwQL7Xpw8ExJ44d5AVYGAikzzoFyDlpDOdm5/SgvJjKSXJ64BW5ThFIDobI9dFzeOiBgDTcbxdjuI21+/D6S7+HSpYh5l5rZWlw6Q9A27IPZm0+FM2Z2LRpNgzmerS0VaG4OleMS3OOAM76xnnW28gpNzZXQmdsFQlhGmS8znk1DhTvR3VdsVhUJbHYyj4Ul+Vgx+4N0OiaIFdU4UBROpqay1BSloWKqlxU1OSjoHifWHClnF6rsDwLVY2FIhtgfmk66lsrxAIr1bIyNChqRRd8RV2RWNyFF1rJ3E+/d8leZGWsQ3b6KtRV7IROkSM+j0WdSUDfRQ50kYhmt2kLBahFSlcGNYu/T2po8XfE+zlAjksWB8CJc091iG52Katbb7dVBLbxY55rzttBv1JEtXPgG0e6c3Acd6/zNk9L1GkrYdBVwaKrpEaWln6ndhwb8eLEmB8NlTtQXLQeBUUb0CTPgcPThO3bFsJhayK3nI22liLk5q0UUfoFGz6CvXgjepq3omrObSi69+/Q8vC/oPy+f4Zl+VNQZC6EXVmEfr8eOTuXiTgQIC56LOZ++BTWrXiHnPk8LPj4OezeOo++j25k7llC/4m3sX71O1i//n2s2/gB1mx8Hys2vYNl69/BqnWvoiDzA3z46nWoLVqL4W67SECTkbEdW3asxPL1s7E941Os3foGtux6Azt2vo1Z795Dn7MNluYqFKZtRX87NUp77GLpXp4maiOYz3nzWdx5/S9hkHPcAsEgSu7N4YW/vQ9tnggZgTEoQj1oprrw/8Cc3HUKGEviQLNLKXFeLDHmnST3WfFytyy3L0qN8xi58XYEwp2IRul3iROw4wRqAnMHAbqTQD1dvD/5GG/z+XFy6Ax0dvjcOPAEunAVQW6ZFKWeSqkAnqzp8P26NR3OMxVDm6HJ12KY82MpGT7DONmJS5CWHk936akkhiK+ilIAPJUU7gg4Fzw79WZ7QDh1XtHM7DLDbFYgHLRgf/pGZO5cgck+N4yyfBzsNgOTAXT5OACnBaqmnXjz1ZuRljYbZRXr0NC0Q0zVUiozYbeUoCB3mRhTNupysWLpc1g4/3Fs2/wOygnahQVLRKlo3gUZue6Wxm1QkwuPequgadmDvH3zsWH5S7AZCkXQmdFUiLEpctCTVuh0OfCRO8URHz6PKbH9xTvw6Y3fwYZ7rsGsn/0L3iLNvv3HUGeuQG36Eiz64GFk7JqH2bMeEhBmAPN4edjZSK7Eh8PDbrE2NmdWsxkqIW/IprIaxrYygs5eNFanoalmH2S1aWiu24c2eS7ULTkwtBWQy9whSp0qTyywUpy/mvZtFft5alpPTIPxAa4cnWLJz4izObHYikuG7oCS1IqYu4EqTpkYEx4hd87xBC2NGXjzlTsFQHgMmZPK+MwV8JoJzop81Fbuxq6dS9BDlW681wOrT4tghwuBmAO8Jnk7uWJe6MRoUdEf1Eotd7tI59o7QBUCuW7uMud9fA4vxsLP0RqbRUa5CF3DZGlFd29ALL7h5gVZAkY4vToEozZE2p2w+3TwhM3o6A/ARA6uYzAId8SMeI8ffUNRjE/2YWAohglqFMbiTgKpEyN0Dk+5y8tcg5x9S1FPDcGmys2Q12xBa90mVB1YTvs2JcbM2WmT++buc878xt3sUvY3qYud9/N3xollOAscB8AFvdTwdMoErL3uFrGYCgOcx8p5H4NcgjmLQc6Q53nnPGWtr9eJoQEPBrttOE4NOo7/OEmNOo57iHibsJ8agvmFa9GmL0W0y4jq2kwM9nmgbS1H2KNCbd0uhDy1qN6zEF66D8Z0aTBseAK1T34LtX/4W5STQzevegbyzMWw0/3VYVehYPcK9EZb6HcnoFAjYu5HL2Dp/Dewe8sicuJvYvuGeZgY9GPtig+wetl7WLXiXazfOAc79izG1rSFWLN9jtC2PbORvetNzHn9ethU2WKFvpefeQhz536AhUvmYPHqD7Fk7Vv44NM/Yv2211DXsBnLl7yISbq2vrEGrzx6P1599i7so/+KsjFbLIQU9mhEXgieo95UV42GukbozTaYPUGYySmqPJyjvQtKAgqLV4hLBXFJqQB+XgRMAuKllArAX6dSATxZqQAuSbjvFIBOlo0AfClxcNq5ALUkSRB3eMNw+jiQlZc37hBuPBInd00g72gnp01Q7iAodxPUuwjWPbRPKjsJ3LyfS2k/P+bzO+k35OeG6DfgxkGAuPCfHuZ8DeGAz24zzDlwg/c1W3zQuKLQOqPQuciluwneJN7mfSxpXyox7L86zOkzXkK8SITCHRJzQltdQXLoAbGfEz44OruhNKnFqlu9fUGRQ1vbWkKVzBAcmmJE7dViTe2da16FUbkXdZWrsHHd8+SUt5Ib3I7a+k3Yu/cTrF/3tpjStWnje2J8mceUSwpWIWvfp6goXgersYAqhm2oq9oEpWwPKopWoryQwFu6BgeHTNC3pKMsZwVWLXwOemUubOZSRKKtImBucNwGdVuu6H4+NUhg1pdhyYPX4aNrv4WVt/4cq27/FV783j/izeu/D2sxNRTyNuClx27Aq8//HosXvkIuOk6vmYcJqrC7Ahoxl5fXGOeuV45q56Uy+ztsOHOsF6ePdoo1yT8/0UPHB8kZ9tJxl1jm9PTRGE4ejqC3XYfj5K6PTQUxNmgV7pxzs3MgHT/GZ/Rc0kCHCTUlvKjKPjE9rZUaCJwBztSah7bGREpXzknOQXfs7MvI/T3x8K+QuftTVBZsRPqWuWKMPXvXEuzePB85GWvJ6e6mcycxOEl/8qAO/RMxnPh8CqdIn+MIjpwYEeuN86IqLH+Y3h+VnQRpXnyFF2GZOjJwbqEVhnDfQBh9BN1Q1ILJQ90E/wDGJjtw6Fg/Pacbk4d7MDLRDl/ULNTR76MGoBK9YxFEutz0elGCeBRTU30Yotc+cqgf7REHers8ODQWR8irxo5NcwlWLyCXQFS4fwkyds7CgYx5qC9di9qSDVA17hNzx7mLnVdN40A3BjlHtPO2BHEGOieOERnguMudnDmPmfMYOHevc8nj4tLCKvyYxd3qLB4nF93udIy73TlojsfLxbDRid6zPSjtmOih3/FEB3rjbcjJXo6axj3QWSqh1JUir2ALQuTgC3O2obk+F7k5q3Ageyk+pQZmkBz654FiNC6+C4UP/C1c7/8SdU9/D+Z1L6CJGgUeYx36vEYoK/aLQDQe5uHV8N5/m2H+AXZuXo7VS+cgK20DfbYxFGRtwZKF72DRwrexZv3H2JOxGlvIrS9Y9S7mkmPfsHUWago/xVtP/gTNpZtxZDiE2e++imWLPsWK1UuwauNC7Kb/1bINr2POgoexbff7eOzR6+AyN8OmVODj119B+o6FWLfiFbz92t30+p+gr9MOhbwKc2a/j2a5DLffdS/yyivRPjpBBiaOVncAzZ4A2uKd0HX2iGyLvH77xcTAvpQY2NOnZCVLSm7yp1LK7u8kJXeZp1QKgCcrFcCTdTGIS3JS44ldOYOcx8djMQJ4O/3HWAxqgnJXrBM98S4CNv1/Scllqv3dtK+bnsPPjZGiBHV2+gLm3AXN4E5VSsC+WPmnVkoAJokhx0o8JqfsTrhl7k5qoy9SSSDktbw5MpyneYnz6PxGkwXlLS0w2Cyw2Ixi7q3RZYXR6Ybe4YXO7oPO6obFxUtWOmB1Uun0kKvx03lBGDgdoscPLbV4eZ1tLnkJQkladtL0Hvi1uKtcEr83EWTHDQY+h1ptksT64mfXHOeGAnfht1j9kNt8sMY4spSu5XTA4HfB4LVAa9fA7SEH41DC72gVaz2HPTJRSe7dMgtLPnkMFeSetm98E70dzcjJnIu5c+5D2t53kZU9BxmZs1FcshaZ+xeLtZdzs5aiI9IKh7kE+/fOw3Zy5YW5y6Fvy0J58WqUHFhBrnw7KkrWkPPdKsZLj406qEJah7y9C7F+GTUa1AWQN6XDaq3CYXJqY5Nu6PSFAnxnhp045GzAjlf+gKW3/QTLbvohFt/wI7z+o2/g0z/cCEdFOuqy1uO+m7+P733zv2DW2w8ThHlOro1AHINBXSy604+MhTDW7cBnB9sRI7fM7m6c3PpAj0XkDx/qs4hx9L4uA2IhBabIBXJw3+SoExGCy5EpH44e9JPzNNMfQo5jh1w4OuUV4qCsgyNuAoEWqiZO3VoIl74KOmpQqOsz4dKVC6Drm7PRFWzFGLl4DiCsLN2Kt169C6qGdMS9MjGFjZdJ7fAq0BXWwW2TIZOAbncpoNDVolZeCpOrDTJltehm5651ZVuj6GbnRVTYffMCK7y4Sk19ieiC5wVW+DyVpimx0EpTCdS6BphsCqq4K8h9NpLzLICirRY6UzNkrRVoVlSKx/XyMqgMjVTh6FEjK4baLENlwwFxzVZ+fYMccnmNWJu+sjIP8uZy2C20T3YANeV7YCEQDhKIu8MyRDwV5EzrMdTBUeoyEbEuxsbJnfN4eXI0O8OcS4Y4u3V26Qx8KWnMYK9ZJF45eTSOsRFqmHWbMTUREIGZA3029HQYMD7qFTnce+kYPx4acIjhjfaYFvGQBpMjfgx2mqmhZ6L3QHDnMfPPuuE0lYtu8LLyzaiq3Y3qujSUlu4QWeXSdy4TPTn52SvEuuwLXrkHjqodOB4sR8vaR5D3h3+A/Ilvo/7x76Fp9r3Y8cmTKMpcA1VVDpqK9iJoqxb3irqlHDu3rUf2/u3Ys2st5rz/IlYtfh9jvX6k7ViFufPexodz38Ly9QuwN3sbtqetw9yl72H2srexfscnsLbtx7tPX4u6grWikbpwzluY/8kHmL/gEyxduwgfLnoLa3fNx0r6LxZXbsK77z6MeMAAv9GAuW+9jk8/fkEMlS2Y8zTWLXsXPrtCvJdNOzeSG7fjrrvuof96AbwEAZXbC1ffILRRqgcjVL8Gyax8BZgLZ0yuMBXEJX0RwAnHnND5/QzemZVfMp59VikBniRxXjAxZzsxf5ueI0CeKDnALAHuL5Z2XwLmLn/4LLzPlwxwty9Resm5syPn4DYBcXLYDHUGcVcsAWeGdG9HD/pIXE6HurSfSwny/Fzuck901Usw5yhpAudMS0kM9j+VEmBOLQalwh8khc+CvIsg2QkDgVKA1uslgPqgDcWh8vdA4ekR87Rd3b0olJVj+74VaK7cBkvLHtSULkMGuY2yijTRhanTq6HRyGDUlsKmL0ZB+nKY1VWIBlwwGvVoVDTAHafr27SolNfjQGUZYp3USrXRcZMdIfpyTd4wFK4AWtxBqMPtaKXHakeQGgwR6LRutGmd0PuCaLZaCew+cb7JGYaVnb8pDG94CCXVaizfuBs7MrOwac8WbN27AgVF65CT+ykKs+ahIXstMpa9j7i+AgMEkbb6XTgyasUGcuOLFzyNutqdIvCGp3jlZS3HR+89SK5kCfSKfQTlVSgsWo3cA6vIwSzD3h2zMdKthdtQiJX03OK8JXDbS9FIrry8fB2qajahuHiN6I5nx95YvQ3jfQY0VmzB3k0fYu77D8GsKYTXXodQQIHTpzvRRdfzuGsJiEUY9NajS5kjutk3PPALLL/xO1jzux/hmX/9K8y9/zdwNWajsXgLfn71/w+//uHf4qE7fiTSpjZX70RbWzbKKzaD03eOUGWO44M4Te6SF0jh1Kwsjrzn81yuShgMBeKxVpsLu70ETmdZIlGMIU8kjWFx979BlwWnvRAWYwGctjJ8djwixtY5rWtDxR4Bc31LIX2vuWirzYZbUwVDUx6aincKUI8P+HDmRB/KC7dg1lsPCjc6EGsVQxs94UZqdOgEyPSqInJMhRgcCgtQc570QDyASEdIRJpHuzjwzCsWROHFVwbGeuAK2OCLuESedC75OC+WEu7w073hpEamQUxzC3e4Cei8IppejL1z7nc+7vBZRMnP5Uh2i4tgPBih40a6tgkqPTk8rw2eUIDO5eVl3fAE3VDrleI6Q2PtCEdMqK5OQ0P9HmoYNVDF04Sor5QgXUZgryZAN8FjLqcGZLsAOY+NSylcw646EdEuTUvjxwx+7mbnc08T0CcJ7Ny7wbMSuNHV095GIA+KoZVedvMkbnjxqnZ8Hgcp8qwFnkrIK7jxAiuclGh8wIqBTh2BPCYWt+H5215bLYpz10LVsh/pu+dDIcsQwWjVJZuwedWbyNz5MTatfAUZ2z7EmrnPo61iB3qcpbDnzUf989dA9djVaHvyp1B9eC+K6P+Ut28ReAEhRfV+eC0V+OxoDGZtE1avXoi9OZtRUL4LH73/GF5/9nZq3IxQg2ElFqz4BO8tnoMFG1djyYY1WLR8MT5Z+BHeXfQO1uxYgJqy7Zj39v0opQb1RL8RKxe/jnkfv45Fi+djyaoVeP/TTzB31Tys3r0QOWWb8fJr98Jjb0aHy4xFH72L0qoMZOSsp4b0LOyg1xoIOHDfXTfi3cWzwDn3X37kcWRt3o2Ozl5Yw2QWfAFogyFoqc40EJQSUecckZ5a06d6XSgCOjUGUkkCtpmuzyWnL3WGe0iJZT15uc9zQJYCycI8let8khURTe7nczrhoPfC1zhf8pKhVN8yXPkaKcSw5uOXEjcMWPw+eRhCek/iNbjXwd+RONdL55IZM5MR40WfzE6SK0T/5RBcVIf7gjEEo/R/IZccjnfS/4aceDiecM3kolOVsWin6CpnSd3m00sGNnerX6xM1lVKTwLmV6I/NchZ0wGeLIZ5a8BPIlh6OqF1dcHg6BKwNFArVOd10ft0iRao0tuLVncvWuxRODo7UdCQjx1pc6EoXwJdxTxUF7yFPduew9KlzyM7dxNKizNgaKtEm2w7ZKWLUbT7fega6I9ck4+aijxyQfVQmBuQV52L1z96E488+TDBXw2n1UaVNjUEtCZy9x5oqWXW6gtBQa0zhrnWFYbFEYHbGibgdcHf2Q9dIEQ3NK/XzdORqFJ1B6DX2wk4XuzPK8am7btEOs7MnK1Yu+5tcgKvY/eWp3Bg92soWP0W8pe9gylvM6z1u7F9+Yvw2YqwYO6jWLjwaZjMpUhPXwavV4783HXYsu4DVBZtQNbuj7Ft09vIyluKvfsX0jnzsWf7R+gJyaCq3Ya1i59BQeZ8aFXpBPI1KCxeifLqjaihY/X1O6iCzCSnnEOVN33P5NAVtbuwccXrYllQY1sROju0OHYsCg8BPOgjCASbcKpXhx5VNtY/db2YX77u99/Hmhu/iyW/+wHSP3wKzQXrUVO0iSrcl7Fv8xykb/gQ6z59Dgf2fwqfr5IgRG7/eFC4udOjMRwb9JPjLYdWnwWDKRcW2wFyqLtgdxaT08yGzVEkjnHpcJXAbC2AlcDtD1YjEKoR+1SKPQLmLkcxvK4KsS72IU5A02mAooGuKy8S0pOLVVElbm0lN1yThabCXej2a0RWL5weQsWBbXjn1XvhMZbAYzoAvWw3ufedYsGVkLMSrY2ZaKZGAA+HGMxqKLWcm91OAHXCaNPDHSD4EliV2lYCqgu9Q1SZ0WNO8CJXN4uSp7HxuS6/AxanCWoDL4jSSo0BswCzyaGBUtciIM/PNdkN58TnthkViHUHBNQ5or2xtRbyNhW5dBMUBj2VBrpnTahXNqKF3H8HvVdvQIv6Rvq8jWkwG/KhU+2FRr4VDi19b9p98JqKE2PmJwiiBGF23NLccr+tSjhx7mbnUsoMxwGMopv9s04ME5w56VB/lxYD1PCJ+JtweMJNMDcQuPWwc459WyUcZmqMaQ9QY0KF4T4CPT0n6Kmn48VieqHfUYOAsxZHJ7xi/jqDNuBsgKIuHQ5dCbTNWSKZDc/pjnpq4NTnIeQoQ4h+nzg9360vw0C0jRoDfiAug2vhY4h+cDeMz1wL89wHYcxfiji93lS/S/QAcLQ6D8c4zXJk5+zAzv2rsCNjEVYtfRFLZz+CU8MuNJTuwXvz3sTrn36IjwjM81etwpo1a7B63VJ8vPJDrN+7RKym9/rTtyB/3yfAST8+evcPmPX+U9i4aQ0+mvspZi1YhPcXfUJ6Exv3zMcjj18Pk7oEQwTqJR++ie17VqC4Yi9yd69F7oYVOBwP4qk/3oWrf/cTONq9ePPhx5C7khrB5OR4OViGuZ7qQ6MvIuD11WCeGDc3XhbMz6/XLW2Lx3SMQS6mc5HL5wxo7gg1ZCWg03tgOem1EupNEs+vTg1ySdPhPV38/sR3QNus5MYHy+IjiJMY5smykXm0E9jZffsDkbPg7kSMvmcuI1EJ5gzuS4igHyeosySwS3DmsfIvE0NdUmLMnKB5pUoF4K9T0wGerMuBucLtFM6d51W2ujl4LARrewz55LI4AKUm90OU7XkeVQVvIGf/G3jnvbvx8dwXsGTxu9i+aS4qDyxAzs4XUZH5AeRla8UyhSupFVxVvx8rt87DrrzteI1gfv+j96NVKYfZaILRQE6bZXND5SLn7fajweah1/ZBZfagUaaDookqKmsINXIjCptUqGlVo7iyko5xik4tTBYFjFRRpGdtxY59a1HfnI8DxZuxavkr2Lr2FWxa+igy1r2EnfOfxd5PX8a4rxkFWz/Estl/xFBXKzVMPhBwtpNryt2/AgFPE7IzlmEfOZTGul3I2PsxGht3YFf6XGQfWIkicuhpO+cImNtU+1Gdvxy5e+cgEqiGTr8fdQ1bUF2/Fc0tadC15YjK1eeoJGeuI/e8RSTKyE9fiBi9TogqbU7icuRwABOTbhwj4OOYjyrwIEbJQW946jqsvueHWH/HD7D8t/+G/S/ehUDlLlga0mDk5CRUMQ/GNAhbKzFFzv7MUY44b8fEUTsO0XViBITjQwExTlpWuA7FpatRSQ0NFs+Fb2reJebA1zduF4F+dQ3bhPg479Pqcwj2uWhp3S2i9fXa/SJin905R7qzC2SYcwY4Y2sxLKoymFuKBMRNzYVQVO6DrGgn+sM8ZzpMbr6PGj5r8cKTv4NZmSNg7tRkI2ApgI1Kr6UE8oYMtMjy0dNLzsigQGubguBrEUlc2Hnz6mkmB32XqgbhvrsHqbLwmsV+mbJeHDM7CbgEZS61ZhVa1I3QW1Xkvq0EarmAOa9bzsc42xs3AjRGNdoMKnGNVo1MwJxdusmhRq2MGhkaJb2+iRoBOpEr3mAziXXNOX98Z38IZlszGpqyIefGG30WVdM2arxtg99C7tS4n76b7EQGuLMwZ8fN884Z6Dy0wj0V7MzZobObZaByRjg+78wx+p+q8tHWmg0t/e4sWd0ecf/wPeAnJ79xzdtYvexVbKBG65b178HHzyc3zo4+4K5DR6SF3LwS7WE5ogGZADmLMwQ6TZXkwrdCVrMb6ub9aCOHblBkiWlgPMWOge7W5cKjPwAfnctAP9inBfpUaHvvTpifuxbN9/87Wt++DU7675+ccNJ9OED3cheOjNrFvHp8Pk77xnH0VBxTR1w4Nm6ET5OFHlsFFFW7kVu4DWmFe7Ft/y4sX7ccWzauwqYNizGHHPiKzbPQHlLihYeupcbrm3SdMBbNeQSvvnAP5s2bhbkLFtJ5i7Bo7VJ8svxd7M5cjCcfuxaqmj3Ujghg15KPxD0lk+WgKmsL8jcuxUFqCC756C384/f+J7xxD2Y98QwyFq8lmPfAzK6cHTnB00RiaKUCeLJSATxZyV3uyZJgLinhcBmwZ106PZfFU7dEEpSzSVMSSmRH4/nZ7hCfkyRqAEhyhbhxcDaQjTQd4BZf/Nz2xSRB3EjnsqTH0ns1e+NCAuA+cuz+RC+B089zx7uEI2doM7wZ5PH2blHy43CkPTXAkxQO0XPDdB5BnZ06R6lL0e1S5PrFJKBP35ekc2PmF1MqgCcrFYC/TqWCuKQvwrxHwJy72c87cwIqtZ4Y5qKb3R6GLRZFbnUGtu36CDX5s5G5/kGU57+C0pIP8R61xj/65Bm8/uYjePC+nxM4n0L65ifQUvIJ5KVLsWbBS3j7tQeRtn8pHnv5Trww63k8/faLePyFp6HUtEGnM4gVmDjwgfPuNuisaCaQ1xkd9HmoZWzzo6ikAeWF9dAo7ahXOFDZakaDUoud6TuxL3MjDhRtRVHxOmTlLKT3OAsr1r2CffsXIC1tLpYvfBYZWz7A1kXPYufSF1C1ewGKts4BRmzYt/4trFvwJA4P6LB741vYvOIVdPgaUZm/VozvZu6Yh7UrXkNh/gps2Pg2Sio2oLB8A0qqNou85aWFK0XUu7puO2Rl65BDjR0HAYlhzuBTaNJF13UsLBOVZ09cgXZOi9qWBZ+liJxFJDEdCb04dTyMY0eDtN2NM6ci+OyQCzhIrkafj03P/Bbr7v8Rwfx7+OiHf4MN91+LcM1e6Kt3or5iGzQqaixoi+AzlMBvKELcX42xcQN6htsEzDlt6xleje2zIRja8sltkzsL1MPlqYCSGiLtnXL6g1GjItIgYgKqazejmj5fRdUGyJr3knMvhYs+h16fi4LcJTiQt1RMw6ut2iJAzgFzw91WEQDHrlyCubIqnWBeQA6dYF68Hd0BNY6OxXDmRD/y0lfj6Ueuh6p+D3Qte6Gs2QJN4zZyhLth1eSirnI7qqkRECLwyuS1qJPR72/SCdgyaNk1M0Ar60vFeuPc1c4lq6qhTICYQc/bDHHO4lbVUEL76wnOWjHFTW1oQU1ThTjGmeXKqkvQKK9HA2eWqytBXXMV/FEnAZsAb2xGaXWheB/1LTKUV1ehrKYC1Q1VyC/OpXuCGiReHeSKYuTmrkVh3mo0N+ygBs4GqOrWw9y6DfrmrdR4yUrA/GRcTDnjQDheNY1hzuucczT7pZx5PECgD1DDIaoUClBD4CS5e546yMMdhbmrRBd51r5F2LV1Nt13redg7qTGgVlXQGWpaFyygz826SNXznPayRm5m9Bcm4ZWakiZeHEcajSYNQfQJuccADkwqjJg12bDTY04BrnHUI4Toxa6Ty3kzB+B69Ub4H3jdzB+fB9U++eJe3yI11Dvt9Pn5OmRAYx1WXF4lJO6UIP1c2pgwo+D0RrYazZBU7UV/Tw18mQvjuMQpg4NAsfH6B6Lw+KuJSDUYXLYgqbitagrXIQufxm2rXsVa5e/iXfffRmfzPsYz7z0Aj6c/z7mLXodFRUbMe/9+6Cr2IJTQSNWv/4EivetwI51s1C0YynKtq7EKDX6craswg23/lIkFVry8hvYO28Fujv7YPAFoQ/ExVi4AG6AYExwupRSAT5Ziah3yd2fdbmkRLf1eYfOcJTgyuBl180OXMA7ygGaZzOfkcOUtiWo8/K0nnDPBRJAJ7if646nayZ3q/Nrmb0xUV5KEsQNdK4kfizcOL3nZJgzyLkBwo0IT6gX/nAvAgRihjbDWwK05MqDodgF+5LFzxHPo+dLYqBLUJfALm1fVHR+OzWEWP/pYK5znoe5lmCu9nnPwVzj74fSSTCPhpBTSa1lAqWsfAEytzyMoryXkJX9Kp5/5bf4dMlLeH/W0/jNtX+Pj9+5DoV7n0Nb5Vy0FC/A9lWvYdY7DyAtcx6efP12/PquX+Hnt16PX912A4prKiFXaVBaUYt9WQVIyy1GjdIgAtuaLW5YOYk+3XhVVc2Q1Srhd3fTTTJIN08feK7inswd2LZzrphPumfPK9i46RHszXgJK1Y/iO3bXsKu7W9h0UcPI3PjLOz49FVkrnoPG2Y/gXWfPI7jgwaC+ZvYRxDn7eLdH6MyYyF8rTk4sG0ORgjmtflrRP5oTg7TrEiHXJuFivodyCfg1RHAdcpMDBDMa/KWQ0MVd9xbhYkRPQ4dtuHQEQdOnOHKiudjxzAxbBMV0ViPCm7u4lZn4sSEDR2BBvSSUxro1eIIVXCcRW6wtw0j7XKc6CEH1bIHax//JTbe/2NsufdHWHfrD7Dxj9fCV7UDuhpqRNRS2ZZHAM1HzFmFLk8NRntVOHXah2NnyAmhA+PUcDnU68TJIb+YNy+T7YGaGgBc5uethEaTg5bmdLHAynb6vJmZC7CfXM2+ffNE1D5PxdPQazQ07EQafU/pe+diz87ZKC/ZgINjLpw53o6xPocYM+e87CZFkZjqp6xKg01RCIMsC80l28R0tYkBggc589K8zXj9hTtgo8aFRb0f8sqNaK5Yi7amnbDR991Uy8l0ctDZRfejhn5/RTO5aiOJHHRbg3DYWrMCDfIqkbu9ezAGh88k1KSoEaBu1TQSrMsI+k1CvF+pa6RzDOIxX4MbBiq9nBpecgF0duecl51dOB+Ldvlh8xiEM2fwq3Rq0Qita6gnkNegqblepIGtbyoXU97iHRZUlO3AgZyVYiaDtmUnlLXr0Fa/DioqVfW7oGxIE3DmLnZ2qwxxduQMdXblDHMeQ2eQ8zZPSxNz0U+1E2BzoFcdgJVgatYmejBigVYEXI3wOeqRtmO+UP7+ldi5eQ5clmqRu3+gyyhgzuure+wVJGqouGpFvv4z3FA43S2WRa0tpwZI3T4xDdGo4SmJuVTmwdiWK5ZzdVKDLmgvFQGNPPZ/YsIK9CvgWPgw9M/8DMpHfwDDnHuhzp4LkzJd9Dz1hKnhEagTDVmXughVuWtQVbYa8qZ10FQvgb12JcwlyxDVZ8GkL6CKnxo0QwEMD4aBo/1i+typ0/Qe0UnfAeeeD6HbV4Tm8qWoLlqCqVEHQgEz1G2torevsqYQ69e9h8KsBVj69u0wFqyiv4EVTes/RfWuRWjMWQd1wVZUbl5EjeVm5K5ZiKefuJu+23ps/+AT7JqzBP09w9B7QgK8DGBemMPk++owP68eUZrJsQqdhbnkmAVkAzyVi3OOd4judA/ByBfrQIBgLrKaJSlAwOMMZ5ze1E/AlsQpUEUaVOHqvzrMkyHOMhFXGN5S97rFcxbk3g7hxl3UAGKQe8N9CET6EtPNyF2HBNQZ4vRZ6HGA6nN/IErgToyfS+Lj0jmsKH3GCIGYFQ7RNUihIF3vMhUJUkPgrK5qdYSWSdnQUikVwJOVCsBfp1JBXJLaS5AOeAXQOQAuGeaJADgPNHRMgrk2MCCi9O1hP7LLdmLrrvdQnPUu0jY9hPLitwQ4H3n6GixY8irmfPIifvXzv8VHr/8CjYXvQEmuvSH/I2xe8jw+fOc+pKXPxkvv3YNf3f0r/OKOm/Gz312PVVs2o6qpBdmF5Zi7eDXufPBx1KlNcMX7oLB4xM1l9URQVFRDFQwnv+iH1krvy0Et1VAUe9I3YtfuOdi+/Xlk7X8ee3Y/gpzc57Fp0/0E8uewdd1zePKeH+Cdx27Cm/fdgI0fPIeCzR8gfd1rwLgFBds/RF32EnIGcuSsfhNZS19BuzwbbVkrcDqihKpwHbYue1lEo8uoYmpUZ8DmrUFXn0ZkReM80Z302NK6DxGq4HCc4cmVThzHT3oF0I8e5WxxCviooh7sUFLFbEBBxmys+PQRcv4fQF63FQ3k9DtizRgZMQodmrDgsymqJCfM6JLvwbIHf4hVd34Hm+mzLLruX7D63p/CTO9NUbqBKvPdcNoq4CRHblfnIGwpwUhPq0hnOXrILOatc871kyPUsDg9iDBBIxZtRXeXhv4QLdBpC8QSqLyWudVCjlaeCZOxGAZ9oQC8UpElVlNjqZTZYshBq84VvQFmfbGYssaJaHhqGnezm5XFsGvKYW0lZ0eg8ZF7c7YVoq1mLzoJKodGQjh9rBf5GWvw3OO/JSefAYeOrqXYC6d2v4C5XZcv1ktXK+mzjLbDbNOKbna9TS8cuUxZSw5cKcTbroAFfSMdVGnYxHaLul6AnsfF61sqBdh5m924wUaNwqhdjJ1zNzsDmx1+i0pGcK4UJUuCeaid7kOnVjyPGwY6Qxu0eg0aZQ1iiIdzutc1VogI965uH3xeFfbtXSK6uQsyFqA4cy5yd71DDdz3UJI5WyQ7aazYdi5hDJfczc7d6m5TmQA7u3QOgJOC4TgAjqHP88w5uc/EkBOHx30YH3QIkJ84FBb7+BhPJxTTBdFPjUSdeHx0MiCmF3IQHCf9OX2ckwC5MTZIrprc/uljEXENBn9j9R6oCNSKpv1wWiuhV+eL+8uiL6LGdCVcpnyRsc9M+/m9fnaEGhpjGoRWPw3Li9ei/t5vIrDySYRlm9EbaTyX9GayX4tT41YcpEZFSfpiVBQvoddYjfK016HM+xDe2tWI6TOwcN4j+GjuE1i5ehbWrPwQW5Z/gIytn1Bj/WPk5S+EW58NnzYNna5sGFrWoaVmDX0PJvq8B3Hms+MYHRvA6ZNjOEWNFO6G99Suh6dgGfpLdyDnjUeg3bNUTPc0F21B+dqPcYYado271uHlh++AovwAcuYtxbb35mOwbxQad0B0iev93TD5+2D09pBbp/rybH6NVEoF+AvFDYLzMvmoAcAioLIEZAlQCcUIvu1wR+PwxMiNE8iDZxVixTm96VmgE/j85Fw5CpyBznOpGeKcOY3zmkvJUtgcSSBP1c3Ode6lNN2VJ8NcdLXTdyC61ukzSTDnXgEGuo8cupcaJwxthrckfuzzR4SS4Z18XDrnHOAJzOK4/+xziW1e4hY/FtdPUbIkqIfpfVyldASWKZ1BcqyppXaH/0OVmGKWWgxzBcFc4U8N8zafB21+HxSeIBQuztjWJ6LJrQEXsoq3Ysu2t7Fv+yvYtf5RlJW8h72Zr+GRp36JjxeQM3/vKfz06r/Gog9vhqLiI8gL34ei+FMs+eB+vPPaHdi15wM89tJN+MnNP8N199+Na++6Hc+89Ra2pmdi/a40LFi9EXf+8SlUNKkR6ByC0uSGzh6A3uwhp1iAqvIGOBwRWNw90NrDdIP4sXPPSuze+T42rCVHvuMRbFl/J/bteRjrVt1JIH8MaxY8hF/92/+N3377/8Gt3/47LHnxAWStfgP7176EU31qFG19H5aq7UC7BrqMpVBsmY3Oih2w7VmAvsY0WAtWw9GwB0MdrTh5JorP0IvDpxNd4ayBLhVC1hKCVRbK9i8Qc9PbWncRhHajqnodKqrWkZvdjqKC5agp24huqtwGOxqxY+0z+Pitm5Gf/hF6oo3ksnIxOqjF4YM2HCQdnrTg2IgWGNKiXbYTyx+4Git+/22svf3fsPA3/4y0F29DvCUdJnJ+3JXLa4/7qcLlsUyvnueYq3HylBuHTjowcciByTEHjg248Pl4REQ/d3a0ifXMe7p1BOlqsR3wN4n1zUPBZgz0m86td87HY1GF2G8QFXq9iIruJOfYHlEJV35w1CemkzVUpEHXnC8WWrHIC6AigNtVBdTYoQYSOe0eclxnjnaJ7v6ctOV45A8/h6xiM1T0HSlrN1HlvAt6+V7RpVtTvhXVlXsRi9vRqqpHTWM1WtpaCM7VKK8tINBWk9OuQml1HsFaJsbB2XVzd3hF3QECeq04p7K+UJR1zWUoq6FGQlvd2WC2auHwy2qKhOPmhVUOlOajqp67zitFtzkfY5BzI6BZVYOiilyxTGp1dSUKCwtQXEL3ZXUp8g+k0+N0GE0yahA14kDuOuTR/cTZ3nj4paFoGX3+9dA3bkVrzXbI6btgV85i0ElR7JzmlUEuTVVjoHPJU9MYip8fj9F37cGxQxGxyA+voNYR1eCzE7xOQEBMN4yH1WL7yFSIfp82Mf2Q97O627UYHzKLqYWHJ5wYHTDj85Nx4c5PHKEK0dWEwrz1KDmwQai+ju7jsi2oqd6OmsqtkMv2knNfhzb6jbgLXl6/F/3tzcRRcv2LHoLu6R+j6f5vwfTJvTiw6mlk7nyPYLuDPu9O4ei5kdvtbsKmxS8hI+19aoiuRHXmm5DtfwuBxrWwN25Afvan2LjjI5RX7xOzGeqLdqEqf73oLdq2/W1U53+KrYv/CEvLGthUG1CWMxvrV76M8pI0yOh383gs9L904yh9Tkwa4C1dAvWaF6Ca/xzyn/09dj5+MxpXvYvceS+gZPlbmGyrgT1/L95+4HbIs9JR9OlKrH/1Q7r/h9Hq8AhXzrnZTf5+cupfE8x97PITTl+CueRsGa4Mcgni3ngHqR1+KlmhGMGIFKFjiZLgTk6du6n94ZiAHXdlM/DYBQcCnNc8Dp8vJlKj8hQyCeKplArgXyZuBCSmoHFgXqI31RkgmCfJTZ9dpGb1x0icFCYipqBNF4+ps3hbOo+D5lzekNC5887uZ4Dzfg/JSdzi/fycVCVLahgw2K/63xvmBOmA5wsw17lo+yzMuZudEyXIHfFETmK7n34sG/YXbsSmLW+gMOtD7Nn0NHKy38Dm7S/g/kd/iQ/mPI/XX30MP/3+/4sVH98JefGHkBd8CFvTBsx/627MeuNuZOyfiwefvg6/uecGXHPH7fjJrbfg9scew3PvfoCf33Q77n3iBTz2wpvYX1QNX7wfGqtPuHLOCJRfWIaGel7qkmDuiUNlsoto5T27lyEnfS52b34Oeftewr6tj+DA/hexa+Nj/3/u/jrKrizL78RzzfLYnrbd1e7u6i6uyqxKllJKQUpKMTMzs0IMEQpJISkUpEAFMzMzMzMzk0LMmEqurM9vnxOprOxyudtjj9ea+f2x133vvvfuve/C+ezvOfvsTZDrfgIdD7N00j+zZvLv2D1rLIn2xviYbCbd8ySIYk5yOUGxqITbuUFUu56jyUXM4TQxexfjvelTYs5u5Nteaaz+NKi7wAdultI1kENmrhfpKY46h/hAcwK50mAbbJ1EmNcpcjOuaZjnC9Qrq4JobY4lL8udEoHvV88budmdSIjnIU4dmEKU3ymyk2yIDDHRxVdU0Fp7RwLVFf6UZjrSVexFQ5Q5FqLMbRb/Adt5b3Jm3E/w2TOXtlQXkkIu68xzpld2aGehXpR5fZE/w90C4OEMugZTGRwp0DD/8l4r3z7oYqSvRBR5PsNDJRrmHe2Z3BeFpta9BnZvT54GeGNDEg31ifq1MvW6tTGFXgFOW1O6gF2U11cjovr6uDVQTVqcJxmx7gLnAEpEpaeG25IvzlGegDkzykZngnt8u4U/fnmLpChnnZd7sC1Nl3vtro8UC+fOYJY4BpmizH1ITfaRxqpezxPPK86lukkFvZWJys6mrqWM6sZigXKShrOablZWk6ennilgq6WaelZem6+/qz5T8Fdj5uoz1QWvxsLV2LoKllPR7hW1ZTr4TQXDqfVKsStlXt1YqvehoK5KqLa0Nuha6PUNVfK6luLSLIqK0ugfaKC0SO7VVB+dDKi7IYEmcfSaSnwZlP/WVx+hC63oaHZRw2q8XIFaRbGr8XG1VAFv6rVS6yogToH+deIYpcxVul01h1wBXQG6v7tIg13B+7mq4DdUyTdfDOl55/du1ev55eq1+uzOjWqdV//V8yZU0Z3HStF+MyQgF6dCttHbWaDrnGek+ZKXE0xxURhlpZEUFAZRUa5qDMQJ5M10QiRV/jYxxp6e9kT4toW6C8up3PohNTs+ovnySoIui3N9dScqaY6rSrIUcB6+7uZGWy6XT2/iyuWN+PsaEOKynXhpR/qKnOgq9cLV9Si7DJZgdGEvNnZG2F4+qhMJJSY5kZRsQ3OJJ3Fe+2krtaMg+Tx5KVewtdiJk8N5zC4bydKCq6bHsFfPuYcBxc67aHXaR9PFbZSfWEveiY3EGKzCZd9CvI6vwXXnMmLPH+HyppU8qigj/rw8b9sPcWPkDtl1TaMlnztuUtt1V5ToLQH2/yLMBeL/fZgLFEU1NgmYX4O8c/i6tq5hUauDfwb5a1PjyArkarxZ2V8q287OUZBrmHeocqCjDsNfM6XW/xqsf2yvu9v/cp2eRy7beB1V36KC9r4HucqF3twuoJfv/jWYvwb4a4grU5+/hriCtLIm4dLr18peA/7H9vr3/z17DXNlbxS1dJmpiOv/XaaCvv53WXFbF0UdrRS1d1DcOkhZ8w3Km8Sa5XVrh8C+lVJRvDktos4F8MXNQ5Q2tNHQXo9fsDnBIeeJCTYmwOOgKHNj3DwNmLfoQ8wsz7B35zo+eucfsL+4lvxoI/LDDSmLt+DUrnlYnN+Bm/tpVm2dzvufjuejeXOZsGgxH81dyEdzFjBxwXI+mb+cCTMWsW7bQR2wUa/mt6ubpqGdkvIa8TIHBeDKsegUz6+dxuYybK1P4uN8AscrmwkWeDuJx+5ivhGHSxv0eLjt2U3M++DvOLBkAq4ntpJkd5Ig43Wk2uzhs4ZYEiwPkGx2kPyrxykzO0KbbO+Om4l+6KM3TyP5xErSru4n0dNQZ71KSHEmMt6GPAFmXLQVQ11pdFSF43BxC+aGKwn3Pk1sqAlR4SaEhVwQ5WZOTJQZXm4nSYqxFcVczr3BFNztNnPm0DQsjJeTEW9Faa6bNLxFfPdtJyPDOVSV+nK3N41nvSn0pDlyfv5vsBRlbj79Fxj84T/gvn0mvXn+ovrspPE7ibfPeb543qrna6vo4q+e1/H5V008eF7N19/16qIpPO0HUeaqZOnDu3U8vt+gE8OopZqP/OieavhHlyqyXq1X85Pv3VJj+NU6iE7NY1Zzm9V3rg+U8uxRqwb50/utvHzYpXNlPxqp16VOnwzX8Nmdekbac3ghv7/fl8/TWzW8eNDOd1/dJNjHlDNHV+p87J0NkbRXB9OmnJ+aUNrVnPbiUKoqErn/oEeURhO9Qz10D3XrMeyBGx3cvN8vjVuzBvpoQZRuHdh2++GgHt8eutVF3/U2/V2VAlZ9R61v66kTQKvERhW6mIqaltY10MbQTWkIB7u4cfc6N++NyGdd8ptW7j+9KctmvS/lSFwf6efmLRV128XgUBe370jj2dcojUMNj59Ig9RWqIGoVKuahtZVG0VPXThDDRG0VwTqnARqBoLO6qZSuqpublHnSqWrdUqBq8xwuhteQKsi3pUp+Kuoc5V2VVW8U0r6my8G+Ppzua7fjujlt18OCrh7+e7rYf70zXX9HWV//GpIf/aZbPfbL7r5/EUzX7/q5MuXsh/Zx7dqPJ779Iuqr69No6oqibKyOGpUxLoo6cKScPLyghgYLCQk0ISSQj+dbCg2woaR/mz4qoVKoyVU7Rin1XnBkU8pDDit7+2mygiSo67qKat818/9wWrOndyKyaVNpKReJS7oGFFuu7nbHEqTOMCqmMr2o8s5eGY7h45uxcHKiCsmB9l3eAVX7fZTnHIV2zOzKYg9SXH6BQ3zC4arCPC15to1C3nuPIgKvibANyTf9ygltptostrAsMVuqg8spnDfEmJ3LaTQ/ihhxltIlW27bFxMyIkDWK1dQ+D+46TZu8t1fUBxRze1fbcobhigZfAJRfUDAuR/fdz8rwH+x6Ygrrvr265T2SrvRVTVtr+OXB+dbqZVuajstr5BMQHcgIBIrLNfFGVfv8B61Lp7+n6AeFe3fCb2Y1hpNfo9yNvbR/Od138P4/+eVbf2yTH1/wtwvza1TuX2qO0QUSXKVo3p/+U0ORWApwqlqLZbwVstX79ulG2PJon575tK5fq/Yq9zvP93TSenGbX//4C5KHAF85IfYD6sx4dK2mS9wFLBvEhutLI2uQGbO/TUn8AQc6IjLpKTbEtC+HkK8x0ICTNh8/YFuLlZc+TALqaN/TXOl7dQFHOBoqjzVCbaYLR3KTZXDPD0Pc9aAfvYGZP5eP5iJixcypjZC/lw1gLGz1/GxLnLGP/pAnbuP6UDJWpEmasI99oGlZSjhpqWNtLyc8gqEcVUmUNRcSIeTsaEe54nWICeFnSRGA9DcsKtSAkwF4fCmQCB84pJv2L/4nE4Hl9PovVhSlyOkW25kzqfc+RcPUKLnwUlFscZcL3EHeeLDJkeoPbIclI3fkLcrllkXNlFUbAZOYnOJCQ6ERxupueQe7oeo7MxlraKUK5d2szpfTMxM1qJx7UDhAad1YVVEpOsSUtRXZZmlOX68MXjWvpbwnCTBub88VnYXFxDUuQlHfF867rKXd1LX08qtRVBAsBC/niziMFMVy7MfxPzOb/myrSfcW7yzwkyWE5/URD+TsdYsOAtli3/UAc03ejN49nNUl49ruHGrQJ6hkV1P67TU9O+EVX+1Z1OAUKvzuymoKwqpCloq0b+j18N6EZdAf5rAYmqDqeSj6iEJDriXqDzep0CgFqvYKLGzFUK2K9Vac3nA/zpM1F6T3p0HWtUPXUBOmp7sk++HtIw55vbhPqZYXhslZ6K1lYbpmHe0xDGUGeSHpNV8/Iz0wOk0aqmpCJLB6iVKeVcna+71RXElepWXesK0ArcqotdAT05M1qPcav3FXUFWsmr76VkxWiFrtapYDgFZ1UwRUWzZxdkkpgWT0xiFLFJ0YRGBxIU4ae742OSwkjNjtXLpNQYMjIT5V6IJCklkqycRKJjA4iI9KawKIHCgmgSY110AZnelmQN8zaBeE9tCJ1VwRrmarxZAVsB+jW89Tn+vniNrpgm51it01BX79V6BX9Zr66bArS6Bp8969TV7hTM1XVToFfXU61XTpnK7Keut1qvHDKlxh/ereD5owYeP6jV1/O5imj/5oY0+nkkJnqSlRVEbKxKXxxAfmEk4dHXiIp1Ik8Ueni4ObEC55QEdy6e2y5qPk2Os4MWcaJzVr1J6cb3KTs5jwL/U1Tke9DTnEKIt7FuN1TP082eKkzO7uXAkaUiEIzxc9tHkOMuusvE+akMwsP/Agcv7OCs1Wm279/E0UPbOXl8JwZntnLV4TDXmyMwPzKZjlIb6vItSI425uDeGWzdsohTpw5y7NheLC8dxuzYInwN51Nus452y7V0nllG3c45NBxcRbYA/Xq8AzWBl8m4dICRcA+8tq4l9vhxXNdvx3zzborLK2i8cVOU+RA5Ve0a5irw9n8V5tXtI9oUzKsE5KMwH41aV6pcgfzfgnlnr4J4n14qgHf0jIK8vXu0G1kp0NHu5T9DXC0VVP8tmFe19P4A9NdQ1xD//v1riOvgvJ6/nO8+IkJsRMNcwfu1qf02yW//XwfzEoF5qUD3f9b+GsB/bH8Nwv9P2X8D8xYVTPZnmBe3j8JcZWArVp5j+3VqRbE3tlTqyObosPPiSZ8nyO2IPMxXcHYxYMOmudjZXWHr2lWM/e3f4262i4LICxSKlcRd5dTuJViL6r3mfoZlm2fy8ZzpTBYlPkEA/sHMBbw3Yz5jBeTj5izjo6kLOHLqEr39d0UVtNHcLJ5xUxuF1TXkVpbj6OdKcJwfUfGeREU44ud+Dv9rJwm2P0604xmirhkSdPU0PuYnifWw5NrZfSwc80/sWzIOr/PbyXU7Ta1AuFo8/EyT7VReO82dWA+qLU/xeaQbT9wuMnJpN40HF5G9fiJR68YTeWQxEeZ7iPC6QHCQGT4BF/DxO4uT/QGd4EQFvzmKA3Nq93RMTy3B2XYnEaHGxMeaaWUeH2upYV6a482zO2WizJPxubadMwemYHVhuThGonREtdwXZa6C5/p60mhtiOKrh1UgjW538jXOzfkNptN/KTD/BUff+1vcdy9gpCKKEM+zvP/B3zBpys/0fOLHKgtYdzbP71dy83YRvdfl9avRQCle3eSbe91Ul0RRVR5BfU0slWXhFIrCr66IpLUpWa9TwW06oE5Mvf7L9031CTqpTUujQLe3QG9bBcCpvO83+sp1gpA7/ZU8HqoWh6SOW10FsqzlYX8p3z7rkmPr4E9f38Lfw4TjB5foIiTFWc6isqRxLXAjK9Ga8nxvPR9eRYXfvtNBQ0uZzrJW31YnkJbXVQrIRT9ErKsIdpXFTU09a+9t1N3hrd31OgpdrVfzxJUVVeToLnbVZa6C5NR31Jx1ZaqLvbiiEDX1TXWzK8CnZCV8H/Geph0H1UWvyqh29zXrZVtnHb0DrdSJ4q8SJ+H6SDPVVamEBlsT7CdOWoozpRmuVGa7UJvnSrE4bfkpLhSke+kudhUAp1S5Sqjy/F69tmd363S3ulqn5peraHZ1XRXwvxAb7MnTyV9U7ENPe6bcK8lc7y9kuK9Qf6buAzV/XE1fU9Hq6n1vR5aei66moin4DvZmcWukhNs3SjX4nz0VZ05g3tdXRk52GNW16QSF2BMt5z853Q+fIAsyc4PkGkRjabVfF2MpK4nF9NI+2WYCPKsTmG+maNOHZCz9LflHZhFtvU3+v53cC4UUpXtSke0hTkm3OJx18ruT7DmyCo+As/h6GsgzvIfGPDdaqsJwDbjEqn2LMRRF7hbkQWRkIJaW59h5ZCMHj6+kpdgDk91jaCu0or3CgexkM04dX8rufWsxuWzMnr1bdRGXU9unYrF9DDV26+kVmPecWEivPNdtuxeTvG4ahbYHSbE9QNr53VCWhvfaZaQcO07UgeMYzFqEX0gIXU+eUCmNfmFtJ80Dj6jtuiPA/l+FuRqXHlXkfw4e+3MaVDWHXNv3MO+QpbJOea2sXcCtTAFcvxZwtwnIdbd01yjAX0NLQbRVTAP1e7D+WzCvbO75b4D+2tS60apno6ZA/gPM9fz36zrYTo2Nq30pgKv96n3L6yb5/V8D8I9NDav+a9bwb9hf5n7/S/vxvv6/DfN2UdydzRrmKvK9rHkU5mUC8xIBvfpcdS0Vyh9VU9cqRJnXtLRTWZ2Ho/0hwgNOEeJ+GA+bHUSHG3HFbCNbNs/D3saUdUtFYb/1UwLkAVEwL4oyIS/KnGM7FmIuyvyK3SFmrZjApDmzmDxvucB7CW9Pm8cfps9nzJylP8D89Flz+gXmtdVtOrNbbVOrPEzVJBTnctL8LFddL2PnaISDzRECVCWly7vwNtuD+/kd+FzaT5q3FeHXTEjxt8fOaA+LP/4Fe5eOw/X8VpJtD5F+djU9bidocT5Nq+t5hgLtqLM25MtoN25YH+ep7WFqdnxK+ur3iF7/IUF7Z3J5yydYn9+Gf8BlvLzP4hcgToTnaYY6UihJc9QwNz25mCif0wR6HRPlcpFoUdxhIecIU86PjxF5qS68vFPOcFsk7jabOLFnIrYXV5EYKk5Pjrvurvz2S2ms+zPpbI4XAJbyxWAe1cGXOPPpL7k09ZeYffprTo37J5y2z2GoPIoo/8v85rdv8P6Yn+jpRFkJrrTXxDHQnsbwSIGoSi+dUU4FqH19v5cXwy30t4425Goc/d7tCoYHCnWdcjV9bXggn6H+Ah7dF/V2r1aXd+3pzOLOzTJp+MvpbEvVc+bV73u7Mrl5vVTPb1bqXIE8Lc6d1CgX0mPcyBEnSU1Ny4h0olSOLV/A0FmbyrN7Ao4vb+DlfFbPcihIc9bTtwpSbPU87KLMa7TWRpCd5kZRQbg4OM+492hIp3F98uoxX373Gc+/eMjLrx7z8PltRu728+Szezx6cUd3nb/48pHuin/1zVO9Xn336av7ennz/qAs73PvyXU6+pr0b0buDsr7W7z44hmfffWCl18+169vPxxh4EaP/u3QrR7uPh7WXfd3H4/o7T58clP2f1MXdrl5t4ehG6189e19mlvzdeZAf6/zpCXY6+C+ylxXasVRKUlzoFD9r0yfUTX+1YDuWldzy1Wwmxoffx34pqalqaUaP1dQV93wfxL4vxInQI1386cRHZH+5H69qPV+cZAGvu86F6X+Ve8P77/5vEeUs5p6NiSvu3QX+x+/EiX+dS+vXrTy3R+Hefmiiy++EFh0F+PhZUZ6dghmVqJSva6IerblovkhQqKu4RdkiZn5XoyMNuPudpk9e5bIfZAt2+6m79oBUpf+jvw171F8fAFhAncH8x0UpHpSmRekpx4+v1PDrb4Wzhsf4YTxTryCLhDgfRy3q1toKfKiLMeDaDk/C7bMZtPhbdi42RMS7Mfly2fZd2qnOPrr6Sz3J9xmA815lvQ2eJKbZsXRY8s5d/E4B48eYO+BnVy5cBjzk8vwODGLNvedDFit5abxCgb2zWdw30rKdy3C/9BcHMUyL+6j0fYCyft3kXboKI02rlht24OrnzetD+8JzAUQPTeo67qlxc1fA/T/HVPw/rN935UtkBnNX/4vYa6svUeZAvfoUoNbFLgC92sbzXGu7Ht1q+D5vSmgjpo4DMpxkHWv1fZfsx+D/C8/U+t+DPMf2+t65CpiXjkRSoUrUxD/Mcz/GqB/bI1tPf9dq/8fsEZh179mP96XwLxDYN4pYP6fs+LWf90UVP932Z9h3vrfwvw17NtFvcsNMQpzuQHUWHppOtYWO4gKEhXsdkDDKC7iFOeMF7Nrx3wc5GFYuWA60z/8JREuRymKOUdp/CXyoq9wdM9CrK1PYCKQn758PBNnzmDSrGV8OGMRb30yl99PW8CHc1cwfs5Kxk1byBljC1EId6iv7dARipWNzeTVVRNVmMm2M3v1WNqR42sxPr2OUI8zuF/ZTqjNfvzNdxImsPa8uBuLY+txvXKIY1vnMuejf2Lvygl4me8n0e4wyScW0+98lHvhVjQ7GlJjf5Z627MMu1+i4/IeHonHXrhhLInLf0fcpg/Ec1+Nw5FFOFodICDYAlfPMwQGm+jAOxW4VZhoh5vZdq6IKi9MtiUq0IjIEGPCgo2JibpMQowFof7n9PxiXrbQVumrz9/5ozMJcD5AToKVLh5xayhPjyn2dKTqMeP7vdk87cyg0MOIszN/KzD/NaZTBOYf/QzHbXPpLQonNsSSd97/zyxfPYm+rkJqi6N4ea+BezfKePlZG/6hl8nK8tPd2gjA+Pyunvd7/3bZKAgeVHNnpJSXTxv0+Ondm6LWrpeIWmvUwFA1qNXnCgDq++pzVbv9lbx/Ib/5/GWbAKKXl4/bGeoq1kljKnIjqS1S0ewxNBXH6bzsLaXyPi+cxyO1emz9T6ICvV2MdEIflVjk9oAKgAtluD1W5y9XEdJZqa5y/hz1vO0iUcRqDnhTZ6Oo8QJt1Y3len64im5XGdxUEJtKIKOmk0XEhYgKzxNnRkW0Z2hTmd4S0qJ0F72Kbg+PDdRd7SpqXSlwNR1NzTFX+1FJY1Qke0xShFb/SvFn5CXI+xAdFZ9Xlq4D77KLU7RaT8yIIC41mOqGLMoqkkhMdKekMEjnZu9ujqO1MpD+pgj5f4kMtafrzG6vu8/VHPLX5U5Vohg1Fe119TQV4a4Ar1Ohqrng343w8Hal7iZXYFbXT10vFdCmKtmp9fduluv1Kmpd5Su4f6uCpw9rePZQxUSUi5XK9xv01MqH96r5o0D+s5fdfP75AL395VTVpDFwvRZXj1GQh8e44uB+kaqmLDnHGfgFWmBmZoCP91X27llBXVU8PKqj224fxZvGUbR+DBl7pxNiupmDoo7PHl4l9/txrp7fSFd9Il89vY3ZJUMcXC7o+zPY5wRulpt50p+u56WHJziy6/Qmdp/ew/4TBzhz8ginTxzC2Pw0Rud30SCOr/u5RWSHHae5zJGsdGsuXNqBtZM5FyyusGLdKh2Me+3SVuKsN9LusYsu0+U8uLyelg0T6d44h/Yj6wk/uRT3U0uJOrEBxwWfELVpLTkGRym/JGLAxJTguAgqb4zGEnUO36OsqU+r6r8G6P9xGwW4sn8J8b4frEV1tYv9y+7h193HAiP5TVOXwEiWP4bUqDKV7WkbBbeyelH/yupaxKTN/7dg/hri6vheT1l7PW1NmZr3/rqE6Y/3/xqQyplQy0YRpspULnY1XKpMv5ft//k4/1tTQc//ltWpQOj/Sfvxvv4/DnPVjd4sy78OcxUYV6DgLTdVUctoffJmFflemqphrsangl1342m7nqSYE5w8Pk0e6LnYWJ1mwacfMfOjnxPheoic8BMUx54nM+ICR/bMx97xDOds9jJtxXgmzJjJxOlL+HDaIt6cPIe3ps7XMB83ewVjp8znnIkdA313aRCYt7Z1U1JXT3ZdBSH5aSzZv461O5eyceN0ThgsJszjNP5XtxPjspdYpz2y3E9O6HkC7Q4SLcrI+NBSlk9/k/3rpuJhdojQS7uottxJm/yXYZ/zVFkfpdjiuADdkCrTA3SY72PEcgc5G98jadVviNj4NqUOu4iy3UugjwlO7mdxcjtJkKhtH/fjonITKUtzwsd6L8d2TCY90lQHCCqYR4ZdICtDlFiuO3GRV0ShufGtAPBGZywuVuvZtfZtrl3ZQHa8pQA2iUd3KgRyPXS0JNLVmMDD/jw+782l2N2Yi/Pe5fK033Jx0i8x/PiX+B1Zx0BZNMGeJvzk799gyvS3yEkPxM/9AoOt2bQ3JHNPGnMXLyPi451FOffzcrgDHgxSqbJ6VYbRWBtFWZG/rupWURKoy7YW5npRUuCrXysrzvehKM9bGuxw/ZuiPE+dxrWpIYrqymBRZek6L7gC+v0bNeSnB1CaFUZNYSyVWeECcpX9LZCKzBAK4r2521/J508EYn+8hafTGWzM99DTFCewytPj5dc7Y3h+r5jn9yuoq4zUyvzu/Q7KqrJR2dwaO0bzpze01eigNVUYRc07V4VRlMJWsR0qnav6rlqngtvUe5XmVRVhUd9VCWZU0RQ1D12pc9XFrtK9qjzuqpiLmiWh8rSr7nzlINx6MKS77tW4vBp7L68voL69gurmEm0NnRUUVWdQXJXBwK1GGlpySUr1IifbR8/Lbq+Por7Ml87aUPqaYuhpTERNQXs9Lq7StN4bLtNAV9PSFMBfzzvvlOuo5p6rz1R3vCoh+vhupYa0AriC88hgHo/vV+l1N8XRUqZeK8fr+kCuNu2UianvtjbGMNyfpcv29oiz+OUXvXz2WQ9ffTXM9Rt1RKnelaxg9hms5fDprRhd2s/uI2sIEMcqKsmLK+aH2b1rKWeND7J50wJqq5NEmfdzXRzrvPVjKVw7lrDV7xNmtg0fx+NE+pqTGeuMt72BODLioN7oxeqyIdcE5g7Ox7A334iN0RJuNISTn2grTpELF+xOcsF6tAqam6OdtD0XMLe5wBmj7fxR7g0340XUpJvSUeNBSqIVxia72LBrIycvXmDbfnECDmzC4dI2Qi6upNJ6DfVGs3hptYWuLVNpXvoJVdsXEm24nDi73YQeXknC/g0ELJpP9t4D+K3bQoDRWaIz4ikb6aW4qVV3JZfUddDQo9T50L9qfx3ir01gLuCr7ej5fuxZQChgVPYa5hrWYn85fvwalv8S3r0CN6VIfwy7UXgr0/BWEBdThU5qWv5lt/lfs78E+etId/1eHIofnI/v9//aXh+fOlalohuau7S9hrlaasCLOv+Xx/svra6191+1WhVH9b9gP97XG2VNHWZlzZ0CwP/79v9emF//Aeb5Le2Uys1V0DRao7ylo1Ma1UQsxdPOSrhAqOsO/JzWk5shitFwGqdPLsHlmiGLp3/Isk/fJNrzEJkhhyiKNSI9zAiDvbO55ipetfV2Plk+hkkzZjF5+nI+nLqEtybNE5gv5ANR5WNmLOW9CbOwsHJnePAB9TXtNDa1k19ZRWZdOT45iUxeO4+VmxaycvkkTh1aTLDLYQJtNhLttJF4142E2a0mwGYtVw3n4W23F4NtU1k87TfsWzcNb5tTRFseptnuAK1XttDmcJQKm6MUXj1BpYMhZeYCc1Hlw3KcWVvfI3nD7wja8CbZVptwN1mLp8dZnH0u6JS2sbGW+HmepK8lgdpcT4KuGbBXGrDsGJWR6pKug56RaqunqNUK9AozXagSSH52r4xb3fF6zPz4zgk6mUh1vid3B3NFTYsiftqslfDjW+X88XED3KykwOUsF+e+w0VR5aaf/I7db/5nAo5tZKginjB/c95+9yccOLyam0M1lIn6HWrL46Y0/i9EaVfUxtLfX8o3n43wp4c34PF1PfWpszWBrrZEmuoiqSoLpKVBzR9PEGiHCuQjaBc1qabKqfe1lSE0C5DUd6vLg6ipCpb/5U1qsp04XFGi4Nt0BrEbsp/48GsUpAbqlK6lqaG6alphkr/O0Z4b48XDoXqtzL/7egRH6yNcubBFzyvvaY6iNNOBxjJPaoq9aJL9luT7U10Vx4NH3VTW5ulpYtVNVT+MaevCKZVFpOekasCrSHS1VAo7LjmGqvoKnclNvS8ozdPfVQpcJZFR499qXF0B/XXqVzVmrr6rAu2UQldJY9S4eddAix43VyCPTgzWqrykXr5TlamtpD6P9OJ4ckqT6BFFOzhSR1yiG0GBpmSLo1SY40aB/LfSHGcdG5Cf5qq72RXEdVChLFWXugK4ArcCulLnSqUroKuscKqbXWeA+3aA5w9ruTGUqxX27ZECgXW2KPIyAXgx92+XaFCr9crUa/W5+uz194cH5fv3y/WQihoq+fabQV3gRynzwWEVbJhIR285SeIc1rXl0zlYRWJ2MKX1aQK0VPyCbEhND2L4ehuR4R7U1aTC83Zarx4ge/UYKrZMIm33pyRdO6zrFnz3QpyWL4bl1iuBz8SRe/WALnGUmpuz6exMpalUrrmo64ft0TQXehMcbsF562OcungEk8tn8HCw5tLZoxieM+D48XV8eaMQF8NF1Kaby70eQo6cU3NR/ruO7OWywzVOXTLByPgw5kbrsd4/mSq7dTSfn8cLUf8je+cysGEuVVvmE3pqMeluh4k7s4nbAaLwd24nY+ceAtdvw3zLVgJiQ6i+O0BZWxs10jZWtahCK8N/FeA/tr8O8dc2+H00uIBOgNjYLXB+bX8B6dcBY8oaWmTdaxNF+WOlOQopgbCCsXxXVyn7kdW0yD7FqpsHdA2Ovwbwv7S/psyVaQekQ6naPx/va/ux09HQ2k19U6eG+Wt13tIyCnP1H/4apF+bqqz2r5m6Fv8r9uN9/Rsw7/43TL6jYKlN4C1/TlmR/PnXpse3/xLC2lQA2+jYtwpW+0srb/mRibr+a99RXUZlba16qaaj6eC375W52kdBZxt5Au+S7kFdLa2kQS5Aaxu5WdGYGq8iPdoQF/OlYovJTDjN8SOTOHlsCQ42J5g5+XcsmvpL0kJOURhzkqpUE3JiznHy0FzcvM5ibL2HKUvHMWnWbN3NPubThfxh8mzenjKXsbOWMGbqAt4eOxXHa36MDD8S5dciDXIrWRWVpNdW4Z4Wx3sLprJk3WKWLpqM8eElhDrtI9R+oyjy9SR7byHYbgUp/nvxs9tAfJARpw/NZ8nMN9m+cqIo8wMEX9xGyaVN9Fjvpktg3mR3jLKrh6m9dopmURFdtvu5Y7eTzPXvkLb5bcI2v0PUuWWc3PwRjrYGolh88PE9R0Gehy53eqMrhaYiP0KdD3Ng3Qc0CYiyk64KiNxF4XrpgiQKjC11UaK+k/nTy0YGmsOoyrOnRcCFSreq0lN+2amnlo2mfpXG70/ScH83AKKus+QYjT4VVT7x11h8+geOfvRPhJ/dQWdeMF72p/jw/b/DzNJAd10PdhXw6lGzVnAvXrRw42a5Dm66PVjDHx8O63Hz2LCrOolNSqI9mWnO2orF0SgXdZ6T6UZSvC1pydfEGXHSpoBUIIq9SFR6oTge2ZnXyM9z0o1oV3uKVuYqpWtfey6JkU5kxnlodZ4vEC9KDqAg0U9DPS/eh+e32nl0u52vX41ga2GAidFagZsDLZU+FKSY0VzuTmuVL02VQZQXBorjkCjQaCGvMI1sAXNRtQp+U5XOBOi1lQLkfJKzkvX8875h1RDUkl2QRXRStMC5nMyCTG05CujlBSSkJ8jrbPleDXmludpCY0JIy00VZV0k383QQFflehMyYskoSKV3pEuUeA2VjSWyLlrAJg5BSQYp+YnaMktSiM8IJyU7kvaeMnF+83VvSFysve7FKCv0JC/djuKca1Tku5Gf4kZJht9o0RFR589VbEKrmlsuyl7NNa9LorcxXUCVQ09Dmi5oopS77pb/uo+hvmztZLU0xGonq7k+hv5u+X1PpqjyPEoL/aipCNa9Kcr5Uj0synHr60qnuz2J/Gw33cuinKUyOcdq9oKazvb1l8PcvdtMbn4kxeUJ+ARc1cWRCkrj8A2zITHLn/zSaK7ZGxIV4Ux5VSp2jsbk5frrMfsRN0PSl75P5tJ3KTuxlFjLnYx0pMqxl/D4bjV81ck3T5p09T6+e4aa167Ts35ez+fXU+kqcqIs1ZrKynDuPO3g1bcPxLlo5Y44Db3tlbR3VVJcGMXnN0rJDTlHW6ELj4fSyctw4ezZbRw3PMyeI4fYZbCPk6f2cmb/Ekw2f0xfyBl6bTZx4/xK2rZOoWPVdJq3LyFCREb0uTX4b5tFq9UZSg12E7Z0MRWXLnNmySJcvR1peTBMXV8vVQpQvTcoaer9C3gPjJoATlmVgLa6Q2VJG82Upq19NOhNR7HL+9o2AVpHt4BPANfZq7vO1fI1CJXS/jOoBazKiRBTpZ6VjX4mYPuR2vwzrJSyFdiLvf6dVuRN8ns1TPCXMJf9aefiL7allmo/CtzKXnexqy56VZP8tTV1DmprVkMAAns1FKC70QXY9SrZmFijvNZj5coxkdcNLaPH92f7M1yV/XVwy3H/YD9e/2P783d++O8/2tZr+/G+3yhr6TKrUNHeDR2UNnWJtzZEhRxEXm0LRQ0CQvkD/9J6fzD1/crmVrEWDfbSZlHDLQMUigc1an3ky3YVeFUSl5LmNg3zsm75TC52Vp0oatmm2k55YxcV8rpSPKAq8YCqmzp+MBWBrm6aGtlOZUuHNpXhrVq2VdXYSY1AuqZOPMX6ESoahuU4+igUtZ7T2UKWCo4bHNH1zPNru6Rx6iY3PRx7041kRZ0RgG7E13YtieFnOLx/Olu3zNDzvT9672/ZvGIM4W77BagHifXYQbzvIbaueR9np5OcvrCHqYumMHbmp0xYsIR3p83kN2MnMGbKTD6ZvYiJU+YwZtxUYqPTuHfvhSiERmm8m0ivrCWzsZlzHm58MH8Oc1cuZ86sCZgeXUaS2z78riwlzXcPIQ7rifHYhafpUq6enE2o+yndxb9swRjOHllJhMM+Yi6vpeDyeuqvbGP42gn6RZk3mO+l3mIPzWa7uGF/kOdX91C85kNyNn5E/O4puBz4lEv7Z+piLSqrl7vLaVLiHago8GFY1GxbiUAuzozyFFu+elDO188a+PZzaaj/OChQlsZKAfrbPr4VWL+4U8T1jgiBubWALVs+65UGroFHI+V89rCBrz/r4MWjGlHmhdzpSOBVdyq5DqJQxCFxXjSeSwL0Q2P/johzm+nM8CQ/yo7TB5fqoh7toriLC/y1sr4zks/TBxXcv1ks26qU/Tboqml/ejFMRIglVdWRlFeEkZh0TVd1a2iMp0ZUfFl5OO4eRtjZH9FLG3FgysojKCoO0cu4OGvS06zEmbEX4FvrrvrRALheupvziAlxIMLXkqwEd5IiHEgMtSM10pGitAAyYzy52V0t6rGPV89vY2t1lD3b5HqHniEn8Zx87zDlGRcpTjMlK/YKcaEWNNZk0NwqyjA9mZS8fAFnBRlFJSTn5pMly1RZRiYliiouoknu27L6KlKz04lLV6lY84hNSyQ0LpqU3CziMzMIT0wgNV+AV19HWkE+0WlJBEVHkFdeJNtMJTA6WKCcLK9TCIkLxSvEm4qWKgpqiuS7cQTI53HZKSTnZ8vrUILEEVDgV+PvASGu1DVkU1OTgqvjKeys9pMUa0laoiXRApS4CCPSYk1Jj7QnWc7TH593C6C75dw16+RDt/rzGGrPZKQ1h5ut+TzokevXXc6IqONH16vknlKxBj1aUbc1qxkF6TQJyNtbknl0v4oHd6sYGcqnpTGBxw+qdRDjzeuF+v39O+U62FF1tbfWx47uq1MlqUnky+edAlo13/0mI4MV+Hhc1DNF4mKciY0VpyTOicQUV1LSxYGNtiMvyYPMeBdxhIJJLfDg+lAmPKkWmJ+mcP0nNOyYQ+yqMZS6GZAZYUxC/EUqa3ypLHKjvzmW+0NlxAXbyX1ylQpxEBTA67Isqc+2oDbfnqJcX6qrk+XZeMIX39zi66+H+NOfbsv753rdaDBfF0/6MhmsF+cqwFQ7R7cG6+V8FFBckkZRTgyB4mh4n9/GQJQVDRbbeORkQMfBeXRvnE31iinUHV1F2t45pO6eR/iqSeTtWUXSVhEsJw/ifUxEgq8TfXcHReS0UCftYUFjt84EV99/j8wqWafSog7cpLC+icb+ASLS0ojPzqZtaIiI5FTa5DcKmBVNPVS3CMxbRmjpuU1JZT0qa1uDCJWezgGqSmvoEhj1993QwFPAaem7SV2vCrYbTZ2qtlFS06mVdrWIv+rWdgG7vBfh9trqhEkKhq/V/J9Nze8eNdX1rrr5dTlXsTpxIuo7BbidPeJMKAdDVHR7l5haKlM9AfIdDfXvI+7bvrcfjcuPjkGPLn+8PwXuBuGbsnpxKpRVi0hUppwL5Wi8BmuNiF3NJjkXo86EHKuYCsZTvSIVslSmzmml/F/FPvWZSlSjrL5VzpXimmxXlcweNdnO91bf+L19fxzK3sirajIrlxNeVN9OdkWDXirVrcCsvLQfw3vUROF+b6VyAFVNLdQ0tlDxPcxVcpb81lFTYK9QN4BcmDIBWH5tHfl1jRTId1Vt7wI5WarwSakcVLm6ueQiV2qgyx9TjoUAXnVxqItbLcpfwVxdtJpOOVli+rX84dp6OZG1crPVjVDZMISKsi9sbyGnS+CpSqD2Dcn7EblRe+js6iE/IwK3q9soTDDG7coivK3XkikN7oWzazlzagvu7hcZP+a/smHFe/oBLow1Iiv4MMn+Bmxb9Q521oc4YLCJ9yd/yAezP2Xcwvm8M3Uqvx37ER9Nns7U6fOYOHE6H42dzMULVrTLjaFuzKb+EbJrmslqauOsqwfjlyxj3Z79rFg6B5tTq0l03InX+fnEuW4jwHYjke77CLJcj4PRUnEqjNi3fS7zZr7L8f0LCL0qCv7yUsptd1JvvpNus/30iVrvtT5Ir8MhUet7uG6xk3vG66lZ9zFVe2dSaLicFOudhNjvozbHj+ududy+Xq4jhb98Us9jUUJ91YHcaAzjUa9qgJR6EqUtikNVsFKq59ZwKSP9+VzvzuLzxxUMd4bh7bAJd+stFCTZUCWNV0dtPHeHSrk7Uirbz9MpX58NpvPdSK7A/DCGk3+Gw+wPMJ/6Fnve/RsSLXbTGGdPR34Ag02p9LRm6OllfX1Z9HaniFKu5I+q0MvTer592sw3zzr45mmvrBvCx/sCWXm+ZOR4E6bmC2e4U14dRXFZONl5/tg6HMPi6kEcxWm5antY1otSE6uqTSAt3ZXoqPOkp5qJghfYCsxVJPvnz/robMzTZU2Twh3JT/XS+cezk1zJjnelOD1QAO0lEGngq1ePxMl5iY3FMU4YzKe22ImWCmnEUwwpSjpDZaY5laJiVRR0b0cpw6KM80sLyauoEhUhTnRdA1klotBr6imsrCZBIK1KkXYPiqpoUuPapRroheXFZBTmkJSdIc9SrQZ4eqGCdp6Ow8gqKZX3BaKupQHu76Kxu5ni2hKt0PMr80jKSSQiJYLWQWk4O+S3RaL40xLIry6X56+W5LwM7QCobv/ktGhi4wJ0Xva+nlJCA83wcD5JaoI1mUlWJESeIzP5CiXZTqSH25Me5gIqh/p3Q3z3dSc9HcncGMhhoDVVQJ7LndYCnnRX8rinkrvdJby416i/qxzDtuYkKstCqZNrVlIYQHlJsB7/VtbVnkZqkqMuuVuU76etUK61cgDULIT2JnFykl10psCawtFSrE9u1eqa5qqeucrznpvuT1VZLJWlMXqYo07uzdq6OBrltw3Vsdxuz9e9B11yb5Y1h3L7Zjp80cB9v4vkChQLV0widf0kOsPO0V58jY7uEO6/KGS4P4Gvn9Tw/F41KVEOxPs7kBF2jSj3owTI85Abd5rGUmci/C9x6sQWXNwuYe90Vne7h0Vai3PhS2K0N7f7ChhsjqOzPJgWcV6zwq/SUhwpt5RySB7IOXos/+WmnK/78iyKM92UTPnlLdwUZ75u16e0bppF1/ZFFG+aTr44HvkHF5F/SITB1rkk715FtIHs++BWAp2t6L8ubW5zI9UDIxRJ+62mppW0DJJb10GDALdGRFapCLPB+3cJTYzFwtEGn/BAHQmfV1ahx74VQHuGHlBR309ZzWgcUFNDM3UVNfLM3+T5nSfcEpDnZxXSKm1epYi5ItUjKUImpbyWClG+iitqKpvKfqlgXtMmYk1BXETbKMRF7YvpqG8FOFm+VsM/NvXZa5grkCtTIG8UoCvRpoZUm9s7xEYzrf0lzDXQ/w2Yvx6v1wr8e4graNc3DcpykLaeOwLeYSrqesSUE9Kvs8SpuelK5b8WpyqqXln591Yh26oUNurufjkOBXIF9LK6Tm1qWwrmtcLGP5socVlXJ1zUpl7/CPZvFNS0makSdcpjyqtuobCuXUNagbtM/sBfwlzB97UpRV3V1KqB/hrmWpkL0HXGNfFAlGNQ0dhGtSj4WjmxVWosvamdvMYOCuRPFcoJUaZuLuUgqChLZRrssr3Xf1L1HChTSl6lmS0Qrye/to1K+YNVDeLtiCpXVtkwoPepPNDCjgbyBOqlvYOUCMyL5AS1d3aIEvXB2WoTGZHHiPXaTpzvAdKjL3Nw7yz2713GlSuH+OCd/8S2dR+RF3uR8mQTSuOMyAg5zjFRt4HyoBtfMGDGklka5mPnz9Uwf3PceA3zyVNnM378VMaOmcTevceokPOqunEK61qw9PDHJjic9acMGbNgEfPWrGfmpxMxPbSYMIt1uBrOItx+Pb5X1xHmsluU+mrszizG3/6YOBeTmTz+V+zeNA3vi8uJNFlEnfM+2uwO0mN5kH4rA/rsD2uYD9jv57rVDr62O0TV+o9FmY+n19kAHpZJwyCQFpWtxzlVYo9vBnkkKufJ9Xwq02yJ9ThMgN0uKjKdyI6zJSvFhcgQC3IzfSjI9tVdxqom9BdPKqkutMfebBledtt1mk81L/xWf4GeQ6wilPmmU/ZTK0KkCp7VUOZxhnPTf421OCXm037PkQn/SKo4IN0ZAsxgMxKCLAUaTrooiqqCVlsdKgormyd3Snl8s4SX9+p4db+ZF3fbefm4m5RkV6prYkSZRwqcPchThVVq4ygVmGdkeuEnjamX93kCAsxwdjakoCCE3NxA8vODiYmxJj5O1GWKJfHR5rqc5udPuvnm5XVGelU98wCyE7woyvBF5R8vyfajIMVLlFMAeYl+PBhp4+ZwB19+fp+Lxrs5tGeWQNtSztlZUsMOkxV5koIEUXLZLuSneNBUm0l/fzMqoUtCZoo8M6rmfa1OHlRWUyUPcBVJGSmU15TphleNk+eX5BEeE0ZadipJmUlEJcTobvmSqgpR7KKqczIpqhaFX5gn28kiUZS4ynBY3VxBQUUuqlxqVlEqiZkxorBCae5tkmeqisziDCKToyisLpbnrFp316to+fKqfFLTo0hIDKSttZDG+gz8vS/heu0EcVHmxEeZ6oDIVDlvean2FCR66SGHr591C3R6dZ50NYNhuFdFsGdzoy2HGy153BdH5k5HCcMtuTy4XsmXr7r46stePXWwvSVVTwlrrIsXqMfo6YXXB4v0Zyp3QFd7xg+5ARrk2j66XyfKvIrr4lT2tKXx6GaF7rpXY/N8KRD8Vu7p7+6KM1mLu+M5An3NcHM5h7//FUJDr+Ltc4EguddUr05igC2BrhdJyHLHP+oSZcVu8LSKJ/J55oqPKV43lYwt06h0lesZeoaComsCiwi5VwL406s2nj+s1z1ckT42ZEe7UJXhRJTHXt0rU5Fno3O+nz6xTe7Bq3j6WRIR64Cnz2WiInyIj/QmNvgSIa4HKU+zoaXIh8xIS4JdjXTeguBAW5KT/KiuTKGjMolHTWk8y/el0nQ9nSYr6D+9iMp1U2g7sJL0DVOJ2fwJaQcXknpwCUGrpxK/dw1Bu9dhv3s9XraX6R2StrOpkcqeIT0sWd99l6IGgaCo8qb+mwQlJHPG1JRrPl6cNDFip8FuPIK88A8NJDoxXs8EKq2o1d3NDdJGP3zyitu3b3NjqJ+BjjZx7Dt4ducud0SpZ6dlce/+Y3JKyglPTcMvKRm3yFhKRaWWi6ma5lqNCqiVUzvaLS4g/75LXgV0/RiqairaX5r6TI17K2GnVbkKwPsXMBeAt3Vqa2wTB1f2pbarVPJrpfx6f//SBJLfL19316sehtdd3tXCrdfd/KW1IjSbBfaql6N9SNffKK5ppUTYpGtxyH9UpsTqqI2K19ecyyoRh726TQfzqYIuqjqbUuWvu9ar5Dd/NtULLdYoDvn3pkRvteotEXtDAGemxj4qZQNlSo3LUu0sV3ZQWC8HJrD8sRXKj15bsXgdFQJyNd2qvGkUtIXitbw29V6BvFLUeG1jkxyoHEBLu6iRJvLkD6ttqJzpygqaxQHQUB+kWE6O6ipXzkG5nMDXpvOxi5dULBdBm3hB6jsVclIqG1Q3u5jAXHlDFS1N8v067Ymq8fNS2WZJTbuo5FaiQh11nfLE0ENYnf4EH5t1xAef5fCBuZic34ONzUk+Hvv37Nv2iTzsJ8gMPUZu2DEiXHZwZOdkAnxNOGW4l2kLp2uYj5k3hz988glvjf9Yw/zjT2YwVlT5uI8+wdc3nN6B29pTy62o4+I1d9ziklh38gwfzl/M1PlLmTJpLNYnV5PkuJsI6/Uke+4l3GmXNAoHCbPfjo/5ZiK9LrBz4yzmz/qAEwcWE2G7hRzHrVTY7aDb+TCDojqHbI7SZrGHmkub6bLZzXWbXdwyXkfVhgkU7ZSHXgD/ZVu8qKV4OgWATZUxpIniTI67RlaCHXd60ilLvkrotT04X1pLUbK1ztXeLQqrtiKKhpp4asojyU51pVJUxJ8+b5TG6Bjnjk/B1HABcUHGuvBGVqITd6RxVWOPHS1xemy1scCV4XJ/Yi5t4eTEn+ou9vPjf8GeD/8zoec305vjS4A4IybH1hAacEXnTi8qDqazLVkHPD27V8FTNQXtYbMo9C5ePe7RCnposJQHDxu4e6+Wnt48+gUEt+9UMzhUTL00/mqp1vX2FlJTk8CtWzUMym96egp0NbWOtlgBSbwei1X1tFXhlM+f9NPdXEBytJuGeXaiSv7iIjD3ISfRlcJUXwqSAwQibTx7pIYeXmBhegDD48v03PLC1CtUZJjTWHhNd7s2FPlrmJcVRNHVWU5OXgJhcf5yP44GrkXFBpGdl0xRqajluGA9pt7eKfdukShyUdDhEQFkZCfpamYR0SHy3XRyxSEIk9c5hVk6gE6BWAW5RSeq4iuZZOTEkZASppcpGVHEp4URnRQkDWC5NAqF5JakyHfFoVHT07Li9XfjE+V1ZjRRohijIt1FESfJdU8iPNha1xVX49KqKEl+lpNO2Vua60lZVhDlWeF887xHrvcQ336lus5z9Zi3gvmtjjxuteXxoLOEu53Fupv9wc1aHXX+1df9fPV5t07P+8VnnToXwK2RMp4/af7BVF6AF09b9Gv1uYK+yiGgTJXhVffZty879Jj9Q7m2fDPCN68GdY79OyP1VJbEiXLMJC8vjNraZHn+cykoDqO6LlGufa44G2VUF8TQM1yiu9lrK/xQ6Vwfhgjs5/ye4g2fkrBuAjHnVuJ6aQVengfw9D+Jh8tRnohD8cWLDhytj2F6eg8OJgfJijDD8+p6avKtqCtxJjfDmx3bl3LV9hxWdmexdTLC8NxuHBwscbG/JI6hE4GO2ylOMqOxyJ28BBud+/3yhd24e17htNEuXF0ucsVwC46n1pIjDnrVpVU0nZpBy6EpFK6fTNX+ZRQeWS7wnqPHzoO2zSR0yzxi94so2LUO290bcbU0EQdRANLSQrko00ppZ+vbbtAycE8HwhXUNuMbEcURY2OOGp9hxqJZvPne71i9cbm+z6prK2iWtrSoqIjK8ipKiyrJysgmLzuFOze6uTPYIfd4HIlhQRSmp1KUm0VNXTWJWem4BgdzLSQYcy9vabdFqbd00Nh3XafWfj3WPQpYBVBRv0ox/6CSR+1/BOY6CE/DfLSb/TXMfwzyH4LrhCNq38qB+NdM9QarXmHVg1DVKiYqW3WLVylWiqlZAarbXFdXk/Ootq3g/RrkygFQ31UgL2voEuv5wUrrO1F535XyL6ttp7CiSVtpjTgC9e0a3mr52sobWv9sirmyrJRzqHo/lL1RUtdjVlwrKrdCviwQV8nylYLNqRC1LSr7zxDv+m/sNcyVvYa5UuyqdKp6rdap/OP1jQ3SkFZRXV1NRWUtpVV1uvCImiqmQJ7bJKATU0Av0Eq9X6t6ZVnVzeTUt1GgwC8nJa+plxyxAvltSZeo7VY5PvleReOQ/KEhaur7Rr2Wpjo56TUU11dTUt+ogV8tzklPbwcRwXb4y0OZHnuMrKijVGWakxVnxpYNH3PEYA3Hjq3nD7/7Pzm4c5ruZs+LOk1JrCEBthsw2D4RL3cjdonX+96kDxg7Z4YusvL7yZP5/ccTGPvJdD6aOI0xosonTPiUOrnYfYN39MUok+MKTcul6eY99l0y41eTpmqYT5s0HuezW0lz3U/cta3EidPgb7eFAAG5y/nl2J1ehsdVA5bP/4gpE37LHmlg3I0WE3dJHmKrTbQ7HaLTYi/91odoFZhXmWykx34fQ9Y7GTqzkqrNk8gVxyTj5GIK/c4Q6naU2CAz8tK9yUr10HWeG8tDuNeXTrzPCbzMN3Ll2Fx87ffge+2wnCtDrcyD/U11JjBnu8MUZ3nC162yjStcOT+XM0c+xdflEBW5vhTl+OhAMhihpSmaqmJP+htCedAURZr1PkwXvIPtnA+4Oud9DCb9M8nSeN0ojyJRFEuIKBJV3/rzV70ayk8f1fP15+0C7iae3qnk1cMWvnjaw8tHvbx43Et7aw59Ampl7W1Z2hTg+/sKdJeqsqZGUav1iRQVBtPSnKoLrtRUx+pyqI31kaIkk/T0NzUd7bvPb/L4VjuNpanEBDqQEuVInIAsLtictGg7okSFpUTYkx7hTH9LEd9+fk9AdBNTkz1cPreJjvoIumoDaS/zoiHfRdSWH62iLpWiV1Pd2lvzKClLEIUtMKxK1q+TUvwF3GqMP5XklCAKCuNpbCoiLz9e50RIEkVdKoAuFvAnJ6u84knk5CSQkBBClsC6WL6jIKwsJi5AQB9PWmYEyWmhZOZEkpIeIu/DSBAHpKY+hzJRevmyv9gEUYbxXmRmyOepwdqysyJITQoU85f7QhyM3Egi5XlJjnGS6xime2WKcsQxyfOiMMOdjBjV6xDAk7uN/FFlgPuqT5fIbamPl3ORINc9mf66FEaalUrP17MTVGnTL7/o58svB3SK1jsjFbx80sqD2zWMDBTz8E4t91X+ezGVEU6tf72uuy1TL9Vv7oyU0yvvn8s2Xj5q4e6NSl369NkjFZQ4zL07raQm+1FaEk9Y6DWdzrW4NJbQSHuS0rwFTFHkiYMT4m1Nvlwjr9AL5GU6iEPQxotYaxJWjKF426ek7/qUMlcDaQMuU13hTXyKLf4+5/SsB5Va1s7yMOeObsP05FYiPU9z4eh0ijNMqSx0pigvlI2blnDo6A52H9qEwaktGBzfgsmFsxid2EtcoCE25+cQ5yfPbrkX5dnOXLM+yJbtczhhvAtnH0uc3C4S6H6eNM+zZJptpN1mI4+vbaDp4ASKt0+n8OAyis5uoM31NKH7F5BtsoOMU9uI3LcO753ruLprI3YXzzAw1Eu1CCpV11x1EddLm5tTIg6PtKsdwzf1cI3BmdNMXzCbsZPGsHT1fFatW8B5k+MkipPY193Cs4d35X/lyTMRhqejPdZmRgz31sqzKW1/WhTOFhcI93OlqbYcZxd7olNjcQ7yxSk8CCs/b12SurRdIDY0IuJRVKYGq0BVwKyUslrq8qOicpX90A3+vTX9yBTMdUCb6v7vUN3nAnQBuDLFnVFTIB8drlVDnTqoTFSwqqypE8ooULeKwv3eqn6wTm2vY7SUqUDsimZpx0WQKrYpU/suqW8lu6yG3PIGgbSqtzGo/5OKA1Og1yCv66Rc+FPRIEpdeKqWFQJzpbQrxJEqq27U3HodRV8h28yXbZbVt/xgpQ3/rf0Y8G/UtFw3UwENZbW9skL+pAJqTRe5la06125xvVwk2aEy1bX9YysS1f3aS1CgUnB/DXpVnaxCjaU01NMsYG1rrKWlQaypmVY5ufXi3SjPJL+xn1y5sUYV+sD3ql514yvHQBwGOaGl7XIyxGsrbusVmHeSKycpW/aR2yKAl89U1HyZ/LayUTwvOd56+ZMNjdVys6r5tk3UiTeqPDk1nWBwoFt3uwXKw5MUcYhLx8YT67NfGmgTDPbPwdX5vE4iMe7Dv+P4gTmkhRqSHX6C8gRjvC1Xc+bgTMKCzTh0ZAsTZ4v6njeLD2bN5PcTJ/KHCRM1zMd8PIUPP5rMtGlzaZQLqbqliqua9FCEd0wyNYM3WHfsFL+eMIUZC1domLsYbyPefhfRdpuIdNhKsOMuQpz3EWSzDV/L7QS7GrNp1TSWzB/P6QPLCDLdQJbtJiqv7aLD+SANFzZpda4Cd3qcDnM3wIjrtrt5Yb2XorVjiVr8e+IPzaYi3ISsGHM91pie5Iq/t4mA2ozMeBsN8xDHfVgcn8uxLR/hab2D+NDLRIWY6opSKaK4VVrShChrXdZTjYVfu7qGQ7vfF8fnI3zkONSc8rqKCJ25SyVhqasJlWsfzlcPinnZl0rUxc0cF2Vu+OFPMRr3M7a/958IvbyDnrwgrM9sYs6kX+Bke4K7d+qoEuWsAqGeP67TU91GenIFuFU6A9yzhz3abl2vZuR6BXdvCghkOdhbxE35jiqm0t2Vo/O437pZqcuc9nTnclsgoN7fGCrV3bk6Fej1QnpaM3UN869fDPP8niiNvjo6ajPprE+jsSKaRnF4VB7y0iwfWiriaClN4N5gPY/vdWpoRAbbEBtuyUh3BtfFOeipiaC7OpJ7ss/rLVn6Nw1lsdwYLEHVXy+tDKOrT9TrUDHd7Vn0d6vKbsXaOenuLGKwv4q25gI6WktorMuVhrSGrvYKWhqL6GwrpaUuj9b6fFqb80Ttl4izkkVrSz5Vlal0dpTIMyeftxTodeqztlZxburSdIpTpU6VVZRH62pxfaKee9vzBZQF9HeV0NMux9RWxPXeKjqb8inODae6OIaOxnQaKmOor4wUUIvirYyitTJRzksKj+80jAYPvuzSCvrGQIEeEnl6vZQng8W8GKnk2XW5LkPlula5ytD22Wd9vHzaoWH9xYtOPYvg0d06Xj1r168/e9rGk/sNet6/eq2+81TArabAqdfqs5cqR74KyvxuROdv5093ePVygD9+c4eHDzqJCHfWjpKHlznh0S6kZQXj4nWJIHHI4hM9yYgPwMf1CkmZXpjb7SYp+gK8qmI44DQRy39P9NLfEb72HQrleaxKMpU2LFgcKHlufC4IyFt58riZa7YnMT6yHduLBmSLE+BwZRU1RXYUZNqRnRbAvn2bOH7qEMfOHOTImR0cN9ovguEYh/dupr7IjWhveb6dt1Gbf42UaDPMTXewduMMjhvvY/vhTazfvogj+5Zgf2oVqZfWUnJmDm3HJ9GwZwwlu2aSu38x8fsX8kiez7BDSxgMtaHgwkH8Ni8l+OAO7PZtxeL0EXr7FDwVqES1tg2LyOqjteeGBkVhpQifmmos7a6ycccG5i+dyZYdK1mwcDL7966TeyCe24MtdNSV4CIqP8bfnRudDfL8G+r75OW9LtoqMwl1tyYmyI3bQx3Y2JoRHBWEg587dgFeWAf4iiBrQtXMqO9Vw6EKpCoITKnkUdMwl7ZamQZ6q+pBELX+/bJRlqMBaaPvlZrX89xVl7g4CXUC8Lq2Dj0kUC/QHQW5rJP/rLrKVRe5BqxwRo1dq1odVS1toyav/wzvUQWu2mxl6lhLm9t+sJImFbzdKp+1UqP22ykqXHFKOFgkcC6ule+JYFWMKxbVrXqFy0U0q+55VXRLjX9X1YljVVsnzKqjoalRGNVKS0e7Dn5VzKoQEVzW0Cgmal2suLGFYlHiirtFjaPDzmp/ozBv5420nBqz2pbrNHfeFm+gX48BlAoQlVpXU7mKvwe5NjXO/SNTGy1rHPUK1EYVwBXQ1VKtq64XRV5dTnNdBc1VxdQU59FYWU6X3FAqtanqUigSDyW/UdS87rpXar9dn6xypfabxRnokhMqF18FZpQrr7JbvKneQcq7BlCpWvNlXaFsTwW9qXGFelHAzbLflgZp8BpKaBWg19ZUiTrrpEkUfn9XC66OZ/Dz3ktk4E4cL88lK/I0seIhr1nxPmamhzhyZC3v/eH/ErW5kGCn3US4bCM75IjAZhYn9k4jNOgK+w9tZMKsSUxaMJf3Z87gzY8/5u3xo8r8w/GfMHb8FGbNXUJX7w0dqKE8yIbeYez8RC3VNbNo1z7GzF3EvOXrmD1lEt6X95LivJ80j70keR8gOegU6WHGGuY+FmL2J1mzZCJL50/EyGA1wVc2kivQr3beTa/HURpNNnPD6Ri3fc/S53KYR6IyhkVZDxutJmvZe6RtHE/8kbkEXl6P+dlVuNgdw935DF5uZ/U0tVBvQ17eLiLG8wgXD05l/5q3CRalHel/jlD/C3iJ1x8bZYPVlT1kJF2Txt2fzoZwzEwWYrDvQ/Zt+5Crl9ZRnudLXoaHNMA90ugOUFTgKSotlD8+q+BxRzzBRmt0OteLn/wWs5lvc2DCP5PpZsTdhlTMj6/nb/+PN3QX48vnPQKcbD1uemu4mIGu0TKauov2xYAosJuivm7oOd6qkpYKDlLFOp5L466Aorp8VcDes4dNuuDKV5916e7cl09aePWiXb6nsowJCHQg1nWeCWD0nPEXN/jiYb+2l/c6pGEf5Nvn7Xz3sl1eC3DESeALgcWTbvjyNl88G9QqUNXlVgpRfe+rR3V8drsCPpfvvJJt3W3ilSjXRwK0V09VCc8mcTgyePFcQHe/WKxc1GoJD2+r+tz1Gmh3btSK0mzQvQ/PHnbLtru5N9LEZ496+eJpH/eHBHqPuzTkVHCiUrivnndx97YATs7dk0edsuzj4f22H9Y9uC//X77/+EG9wLCNR3eqeHSzjOeyVKlJVR715w9adPEYlab26V1VCe22zj+vctX/6cshPheAjaZu7eePL+T8fC7n9mmXfDaAqiWuq5Z90cuXT1v0eVUJWPhSzsM3shTVriqmqe/BA7765qYs7+r64wrQStkrSKtrp1SvKsyi/ptaakdBPnt8T6V7HdKv1bVWPUDfybGo83DvVq2+H9T//uLVdXHuGvDztSG/IA5Hp0v4+Fvr3oir9oa4+5jjH2hDQqQ7znaGBEdacvrcMnl/WvZXwUjECfIOT6T08CdkHZlMhecu8sOOiaPqIUIhkswMT13QRfUwODqcYcf6BZzcu4ZQcaYdTNfQVuNJVZknaSn+nDh1gJNGx7G6Zo6pjREWtiYcPHSY44d3E+51hDC3TXjbrNOpkYuz3XB2OsWaLXPZeXQru47vZMfBDRzYtQSjLdNp8j1Nn91W+g2nc/PsXEp3zCB7xwIit8yi3v6YKPPFtDhfIOv0HrzWLiDvyjn8Th/F8tQRcW7VHPMWKqWNbeu4LkKjl9IKEVvSjnYNDNDe24mT+zX2HdzG2vUL2bJ1MYtEPGzdMIeIADuKM8KozIykPi+OvGhfkgKc8LA7S68KcJR7szo7migvO6J9nehprsLX1xkPXzesXO25cM0aS29PUsrKBOYC0HYRj6Js9fizKOUfpmGJon0dEa5gPRpBPjoFTC0bBcJqSphajs7xFkgLTPWMJ1HUCuAKhPXCC2WNsv4vYV4pYlGPWauucuGVOh9Kcb8GtzbVVa56l0U4KlPxYaVyvCWacyJcFVgbm0TwNokzoUzOqzgqxfX1AvNGvQ2l0JUiVyAvrZbt16mgbnE8VBd8TSulZVV0dTfT1FJGbn4iPn6OmF89h42jObEpMeLc1Mk5EpP9KM6O7leJZWGlOGLFYiq+TfcSyPo3zCzczDJzqmlqvU5xpYCxXDwNOXFqUL+wWnaoPIvvg88UzH8AetOoh6Agrk1gryCuTO24QjyJ2voaOlS95JpCchPCCXF3ICrQh4qiIlEUHdQIXMvE1NiJ8g7VQStvpFpUvJprq5JqqPEa/zA//EJ9iUyOJqe8WI+HK9Dn1tZQKCeyqF3+bIsct+y3UUDeVl8pykFUTX0ehZkxZKfEiWdZSGWxOBLNlQKvowT77SMmZBd2F+RhiDpDTMAZVi9/D0vzIxw8uFJ3s58ymK+VeUbIUSoSz2FvPE9U8QwdALd1x3Lenfg+kxfO44MZM/jd+PE/wPx9gbnqap+7aAWDIw8orWmhtE68rsGbeEYl6ql5szdv57cTpjJ5xgImfPAuzkZbiLq6lViHLYSIOldORJDLPsKd9uAvCtvv2mnWLZvMuhUzsDTaQeK1fdT6HqbAYj097odpvbJVw7zX8TBVlzYw7CGvrbYxZLyOnBUfyAM/hRiDuVgdmsXRvZ/i5niSsCBL/V9CAi6QEGbK/f4Mgq/twcV0NVanF5IccpaY4PPkpLkQ5HuB6IirzJ/1GwK8jGitjZSGvpkQ//1Ymy/l7PGZOFhsob4sVHezK2Wuusi7OhIZ7Eni26flXK8OwvPIIs7O/I2G+YVPfsOmd/8TBb4XqUl04+KhlUz64L9y9MAKvD0vERfrKOo0RVRiGq01sXqMf7inSBp0AdH9HlGAneRnBpKZ7ElpXgilBaKakt0pzgukqTqeypIwyvKDdUGOxqpYeR9ClZjKxqaXFRGUFQToLvbWuhRdw/zzB308uSGK8GYrD6/XcX9QlXkV4N4q5fldUfXd2Xz7REB3vZZH8rlyAO5cr+Gzx+1aJaopeZ8/bOShKPCvBYx/etrDU1H8n99r4vFwGQ9G8nhyN5f+nlCBdRw3e2NkP+m6LvxIj8r1XsHDG+XyP/MF3tU8udPM49tN3Ogupas+U6eQfXarjgFR1E9HKrjdn8O96wU64EylvR2U390Xh+fW9Uoe3WsW1Z+n67SrLuih3nxuDYni7ssSYFdy/3qujpN4IO8fDOTyYDCfJ9fL9fYf36yT81Ep56GRkd4yvfz8UTuPblTz7HYtX8t/fXpr1Al4ekccLIGtgrhymh7L+96mJPm/BXx5q5ivbhbw7b1yOR9VvLgr51ico6++Eui+7OfBnXrdda4KqbQ3pdJQHUdnS7p+rdaX5AfR1phCY0089XIN1Ri0WjbXJerPG2vi5Lsp1Mm6+uoEXjzr5vPPBvnjt3e5c7sVD09LXZHQwekiHt5WRMZ5YGFzGievK7h7mxEaYIuV6X6c5XnZu38CcSEHxFnIZyTmAJWXppB/5D2SDr1DuuU8fK/MJzH8hIiDADIy3KQhzuHGjSq8PC5z9pgo4EtHpY07jbnxEupKHKko9qQwP4o9+zYza/4MDp3cj4nlKRw9rdmxczf7d28iI+oK+XFGuFuu1Sly02Jt8XQ3EfW+FysXC3Yf38eGHasxv3QYC4MV5F/dQ6/tNl45bqZ510e6clre1vlk7l+C37pPiN6/lIjdy8gw2ErwpmV0+7iSbHEJu7MndDd5bbOARtpmVRe8Udr0uvpmPQyamJyAl4D38NHd7DuwSYN88aKPObhnGSsXjyM+2IavxMmrywkj2u0y/ldP6VkKNhcP0Necy3dPByhPCxPAu4gQ8aAyP43YyADcPJ2wdLLljMUVLL08SCwopra7T3dPq8AyNYXrtSnY1gtgVa+t6hbX1iyvhRWvrelHpt4reGuIt7ZqiNeJwn1ttfK/VF4RBfR6Udtq+tvrsW4VYK26v0dh/md4q/WjpgKvxURsjo53C9eUCeted3GXNdTLdyoJEMfm7BUjzpqdxy9S2r8a4Zc4LOq72nloEIdAja2LEq+VbVRXN8s9WUFObgbnTQ5gZ3ccR8fTGBpvY8OW2WzZuRgrh4uk5MTL9qs00NVsMC2WBeCFjYMUNoyIDf8wE0zZG5MnzjWrrGijqkb+VLWcoCbxklR/fo14IQJz5SkV1jSRV1mvE7ioYAM1b1wpaPVeHXCReBn6j8oFURHbau55o3iAdXVl1JRk0l0vMI8NIMbPGTPj49SVFdOrkgzIxWiVi1BWUUprWyNlZXlUVeUxNNCoA3Aumhzk8MF1rFs7k107l7Nv/3rWrl3IVZtLdPe0UFFfTk1fA4XNov57OunqEicjM5m+pjKGmvNoK0+gIjcaywsnObZ3n3jL0sgIzJ2uGhAmEEqLNcDNYiHVWRaEeBxhw5qx2Fw9webNs3n7zX/PRcNVOgCuON6YyqTzohynYSgwVHOzN2xexNhp43hXVPXvJkzgD5Mm8f6kT3h3/GQmTJvN797+kPVbdnH/8efkFFdTWNWox6q8IhMolPO2YOsufj5mgob5/OlT8TTZRZZA2cdkMdEuO7G5sJRQ94M4XViO6dF5XDPdp8fMly74GNNTGwkXcOY7bKPFy4A++V2f9V66zHbQLg+7mofabLWdm04H6D65nPrdMwlb+jaRB2ZRGHKeaxY78XE3JjjIAh9PY7zdT0kjdkmAW8m1CyvxEAfB13obDYVu4nwZkxRjhcXlHWzeMJltGydjZ7mL5uownt8rFIW/jnOnprF17VtyXrcTGXCR3HR3UVmiCu9VU1sdomGuxsw78t2INNnEiUn/xIWPRZ1P/R37J/1MK/PWLH9ObZ/H2Df/L4J9zampiCcmwk4HOan83Q9GyjTM1disUsKfv7zB3VutdDZn80jg8vJ+E4NdeXQ3psl3BEaioFV3sMo6pqbSDXZkUlseqqPw2xvjaauN0WVcW6pjdAnPlqpEUc6iXO+JEvz8Fm1VKdKAXSUxzIqYoIskhlwm2u8ckT7nSQ61FjV1UcNcw/ZuM3eGK6kuiaA0x5/qghDKMvxoKo7henO+OItutJRE83CgkAdDGXTUeXJnKEQsmNsC9TRRg7e7YyhOsyYlwpQ+OT5VnUsduyo2U5UXRnasM/ni8JSkeuhphekhZrLNANmPozgc6aKqS8hNVt20tmQmuVJeGC5OmA+R8h/iIx1IT3AmXBy34U6V0CVBp91tLvEmWXUnux4k0v2oHhrIiLAk0tuEmoIwbvQUy3+sETBFE+RmQnG6L7UC19iAS+TF25MRaUVJuit3B/P4VuW1f6HqlncTF3wFD2t53kp8KIq+THu+I7caQxmqD9XOw53Boh+6w1WVugc3q/lCTTf8rEecGDUTooNXT9r46kWXDmpTU82U8uePI/pz/nSTFw9V9/ot3dPCH1W9c1HrL3v45qvrfPftbV59Nsyzp/1Ex3gJdCvxC7QnItqDitpM/ILt8AqyITTSibQkT2wt9xEcYoSd7Sq5xhvhVSx3UvfQ4TaTsnNv8zBmK3V+q/EVuLvbrKC02BkfnzN0dGbyXP5zRJgDrrYXCHA21edj/5YPqS91oiDbkezMEA4a7ODcZUN2HtzCxl3LWbx6jjTiFzhneARn852EOO3E23orDUW+1BSHYWVxnN0HN2Nqb8axC2dYtnYp+3asIsjqOO1BpnTIczZ4bhH9R2bSsXcReas+JWfnQgqOrCV533LcF35Mjvw+ZO1iwnduIt7EEC9TI2or5fkY6OLGw3tU19RRV1NPSFAwXZ2tFBblYHLpNBMnvsvEj99i0sTfMm7sP7Fw9rscFbXvcHkvHRVxRLoaE+18Vo7lKM7ndmF9Vtqb4gT48h4FsX4kSRufFeFHd00p4QFehIUH4ejurCPknQICcA8K01XJVMIYlZils2eQ0soaPX2sVtSuqp6mgqVbBNA1dbU0C0cGhgYpKCiQ9r2LosJ8IiPCKCkupLu7UyAt4q1HxGZFCf3XB0Tl1ouIrKKuoVp4VqYFpYa7gF4FaisVrpPLCNcU1FXAXWFVs45MVyq6oKJVC1k1K6qmeZiWrlvklzbqXl9VDrWgvJby+iba+wf1zBI1ZHLg+EbWblnEmi1LuSBAr2quExHcIMpcQVwUfFXT6Hh4W7cu5Zqbm8/D+w9wumYmwnE+y1f8ju07JrBh00ds3jqJvQcWcsJoKzkl8bT2Nsi2ysmtqKJIdds3DZFfN0xezQ0B+W1qWm/I8fRQVNXOG7OnLzZLT8nnzq2nlJXU06y6IMoadP3tOvFUSsSLUBPfVQ5bNdaiBvvVvEHVdz8KbpUAoF1H9ak56gXV9XJS5Pd1lXLTp1NdlCyNVChZ8iAVJgYRH+RJWnwkORmZVJWVUy43UU9rNQUZ0ThaGWJrdpTsRA9KswO4ZnmQy2fWY2O6B+Nja3CykZt88zz5vS8DnZU0NeaTW5kq+82lqrZIbtYCvnl6k57qTIYaU6XRC6CnNo3ceGmA/P1oqyinMjtOFK+hNDiHCfXaiKvpPPJiz+LvfIBtmybqMfP166fzzlv/QcM8Jfi0HjMvjDqlYW5yYiFODsdYuWY2H00dx4efTtHj5Sr4TSnztz+ayPgpMzXMN+86wPCdJ3o8o01UuYK5pZsv4VkFTFmxlt9Pms7Hk2cxe/JE3M5tJcPtAH6Xlornu0NgvpgAl90ECrCdLq7B2eogS+Z9wMJZYzh7YDl+51aQemUllbZbaLXfSZf5dlovbqbh0hbKz6+h9uJ6PWbeeWQxuSs/JHHdOPIvbiLUcgcHt0/hms0RPNzP4eF6BmcHA63AP7tbiKPJKox2fcz5A9MoSrYiIfySwMCccGlEstLdKC8O0AFQKkf37YFUIoMMMD45lWN7JpAeZ05HbazOAKa62Z88rKOy1J+710UJ3sxhqMwP3+NLMfjo77g44Vecn/grNv7+P5Jof4yB0iguH1rF2N/8B04ZrCHQW5STo6FWqGp71QVB1BSGcnOgTJSnin6+KUC/Tm9bjk4P+tmDZp3zWxXxeHpH1OPdGm705vDifg1fP1dBc/WicEv57FE1fN3JNy+bBKZ5uhtYAehrNd4qIHil6qQ/6dEV0bITXMhNciIv5Rrl2a66/GeRiuSXezMrypk/PevXU9k+f9YlcGmlQ+45Nb6ucpVX54fSXpHIcEs+mQKNDnFOvn5Qy6u7eTSV2jPY5sbdXnEmSqxICjxAZ7krhQmm1OS66Oh31aV/S5R0XrI71blBsr9rFCe5UJ3hQWOuly76013hx3BTmGwngfsDKVTmulMkx6jmwxdm+ZEsDoACekqsQEXWJYZZ8PRGMX96XsdIWzRP+lNoL3SircCRjmI38mNM6aoIoaHAn6QQS1Hjcq4+66MqJ4jM6Gv0iBrOjrEhJcSUm62JFCVY01rmK4BOFbCqpEIDfPWoQRryaJoKvMgNO0+s806aM67QmHZZjzk/v56p4a+GJVSWP9XF/ux+gwa3mtp2Z7ic777o0++V2legV8MXCvCq5+PxHXGg1Li6wP5Gf5EefnmgnL3b1Toe4sWTdr78fFAUej8P5Vo6OV4gIdGfk6d2cubsXq45X+K08V6u2hvh4WOOl+cFTE024OdnIE7tetLCNsATH+5lbxVVO5Ue98nciZLnzHMeSU4LxNkxoKnGizhxhjp6svnsVRfBgdaYnN7LhWPbiPQ6y8UTc8Sp9KOxNkBP7Tt0eDs792/mgsVpbMUpumhxCiPj0xwz2CX3kzNtpZ7sXvk2fXUx5CS4iXNxkk3bVrBm21pWb1vHpp0bOSZwPrt1AUFHl1Npso7rV9bSIc9ow5aZ1G9fTOGOBeLMHxKIr6b4xBaq5Xjit6wkdPMariybjf2pfQx21tDR3UB7XxsZ6cmkixqvryojKzWek8f2sWnDYj6Z9DaTJ/yWubPfY+XS8Rw7tJSTB5cwc9zfc3TrdEwOLObkxinYH1vNko/+gdO7ltBRmSbPzgOKY/2J87CjOCaEXoF5Rmw4ft5uGJ8/i4uvlzhQIaTlFdLWPagDg3NziqioqBDHohw/fy8iIkME1rkUFmRz986IsEhEUF46ZcVZxMcE09NRT1ZaNNHhPnS0VNJQW0JDYyVl0u7XinAsFTEYHR1MYaFwp7pYv6+rr6SkrJCC0kIq6mqoaWkT4dkkAK+noFKAKzDPL2+ivv26njPe2D5CQ9sN2aYIVbHsfOUUtH/fLV5NY1ML1bU1+Pr7kJAUznZxombM/h0GwqfDJzZjaHKEpKx4iuU/FVaJgy/Ctk4NG1fXUS5ALikp0f/xyKG9nDm5ne3bPhIH6g22bXuHA4cmyfY+wvDsCoxMNmJqZUBAhLPwtJiekeu6NyO/WjF4ROwuOWWDwuc+DfMagfwbi+cuNvNz92Nk4AY14nXU1zTT0thBTXWjPvj8onJKqxqoFHCXyDp1EtSYQHmTqHmBu/Jm1Dw51TWhghlUd3lJbRXZeanisbqTk+JPlJ8FUd5mJAVfEzh4YHHRkPNGhthdtcDb4QpRXtYkB9ljc24nhnsXYnV6DRanlnNs60RObp+I/fm12Bqv5dyhhexdN1l3Oat5l7VlMUTHOePgbMxRgw2kR3tz6egm9q2aiNWpFThf3kKM7yXCPcyJ9fPU5qM8aIfjxAcckPXrNMyTAg+Lx72DjWs/Em/pLIsWfcS7AhmjY4v1lJGCGEO5Qc/oMXPbS+txvnacZStnMP7Tj/no06m8M2mynmP+1thx/EFlgZv8Kb8RmO8xOMGN+8+pkPOpgim8I+JYv+8IZu6+fDB7ARPnLWbchGnM+Hgs7sabSXHajb/ZMmLct2NrsgRfxx0E2G/F5cp67Ex3Mnf6m8yf8T5G+5cSdGEFGWYrKbVcT6vtDvpFLXdfEaVuuoUqOV91lzboxBJDhmuIn/1rghe8RfzRRZjtnc7RPTOJDRd14nGRtGQXgkRxJkZcFiCkkeB3DLOj07E2WijKzVOnJ01PtCMuypK8bC8yU5106tf68iCe3M4jNfoMl87MwOLsYrLiLARUoQy0pusG+Lk07J0tcaLgi+FZJcMCc+c9s/TUNNsZ72p1fmjyP5Plbkhzqqcu7Tp73D8R6HqBvpZs7dCpbHIPBgvl2Ao0TO4OSuOT5K0TsNwarqdcQFeW7SvmL42HA30qWr0sjAY5jupCP12StKEsiGaVg13N95b/o0qUqulyBenXqCjw1kMDbbVx8n9qeHqznq+fdNAjYM6ItSPY7aQo9AvkxFlSlOJAQeI1SlO9pdF34PO7HTy+0aB7Cx7eqqO5JkHUebhsL5LiTD9qCyPprUsnzs+cRlG6X92p5NlQCkWJZ2nMvyhK1Y62InMygg8S7LCZRP+jVGReE3h7CEQ76BSnoCTNW2cWS4+4SlGSIzUZztRlOFCRaM5QjS8PeqLorPQQR9VbnA17SrLcBdzOetghJ8WXODnOEN8r5Ka4kxlnL+DP4LPbBXRX+dEqEK9MuqSnQnYWOuptdpT6UprsQGLQFfoaksVhaReAO5AWbsVAQxwpQecJdzGgr9KP4rjL1GRZ8+XdXJ5ez6Yqy417nRn0qRz4aba0yWe5fvuIvLqY2thjcv3ttfMw3BKrVfWXL3p4JOf8eneOrrKmel9U7nbljKmkQzd6pTEujeBmX75cv1g91e2l3FfdTcm6zOr9m+V0NCXo4ivDfXkMyvdUdPk3Xw9p1a8C4CorUugfrCEtPZTcglgdyR+dII5GUQz5xVFUVUaTm+lMVbmTCI+LVGXs5au+ywwnL6HW+ffcj5vDjfC51PnMYiD7MF/cCOfbF8Xcvlmga+u//KyTptp0GkrSqMiO0o5YUtgZ2mrcKS9wIjneBUsrI06fPcgZkwMcNdqEicURjh2X14e2kS3XpF3O+cb5v+VOVyaFyR6E+V3l+Imd7DXYzjlzY/Yf2YmN2SlObJxJmashBedWc8dhFzU7J1O+ZjJ12+dRsGMODSIIsg8uo/7CPuqN9hG7cTGJ+zbjuXst57ct4+XDHnx87XD1tJbz/wo3B0viQn0I83Xh4tnDbFm3gO0bF3LkwBqmTf4VyxePYda0X7Jwxq+5fGo1K2b8kr3LPmDnwt+z+dNfsHXOW+xYNoFzB9eS7GdHUbQvmaLMy+NDacgRR9/LmcSoEPyl3U1OTcBbBFVAYDCdKuq8uomwAIF3bjpdbVX4ezsQFuRGQ1Uenc2lJET5sHrpNGzNT4qIE2fAzpjq4gSCvMwJ9bUSx6SEmtIkWpqKuXO3l/6BJlG91WRnxpCWEsrjh0NUlGXK52XEy/F4eDoTGCwObmY6eeWi2EX591y/+f30r9HAtJSMEmITcymraCcvt5bIiDTiYzNExOTRWNMgbV8KLg42RMo5MzM5gb+XBfbW+8QRmofJufXs2j0HGztDcRLt8A321CmXqxrqSM/OYujGCM6u11i+TPhmfl6Xzd22aSbHj07jquViLMwWsXLFP7Jz5/u4uO3Bw/uYHIs9nb0l5Jel6EyORVU1ei56Q/ttKhpuUl47oqdiVzf2UtvQzxvj3n7f7LKhkTQAqQx2dIvqypMHY4iu1k4aG1oZHBjRwWo1Amk1lqHGHUprmjTYFaTUmIJKzafC7pVKV13stc314g1lEydqPC/Fm4woB6J8LutGOlwuuqmciP37dmFwYCeWhvu4cGAFTTkhhAok7c6s5trZ5Wyc8Q8cWft7HAwXYGYwDZtTC3ETQJ3fP4elk37Kuf0LBc6XsbXYzWq5wdYsGMPFowJ9w40EWu9nuC6YlMAz0pAa42d/WoDtTpCjNdaG+3E33UWg7TpiPDZgb/wpUZ57cLbcorvZXZzOsWXLHFYtG4eDADIn+oKemqaU+cVD4liYbsTN+RSr1s7h4+kTGDttCu9O/kSD/M0xH/HOuEl8MHEqv3zrPQxOG9N384GOCajvGSIsNQtTRw8iMgsYN28J70+dyZRPZzNvysf4C6xTnHYScnUl8V475HhWEeC2Cy/rdbhbbMTywkZ5sH7F0vljMTm6kmiLDRTarqfKeiPdosyHrPYwaLmb3qsqlauodYtt3HU6SNdh8dpXf0TKuo9JPr4Mm4PzsDfboceZzUwPEBxwWR6iC6iiGSMdoigzbfA0W4O7+TpRoPbkJl6lVmWnaoilozVltAJZZaio2lweDmdSX+xAaaY5n93JhW86BELfJ6IRUznVRxWbCoBq5Y4A1WPfXM5/+mscZr7P6ff/gT3j/ivlwaIyc/w5sOxjTmyfr4dHnt1qIMzrEnUFwaJW/XglDXxzSajAtpaIgKuUFsRQIQ1ygNs5PO2P4Hb1AFYXttBWGUlThcC5Mlxg7ktjqQrUi9RVvspynShMtRGYCxBFiVbku9BUGaALodQJ8J/dreJblQ708x6aK6JwvroXC+OV4lRJwxhwhuxYK3JibQXoLmRGuAgU23h+ZzRg7Ok9aUzU2G51NK318bq7tK02gZHOfFFz0mCXRfDN3QpeXU+nJv0SnSXmXK+xpT79nChjS8IcN1OacBkvq+0kBJhwvTWNJ9crKU71oizdi5Rgc3KiLET9WJAXfk6r3KFqT4brfQSoVlRmWJMUKk5ZyGU9la4sRxXECRlNSSvnq7k8luo8P/obY7jdHk9rkTuVyabcqveUBvgANUmXudEQSG2GHSFOoj6LAsRZqeKbR/WUpbmQGnpZnI9wmuQcRjvvoSjciKbsq+IQ2FCZakpzniP5keIY+J4hVmBfFXeRulgj2pNP05V6nOE8Y7nG52nKvEJpkiWPhov57GETXz9vQxXieXG/js8fN+gZC9+8aNWxB+p69Lelkxpjo0v2qrr2KiGRyrqmuurvDRcx2J2u0/zeuV7EDXH61LxvuK0D4Z4+7iLQ35qUZH9CQwSsqQHEJ/rg5DoaDOfofE7P5lBFhiLEoc+I3keq/0L6cjbSFz+LBo+3eJY2j57ASZS7TGQo8yB/uh3Dd8+K+eardl593s1XXw7w9WdDqPzsfPcQvpD1d7MY6QqhpsSZ/Gw/Xfb2q+8e8PjVID03Shi8VUl9Q5GIpgKaysO52ZFIWsgl7vVkUSiOWJDbeUzO7sLc6jT7jmxm7Ya5GB7fJDCfTqXPOZ3CeUhg3npqAVXbplKwYTKF++cSt3UqKfvnk7h7PqXHNhG5djbt9hdJv3iEi6Leb/WUUV+bhof7FXHePclLCqGlIgc/Jwt5RgpJihaHettiLE0NBDTi9Isq37xuEudPrtSFXhZM+nsN8xWyPLl2HCfks7Vz3mHptLcItj/L/eYiElwsCLe5SLLA2dPyAramRlhbnMPW1hQnJ2vMLp/nZn8vRWkZIlBMcLY+h4U4OeYX9pMU5SyQLtKxITvXf8rH7/4tqxd+wOYV4zl9cDFuNoc5Lf/P4twmPdSj7nOVR6CyPIlhcdhiolzx9TAjItiB7DRx8gX+d26K0CxLJzY2kMTkCF14qKa5RjOqsqlRlLOIUhXzVdWMf1C0QFQllSonI62QQJ9g4iJiyIhPkHaiRIRDMjYXj+viSzEB1vg5n5Q2Zznezjs5tHsin0z4L5hd2UN2bjj5hck6f0RKegINsr/0rGQcHC0E3Mbs3LGMtaums3XTFE4cmUaIv/DHfi0b1/2So0cmYmKykN17J3DFfAumFns4cmIDF6+cIlW2oYIVK2paKSgTHjeNRvarOAM1Fv/G9LEfml08fgQfRwd6mxqICQokKzFJ1IUo8sIiCrLz5WRUU1fbTJ0Avap2tGCIGsxXE91Vt4SS+YWVLeLxqGw2tTR3NdPWUUV5aQK54mnmxDkS4nZWzyEO9bPB2dEUg6P7OXJoJ0b71mB9Yj1Pu3LICTElWgCU5i03365xYmM4tf5NEl136bSmgVe3cGDlH7i0fzbHN07mwJpxmJ9ZxoaFv+GYnJhg28Mkup/i+PoPMNzxgU6/mhNrSoSnMbmxqoDIVYH9XgKtDhJut5FU7624X55HRvhJPGx36mj2c2d3smTJeGZM/TVb144VB2AXKQGHdNKYwxvexPLcKlwcT7Bm/TzGTRvPB59M0jBXIFdAVyB/7+NP+Offvc3J85cZuP1IxxWo4LeY7AICE9IpbOpk4qIVjP10DrPmLmLxzEmEWu0l8doWQqxXEOspx2W7lmDP3eKIiHPivBsrk43M/vRX4q1+zMVjK4iyWEu2xUrq7bbQZbOdftPtDFzZwaDNfrqv7qLDYju3bPfQdmA+HYcWki0PuoK584lluFjuIy3OnQCfK6SnuOpCFmocVdUmby12pSLZjDsdUdIodvDtsxpZ9ol9n5ddLwXQX4tn2xhCR7U7LeXOAms1htnLV/fqBOjdfP20nS+eyDpp3J7dyOcbUYMDeR647Z6FybRfYzvtbUxEme8f/1/J8zKiKtqWE+unirO2jORga90tnRZmi4PJdjyv7qelJJjiZCduduYJrOM1yMsKIuSBMiTa7zwxvudxFCeltTyEtiox+U+FqXaUZYqKzXGiJN1GlOllchOuiIqX9aIacxKv0F4fSHtdKKU5rtwbyuPLx41891mr/KdQrE3WY3hwOu7WWwnzlMY+6grZ0dbkxTqSG+3Oq1ttfCbq/NWDDp7ebtDwrikLEXURQXmhv6jJaLobUkTVWtNWHMyr4TxeDqTQmm1FV4E5TWmGepkXehiTfePxNluP+5WtonA9qRIItJTFUCMKu0FUfa44EfnRVhTHmMpzckZ+Z6dB3FN+jZFGP0ZawsgQmOpzEWwh/zGUvDRxaGM8dVraOjWnOsGZRjkulSf/ZlM43cXO3K7zpDT8OPmhJ+gtdaUg2gR/uz2EuZ3QSvyJnJO8eCudf0BVAyuKMibSbhNZPnupiTekM9+M2vQL3Gr0525zKIOiMktCzlEn36sNO0x7/EF6kw9wPfcYLfEHyA/cIw39IR70ZMCLToFeFl1NcSIk0rku61RMw40+UTKi8IcF1I0V4Vw5Jw6t/WH62pJIkfM/0pspyr2Q7ma5Dwo8aasTJ0M5ZBUhekqcCrBTY/HDfRV4uV4mSP6/ApiaphYacg03D2kTolwIDbUjIsRGoGBGmhxvdboRheGr6M9Zz42MBXQEf8Dt2E9o8fqAfKv3KPdcSkfmJfpqA3X2OTW9T0XQt9dn0VQiCrMyneHGaF7cSKa10oHCdDMyUhwpKYni1r1mPvtmgD99/xy9+mJElo+/f556eTigcrNH6hLEpekuOrPds6etuLgbk5joSoY4kAkC8iLvUzR6HKLFegMtJssoN5hOxvaJZB+bS/juScQazCZkuzzrexcSv2MhwZvnk3x+H7YHV1CV6U9deTRRwVc5vXs5O5dN4+TOlaSEuHKru4pANzN2bJqDidF25s58i3Ef/i0TP/o7UesT2bd5CvMn/z0H145n/fSfs2HKT1ky/m9J9DMRsXEQjyv7yQqyJsLWkMaUIG7V5XK7pZhuWVbkx5GTJvenOA8hXtfoqi3B6bIxS6d8yOzxP2fTkg8x2DpDg9r+8g6i5X8e2jKZw9umsG3Fu2xa/DuO7ZjIyd2fcGD9e5ienC/HPwmHy5sFtE7iPKcSHmiJo81x3BxOc/rIatIT3eV+SJD7oI2O5nxx6AIJCXXV2Q1rG8ppaK0TQVpCXYsqG1wjMK8WJZxERIQ8Jzn5pMrrEB8v4aIdyWG+hLtbCSdE3V87Je2TKdZGKzm88QN2rf4Z5ww+4tjusVyz3Myxg3M5eXQ1GenBFBQmkpAUSlZOIpXVeTx7eYO1a2bwyaRfY7B/CcsX/4FTh2fIOf8DB+X3RqdncsF4nqh1+d/b3mOHMHDap3/P+g0TOHh4JUbn9uMf7CoQr6azu4PS8jIqRa2rY6+orOaN1bOnmG1eMlcOagmBLvZ4WFtif+UymfFxRPgH4HDVhpz0bNpFndeKIi8trRVPo4vWjkHxENp1KtXy2l7K6roprmkWlV6nyzlWVGaSFOeq02DGitLwvXaMBGnUwoNsMbc4w9bdG9mzRzyOIxvxMNlFYZgV7hfWY3diHpfFK3E1nIPNYfFO9nzA2a1vsX/xT3E2WoDF4dkYbZ3E4TUfYbjtE45t+ABzg1lc2DEF093TMd8/nRpROFEum3A0mUuYxwHCPc/oMXsv8RCtjm8jwdWQvAADMry3EWizgvI0Uw3z9avHsGXTbMaO/Sn/8JM3+NnfvYGf3TatzOvSL3Nq+3s4XNmku9nVmPmHk8fw/uSJvPfJFH77wRgNc9XFrtT5T3/ze86ZXWXg7mM977CuexD3kCicAiOIzinmD5NnMGXBMqZOm8ncKeI0mO8i1GwZXpfm4Ge7FAeLJXg5b8bJfCl+17aJd7yYyeP/nhWLxmAscA6/soK0y4todthKj8C879JmBgTow3bSeNrsoctyGzesd9FlsICWvXNIWzeBIQHerbJg+lWk8e0mvnipKppd55sv2ngisFXlG7srvRms8eWPDwulkRGV842a81ut60rfEOtoiaenPZFn90q52RNPetQZ3C1Xi1I9L6remeIEebjKIrnRkavnGT+4XsDtrmS+uZXPoMDcZ988Ln36G8wn/Iar0/7Aiak/J9ftNIMFgQzK7243Z9OQH0q9QKy9LIr+mhh42iRqWRTz8xZ66xIZkm1nJvtSkBGo4x/KM900xOMDz1OZ7abTp1ZkOYtKNZZ77xSFKZbU5DuJEhFn0f8oET4HiQ8+TnLkGWICT5IpUI8Pu6AdmseqmIuYysx1Su6lozs/xsNmKyHuh0S5yXMRaUm6OBk5UW48HWrg8VC9qMwGbvWV6trquelyz2dKoxFvo5OqqCQ64R5nqZbXDztTeNQRQ33yZWrjTpMp91+W7x6CrcRBNF6A+ZGZBNgK8OKuieMi16I2mWjfK6LULfC1M8DTfDtBNjvwM1tFccRJsoMOEmq/nrYiO/pq/PCx2801cehcrI9KQ2SJj8tlooMc8XK6SEasO7H+ZuIY+PG4L42h2iDK4y/Sm2+Dm9FMktx3kuZ/GC/z9RTEXsHLaqc4whb01UcQ7LSPADkHEU47sDn2Ce7GM8n13Umyy2qButx3ZVe52+DJzWpveFLGvSpf6kNP0pNwko7IHRS6zKI9agMNkZtJsF9Kvpx7vpJ768tuPS9fQVmBW0G6tjRQw1yBXb2PCjLBxXY/CRFm2oqy3PR3BztTuT2YQ3m+Bx2N4QLUCB3H8URNCVQ9Q98KMJ92y7UIpiQ/muyMUMpKpVGtSKa4KFbPvW9syKa1QRVoSWZYnJs7LR50Zu3nUdU+gfl8Gn3fotbp5zS7vUuL9wx6YnYykGvJA1HSA9159PaW6mIu6j4McL5CpKjCeF9DUkOO4SDP8SXD6WwWQbBq5cds2T6LbXtn4+hhQEKqLamp3qL+fHWv182+ZCoy7emu8qck0ULExxH83Q5jfHoZ586twdR0M9Fhlwh3O6TPbbnrbnHiN1B+bh4pe8eTeGACMcemkGiygMDDU4k/tZBAgWHiwaWkHF+H65bZXNk+my9ulGuH7tSe+ZgZrOaIqMP9q2ZSlOiPr/059m6czaxPfsuaZePZsWU6C+a+xbyZv2XLuvFcPiPKUeCzb9VYDq0ey7Y5v8bq2GIuHVmIhwiRU9umc3DFRxyW317csYBoRyO5Brf47FY9Xz3u1D1YpoY7OLVvNR6Whlgc28ncMf/MzA/+hhO7prB33YesX/BrNi34DYc2jOH49vHsX/cOhgLtXStk3dq3MBBhd3zLO3q4c8+Knws7puPjdBQfVyNCVTlnGwMC3I3wlPY5yPM8Xc3pOsamqSaFyHAnHOyN8fWzFwhm0tXbRFtPky4l3NQ5WvtfRd7bWJuTmZZISmw4NpeNRIRelfNuhr/9KQpibHTOD/dLq3E0ns+Vw+O4bPAeVw0nYHp8EiVp5picXszc6b/E0e4UTY25JKeEEBTqwhWL05w9t5cDB5Zx6uQatm+Zwsxp/yjn+ycsmf1PLJz19yyY+RM5979g49o32bj+LXaIID1zeh7nL6xi7/5ZLFj8HkeOrxXVH83IjRY6umro6W2lrbOJusYq3pj8+5+b/e5v/x0f/PPfiUrehtGBnRgf3oevkz1xIUHSGIgiys2nTalLPZberEPra2raKKtoobhMzaHrRtWYVanuyusbqW6oJC8/lmBpPMrz/AnzMdIRwelxDkSH23Pi5A627t0gnsdaHQ3pK15dqM1BDq96n90Lfs7W2X+L+9k5XDsxBaONv+WoeD8Hl/6zfPZTDLeO1zC/cmgeW2b9nNPr38X60FTCzDdjKt6bp9Ei0j336AezNMmQSJ/9pEeaUZzkR4DdRWyPbyf+2kmKAo8Qd201QVeXU5hwHqvzK9klnuDG9TOYPv33Opr9o3f+D1GGy0kNNKAp21x3s/tc268LrSxaOlUHwI35ZDJjpkzj1+99wG/e/5APJ03j92M+5h9//RZXbB1p6R/RMwG6bt4nPCWLiPQ8DfN/+MOHfDR9Lh9P+ITZE98l/OoeQq4s1TD3vrpIvLzFeLtuwvbSXNnnZk4cnMWYd/8Dyxe9z3mDhcRdXSNqYTltAvoBu10Mm24bNZt99FjtottiG3ds99KyawaVmyZTvHs2tKWKolZd36IGvr7JVy/7dVrMob5Mrncn0VMfLEC+SrD9Nnxttuho+sxYc92QJMRYkpvlTlTYZRJjLKRBFTCNZBDouBW7cwvEQz9JS4E3nWUR3OvO54+P2+Glqmwm6vyJqPvntfQI7AMNFmO3UBywcb/CfPLvuLL0A4p9z5LtYUSK+1nx7q1I9DUjzktUdJQtaUGXudueQn2GGzeak3Qkd3NFjKixdFEZsbr6W5Gon6aSQLLkGPMTbWks9hHvP1gXOIkLPC2q3FqUqRNZcecJcNmJpzSE4d77SBEnrSDtiu4OzU42595whjQ8lTy6nkNSmAlLZ/4DR3aMw995lyje4xSn2VKkKrPFOFGc6Mvz6y2iwtp4eaddT+VSgW+Vxf466C9PjcMW+dJeGyXHcJHGPF8+G8rmZU8i9YkXaYg/S3n4EapiT4tzuR1X40Vc2DtFqy8VuFmS4i0NfBCpYQ46+C1MHJ5gh4Oki3OS7mtAV74oBb89hDuu535nCA974wlxNSDcy5iEMBuyknxJT/ATFeasM5wVpsm2wu3or4/j8xuiasu8yQ4+ycvOYPwuLyDL/yAxrruIct6ni+2Up9qJyoxkpDmaaI/DBNluIkTOm92xidgdHUO83RKKg7aQ4racbL/N9OZZ0ptrS2+2PY3R5xlIMqEz8gDDSXu5l7OfUtcZRJp8QEviYboFiE/kfuNxA3d6BaaNMfS2JjDQkUx1sZ9APEO/7mtLFEfLFj+345gar8Hx6m46GqJ5fr+CWwPZ3JHzmRFvgaoZX1viS2WhD8NdmXJft+vqaSrTnK/7ZYL9rLRC9/e1IiLMEV/l6PiYEeB3lVA/W0I9xUmT610ceYwiv+U8KNvLYPJsGrzfotzmH2lxf4/+4EXckGPvSbnC4850mqvTeHC3gz9+MUxLZTKRntbi4LmQE3kZN/Nl7Fn3U9Ys/C9MHvsfmTvnTZYJBJev/ZAd+ybg4XcMV7cz2NocxsF2FxYXV3Du6KdYGc3D8uQMzE5M59Kp2Zw+PI2L55exY/tYzKUdMj0xg1tVboSIkxC4913sFv8XfLb+jsCDY/A9OQE/wym4HZ1IwqXleG/5mNBds7BbMgaXrTNxOrKUOLdTeJjvwebMOvbNex93w504nNmJwca5cszHqcuPYN2Scbzzu3/PulUfM2Hc3/HJx/+AgTghW1Z/xJkDczE/sYLpf/g/NMwXjPmPHNk8TmA8mS3zfs3BlR9ycedM9i0UNT3913hd2c3TgQJ41cWXDxrZIG3X/ImixGXfB5ZPFmX/TxxQbf6KNzmy6UNMDKZxdvcEVkz5j2yc+xOObvo9h9f9jm0L/47ti34in70j3/+prPs5Rzf8AqPdYzA7s0zgLQ663zmud4mTJ22Fymb5YLiYu0PFOjj29lAZvZ0FNDfm0NxaICCvoqOnltqWEupbyxm40UHvYDOBwW64uVhRXpxORUEywe6WhLpdJsDhJJGuJ+T+34WtXAOfywsJs11GtNNy/Cym42cpYvLAuxjulf9wfA6udvuJCLbAz8ecE6e2CYhXceDQWlas+gQPT2OB9KdM/eTv2Lt9io5HuHhqLYaHF7Jx5TtsW/8+q5f/inmz/pZlS37Kti1vs3Xru+zaOY6Dh2Zw6tRSzC13EhJqTkFBGIUliVRU5VDXUMQb4379N2Zjf/Wfmf/x7wVcp5g/aSwrZn7CxkWzRRW4EOHlgOMVI9ytL5OdGCEPTT7F2ZmU5hfSrsrX1XZSWdtBVW0bxRVqClYpTV21tHeWyEkJIy3aRpTNfh1gFSwKOcD1LHu3zuOgwTp2blnAmhl/IMjsIM/kIQwSCHlfWUes6x4CRe3tXfL3LPrwDQw3v8XJdW9hfnAqJzeOFa9PPFfLPRxYIap9+0TSvU9iazAH9zNLiBMQ+YtivWY0Redd97bbqpV5YpAdgfYXsT8p6kZusjwfA5KdNxLtupm8uHOcOTidres/Zu7sd/jww3/gZ//0BmMFnttXv4uN8VJd1/z0rvH4OuzH0mQbC+e+x4yZY5k05SM+nvoxv37nTX71ztu8P3ESb34wjp/96m3sHH0YuvWM3NIGUebXcQ2Jxi8+jfC0bP7+t28zdc58pk6ZzNLpH5HqfppEh21E264RBbReILWJSGlgvew3E+V/AsPjS5gw5j+zaflYLI8vJMtxE1UOa2i2XkOf7Rb6zLfQIzDvlAvdZLqFVtON3BGl1n1kHtWbxpO2+j1u+J6ixOuEwNKIzARHnQQmPkbVA79IXamPwDyIOJ8jGO0aJw7FJnrlfVtVAJUlPlRVBNHUoLqg3CgTSN0cyqFfGnpXs7V6jD3B6zg5AvrMUDN6q2L47nEzr+5U0lwcSKs0sq2imEMubcZ6wyTcNk7Dft4YrOd/iMGkn9KX7kaR/2WsDZaLt7+e9GBVtMKJeH9zRlrSBJilxPmd193PL25W0FImDfrtZuJDbUmPURXJXOXetCMy4CxhXscEXFepzHMkNeo8SeHGhPscxdV6CzaXVuJksRo/l20Eue/Ax3kzge575fVBLIyXU5Z1jWc3c/UUvdoCF/asf4et8mC5WKwhyGUPefFm5MZeFeVlIQ23kzgtlTwZaeXF3U5e3GumtyVVnIxIcXwjBUo+tNSEa7ioqVqVWd486c3jXksceYGGVAvwWgQMaggpL/w0184t5ey+T8WZno+rpQEuVkd0ydXkUBsyIgU4TscJsT9AoVyrkkhjhspc5DnYqhMMqfrZ9zrjxAHbQ5S3CenRzuQl+1OcFUlMsJNsx1Ucm0gSA61oKw7lUU8m3aV+VCdbUigKOtf/ENni3OaGnuZzcdCq0u1wEee4JNWe623xZEZdxNNCYH5tq8B+G+d2vs2F7W/SlnmB8uiD3Gt25lGTOFA51tyv9hPn7Bhl3vv5U6uo9YxjVHotJvL8O4QYv09T/FGetwfDF808GyzgVl+2KKcIOVdKWUdTnuvFUEcqnfK6qSKEcH9j9myZyJY17xMXdpEzh+fi5XiQgZYYXYK0XpS8asTVlLuexkRdIlcloOGbYT33v74yUbafRn5WCDlZoVqZF5XEUVASTV1dCi31SXJuvGgr8KQ6QRys4HVyaKd0N3trwPsC8fG0eXxEmdUYUi+Ox/3oONIExj6Op+lpE1D98Sa5iZ6c3rtKFOpxcb6kjbm0jJ3rfsGSuf+JtaveZuHCN/lUhMfmXZNYuvq3mFmux8xsK0FB5zl8dDozZ/5f2Fit4MS+MZzfM4ajG3/Hwk//nUBcGvLt73NcAL9s5c/Yuf43mO0dS+j5uZiu/UcurvoJtjvfxHb/u/iYTMd4y69wPTOV0AsL8T34Ka6bPsZ713SCjy/HeO04BkuC6CsPJd5NRI71Yfwv7sXFeIc44eHw3S251tly7Hs4smseH/7hPzBjys9ZtfR9tm+cLMc2j30bJ2Iggmf8W2+wd/WHmB5byNaVv2fxjJ+waMrfMnfcf2Dyb99g4bi/Ye3MXzDro7/B9PRKzp9YyoXTK1gs67YseVdg/Qsm/+INlnz4X9gx5+dc2jOZvOAzHF75G1ZN/HecEFV6eO2vObT6l5za8haGch7O7X6fSGmvj637FRtn/DvsT0/F6uQ0DDa9x6GtYwl2M+DRcCY9tSE8uZ4LLxp5OJTP81sVelbG09t1egbFyycqoVI3jx528+RxL5+9HGKgv4oH9zt4Ja9VVsmHt1p1dsdX99t1bQHEORyqCRWmLKRYntWO7CvaofW9+ClhVvPZPvffYWc4lcvHprB+0c/ZsWEsNpa7ReUbsHnzTFavm8JV29G55CuXfajThl8yFrgveosj+xayaPZb8vodDu+bxeoVv2fyhP+T2TP/CzNm/I0o+fEsWPB3Yn8vjsEsbGy3c8ZwCZvEiVq15kNWrJ3IybPbCAiz5Y0p7/57swly4dbM/UhDRXW5b1wwg1UzPiI/ypVYl9OE2Ozi2qnFnNkynkBRpSppQF5MAGXZ6aLUK+ns7CQnLY1SAX19bw2ZFYkC+CTiwq31XNRwdxURfI608Euiwndyee98DPfN4fSe2Rhu+JRc70u0pHvKyVpNuMsBrokX6nhxifZSdy36J06s+z2Hlv6W7bN/hqV4MPtEzV3cv4DDG6axbsEHrJrzNmbHlugu+CBprE/LBTdY9TOOb3qbq8ariPG7QllmGNcuH5GTLsC0NyDf9ygprtsEnNspTjXTMN+9dTKH5OSOH/8zPnj/H3nvnZ8wY+pvsbq8h8xoew6JwnUz206U20mWT/lH5o37iajqn/PbX/x73n7/Z/zs9z/ltx+8o4ut/Pyf38bZPoS2ptviNY3QMvAI3/hMEkuqCIhP4je/f4d5c2cze/IYti6eiL/pbgIurMH/3CISRG27XlhGsOMBHfhma3mA/bsXMGPiP8l//hibA1PIslpCgdxMrRaiGJy30GW7lTppgAvPreNGwHn6VYNnuYlWgymUbfodeRt+Rea+D6iR/1wsDXhjmSfFhR5UlHtTXyMNf7Ydgy3hhDjt5tKhafhYbxZn7hiJYWcJEBgGBRgSHWNGTIwVpqo7f6BQj3d6WW7j0oHphDscIOzaAWrTneivjhAl3kRPRSgZQReoSLClKcMV0x3TsJVrfmDaz7HaII7Z7DcxWvIekabixBluwenMVlL9rakW8DSUJpIujaTqMn14pwZXh6PkpjjTrtKJ5oeJasymrz6L2tIEhvqKuT1SRFN9GL6eB2hu8BVVpupAy34rA2iVB9HVZp/uzlox9x+5cn4+oT678HX5/5F0lmF2HNfaHZOYNRpmZmZmZmZmZmbSjDTSjJiZmVmyLLAsM1NsJ06cxAGHndyb5Mtd3+7Oj/NIQ+d0V+3a73qrq3blSGy0qTF6+egwX759nE+fHeAbaYdHV0aoESrOidFkdiCWU7uquHWyjw9e3cnZ3R3sElf1m5+8xl9+9alay119Zv7sJK/f2cL7T/bIZx5UF+B9+dENrpyd55Y4+c+fX+Mv37zOhW09PD87LQ59isMzhRyZrxBwsMVOkmRbYyLHlLPPn5/ji49vcPGYOIWr82o7HllfJuAqzlxeF7bUibD385NHe3jv5jx3j41y9cCQOqNx9ehGtQ1vnNghAj7LlSNbuHd2N7dPzvONjMvvP7jCz988xT2Br4Fid/UEvjNbylXXPymJQqn8t2tjpXr9P/3sCkf2dDDYnqLWJ5jozqBA3FRTkR83jgs4SCzxwy3+9xdX+PjeJj67M8ejw51cmyvmw/OdfP9onJvzyTw9WMhco5OAdDSnZwv48sFO/vGLR+q0+A+/fc6/fvwI/vkl3358je8+ucE7IjwXDg9yYFszG8cL6GqOZHIglYGWKH76/nH+/ZsH/N8Pz9RE/T8/fPbfdQvfvav+/z9//VrdXqhUyLtxaRdvPbsgjnxarc1+97WTnL+xlz3Hprn1cC+PXp3h8rEG3r+7kVv7q3l8NJuf383nDw9TuD2+lo+2u/L5Tj+eb3Ln+Y4AnhyK5bXTJQJZzWrBHn78UmJlN9U5oUx2F3Boewe94hYD/Vbi7ycCF6ZDaro98SnWOLq/QozAYWmFpyTkKCrFeQ9OiisfCcc7/CUyxM0rjzxq4rTo6xGH2+hOVIo+6SX2BEo+K6twoyfXnlMCl52lFmRGL6A4eS3dFXb0Vjkw3x9GibjYwoDF5LstYDTDjk0l3mwXABrN9+IdibcTG2uYaIhjQPLnSHUM2wfyyI+2UMs5v/f0MD9/6xydhaFE+uio08WGOhpUFgRSJ+4+I9paBEZHRETcY6wl5fkeREfpkZZhSWaaNc52GmSl2uLq8DJuTovw9lyBv/869Aw0cHVdSlSIARmRFiLSLmT5GJDssIKmKHO2VIdSJWMzx30hTbGGlIWtpShkBdn+i6mI0aK70I7hSg8xYsFM1gVSGKZNprTvaK0/gzWuDNW60JRrxpntxQJxz/mfX9zgz99cU2cEf//FLS4eGOa3P3nAn799xt9+9Rb/+uMn/L8/f8HvfvpUvn7Ov5Uywt+8JjH0Lv/43QdqbYUff/MBv5bx/Z8/fKyWZH7vrsD57Tken+jl4aEWdnWFs6cznN09sYyVe7JNjMJ0VwyZMQa01AZTJ21eWh5ATUM0MQm2RESaU5jnq7ap0p7ZcXbUFAYSG2WJn78ujgJAiWK4Coo9yC1wpqU9gpaOMAKkHRJTjUnNNBdnLxpY4EJ7RxzNjREkS1sXVQUysL6Qw+dG0fB3XzLs5bgMH0dtLHWXYme4DldzPfKiffj0wTH+8OEZoZzXuLmjmL48a3737jF++vpJtvTVsG2shwM7lW0wV2QAvssXHzzh1Xeu8cYXt3ny9IQ6xf7WrZ0c39rAnk3lnNxRxyFxjeMlfhTGGBJk/wLNCU6cEifyzoXNXNjRzJWDHWweSWW6L5aprkhG6oNI9FiqCnmpBF1lgiP16d6MNmawebiG7bO96r7kya5M9T3rkw3pzjVXF89t6kpQF08d3trDrbO72NBfxVhzKvvH87mzp4ar2wo5MJPFzbN9dEqQ1EvjN1RH4+mhg7ubIe6eJjTUZ9PelMeFk7N01yao0y0DlQHkh6yjOMqQydYUSrP8JMB9cPKzwtHHBVcvP3RWm7N9/RF+9dU/RDQ/4fKD98hv7qG8p5/Kzg509fUI9nEjwMGAsgQP9gwUcEzc9dmJbI6PpHBwOJ0dwyLqk7XqnuvaygTcbZZQGmPCpnJXHkzG8MZYMB+OBPHRUAhvjcbxs30NfLlXkszhXj7fUMJ307k8K7LmSsRinpeY8s14BB9tzeSGONLjO8X1iyNVzvMe6k/iM2VB1JsH1ANWhmqD6K3wpbHAlbOH2jgq1KyI+UGl4MzGalqaU/jkA0m6X9xnpxBoWawp3cW+av99+nA3v/nonCT41/nr1zf45vUjvH9rGz8TR1Aabkqerw6NEsgNIuJ5XgJqQv6zteLIK+NJcDXARutFzh7YwNefvcbrT86q9dU/++w6p4+Pcu/GFp7c3MnPP7jOP759zuuX93Hl5FZ1Zf5gdyYXzgzw/PE8Ny73culMJ2ePtvP5e6fE5Z3i+pmN5CY5ERWopdaRb5YkcPZYMzumKnl0eTufPj3J1++c5uL+Dv7682sCM5mEu2nQXGTHYIMPeyROtowoOwuyODJXy7nd3Xz05CTfffWcX//sHb4S0f5A4OX5nc08ujbFG7c3idOf42Nxfgd3jvLg+rH/Cv9Xb3JbxPbJ6U384vkJdQV4p7R1WpSRmuyqKyIZELg5c3pGhOaAWgjmybU5TszVqMB0ZVcHj5S93ju7RcAnuHZoiOc3tnPnjIiVwLMyLX/mwHpuiHjfv3yYh9eOcfrARu5e2Mv10/P88pN7/PM37/D5Gye5dWyEmwd7ODZbLrGWw77pErZNFHLjzLhak//RvV189ek1Lp/dwM55SWDz7XQ1phDmrU9Jpq+85yZxRJWSCC/C/77LZw938Pm9bRwdy+X+via+uDXB8xONPD5UyYUNKepM2OkNWVzeXslnt7dy48iQuOZT/PEP7/Gb717n6w9vyH3M/XeXSk8uDcXBpMVZkZPuSFmhJxsn8pgZTOf+hTG+fvMgv/7kMj/7+B6/+Zn8/dfv8KufPOfPv/pYhPxL/i7OS6nOd3z/JPdvH2LXrkG2imnYf2IDm/cNM7m9m2PnlKNvq9mzIZqjs3ns6Ivk6tZo/vJWI/98s5Cns8Y8GDDhzfWuvLHRnfcPhvHe+Xjeu1EqcNTB776+xf/7wwe8enEHDUUR9LdkcHTfEJNjpeLI3ImJMydfrjsizghX78WkZ1nj6bOY7t4YmlqCiU3QZmxDEoMz0VR2ODMyHMSOFn9KAxZRXmTB4HQC+ZUuxAlUBopLTc00oyvTjrECR5rKRUwrzKgoU4q6ODDSGchQsw8bu0LpLbSnL8eOtgRj6sJ12C6Jf3tTtJp7t/eks0lc4ebubHJC5edpDgzUhTEoufLJ/a3c3DfI5vZMmopDRHh0CQs0xMH8ZRF8B/oakomIMcfNby1REUbkZ7uRk+WMs8siPNyWEhKgTVKMBa6Oi7C11MDTc6UIkDVB4r4T4iyIDBRAcF1JdqDEeYQVozk+NAYb0hysy0yBO7Pl3jTF6FMsrrQ+Xo/efGt6Cm3oL5XxmmlBebwhFbFGZPisIsFlMQWhWlSnajPX58+W/mA29wTz6/f3qWD5H4G9P39zgwdnptg+WsI3b51XZwv/8PVr/OqT2/z2y4f8+3fv8L8Ck//3uzf401fi4r99yB9/9lgg/eF/F/D+/n2+F6Pw/37/3zU7//fr1/joxibRwjpe3dMgfRVOf54r1XFm1KfZqrkzMUSTuHBtyko9aWqNIivXCS+53qwsF/KyPcQw+pKT6ExxqgfVBUEEi7Gpq44gPdWekCBtUqS9FMHu6BT9k/w9JFpYWx9AVo4tKcmmJMQbS1tKHs12oqY2kNRsa4prPWnujkIjNdF2OFESq5eLHrbiLG3NdNBe/jI2OoupywoUcsvi+flBDo8lkeCoQaLrEiKdVpIX6cG20U7+/v3XfP32I37x1mv88Zt32bKjj0K5uI/fP8+b93YzWCsE2CgEI45PWYw2WOJFXuBaMqK0hfBNKfTTY7MQ4vHxEqbF/Q+IkChTt1sn0umq9GasMYzKJEuaZXAkSvIvjnfh3J5R5kbqGe2SvxmplUZRFo2V0yMNWBm3jsFiWyZqfLi6p4W7p9ZzZt8ot87tEEioYrghnj3iYB8cFDHfUag+D79zrk8t9FBf5qu6c3ubxTg7r8XPz0Ro2RcnOwnAFHdKM9zUE8dmOmJlQEQzI3TdL/daLC4zJNwGcwdd7DzssXdxR3etKSf3Xubnn/+Jp48/56vf/oOd5y5z5MZ11u/cgqeXKwEetmREOAocRHJ0spBzU7k82FGmPg9/7XArF3c1Mt2fy5G9gzRVx+Frt5jaBDP2NgfwztZ0frE/i59tCuWbmRA+lYT03cFyPtlaxLvrxZGPJPO72Rw+qnHiQvCLPC8w4KvBYK42erCr1lvct7/qeJRtOWOD2Vw7Oc5dofOtA9mMN8Yw057EWEscB7aIcB0b4OTRAU6fHGGgN4fGmjjuXtvFs9v7mGqJp1/abX1LNPsm8uVvI0QYsjizrY5TW2qYaoqRvnNlV18ODUkOVAmZN8TbkemmSajJC7hqatBXGi5C1UKw/VqcjZbw9sMzfCeD7sbleZQztI8f6eL2lUl++PYmHz/axyevHeBX71wUSNjHk0s7uXNa2f89qe61PnuglhO7y7l/cVDuqY/bZ9dz/sAIv/7iVbpqkvC0W0J/Wzxl+Y601wkMiSCfkkT/1r2DfPfpVRHhLezeUEhVpjVVWebifPRxMdGgLseK9dLnEzJAz+1u4dnVOb6Ra/jlTx7x9af3+PK9i7x+cxOvXxvn+c0Jrh/t4F0RtvcfH2V9fznrB+q4eW6PiGUz092FHJypY7g6nLmuRGqSrShNtKEo2YmBzhyBx1SK84MY6s1nw3Axc6NFDDfG0lUWzCZp//n+AqbaskXw8hlqTxehbWKkP5++rlxm1jcxINDa1V3JyGgzPf011NTnqCu4B5WypZuUcwm6Ge7LY/1QIcMtyTImEpjszGC8I53WijDaa2LoE0hVyvb2dWSwaaJSoLIapYBTTZ44xnQvxlozuXx4mHP723n34Va+eH0vj8+P8/Vre3hyrI+f3N7ImyfaubujSBXzq/PpfHZzUOK6kV+/sYffv32Cs9tauXV1K7//QYzAJ7f4ThLnX757U5LqG7xz/6hAyChNci2lhX7092Ty0XtneOeNI+yZr5X+neFPkny//+Ypf/7Np/zplx/x25++pdbT/x9l+vQ3n/Cn7z9Q9yS/eucYBw5MMjBSzeyWPoamm5nY0s0+ietnr45w70w1J+fy2d4VwolxX/7xbjt/fJDBgwl9Xh2w5J0ZH97bEsTHR+J4+1Qyb1+v4dapDr75QCDmr5/z9OZ+WspiJJ4Sxdz0CiS30teXRV1DJJ7eK4kSAUpMMcfHb6nqYuvr/Bjsj6elyZ+cXGMqqqwpLDOhIlef3nhdxjLMaCi0oK3dT1yaNXkiZmUClFFha2iVRN4SoU1jnjFxsYsoLDSmo8OHqlJrVdALE7ToKrYnx28ROV6LGMxxkJcTQ/nuDIo73zsg8dOVzo39AjeSW87taGF2MENiLZnYCD3i3dbSKc6xPMtLXRAcE25Oaowt3eUx6qpz5XFBUJQxfj5rcJd85GS+kPhAc5KCLAlzEdfuZ0ZigBnmazQIdtWU3OhBYboLFSJkZWlOtEp+7cqU73lokmW3kO54C+rFGI1k21IbvobK0JVsqPdkus6D4SonxmpdaZe2SPN/BRc9DZy1NYh2foGCCB0qEgyoTNGmo8RScrK/aIcrHz+c5fuPjvHHr66oYv7WzW0M1sVyeFMzPwow8tfP1LU8339xj3/99m3++JM76pbRf/7qKf/63ZvqY7xffX6X3/3sCd9LDvqrcmKfIvQ/vQu/f8p/fn6H379zEL6/w8XZIoaK3ZkQzWrMsqOvOoAc6evMBNG1XAd8fZYREqpNtBiwjAwnAa8A4qLMKcjyICVazEyCs+QZbzGh0l+RltKnvhRJjvS1f5kAAaT44HXkpliK9liQlWxOVpolBdkK2LpTnOdGdpoNhfl2lJU5yHs7izP31x0ODjLB2GgxVhbrcHG0QE9rKbaGy4nw0MfHQgN3fQ2y/JZQErGOUOsXCbBYRFqgA7FeNuwa7RAaesRv37wrCfY2rz8+JiQRxfviyE5ta6Ig0oAU/1UUC1kpizxaMm0oizOgNFtctlxInO0C2hPsmWuOZaYlRl0MMdgQxGh7BGWp5hTGiTvOclW3osV4ajPTW8LZg9OU58dQW55IYao3HpYvU5JoLqJhTbbvK5RFrGK0zIMHxwdEzGc4tq2PGyfn2DxUIUlRofB83jjbwoVtWVzcU8b5/bVCnYG0VftRkuOKi90C3JxX4OWuSWGePxnJzkQF6ZGbaM2AwIWS1HvKXCmK0aUkwZa0CGtcXLTQN18hYm6LlZ2tiLkxl0+I+LzxFTevPeXtL75ly4njXHv+iKltM0JrjiSEC9lG29Oe78mxiSz2doVxbTaTg90hXNikrLTPZv/mavbON6quMtZ3HfsHU3nnSAM/OVzKl9vi+WbWj5/P+fPhpC8fbIzinWlxDtOJIvKZ/GYmmdclQdyJXcLHlVb8pC+Iy9VubC0WSgxcx3hnGueOjnJeHN7j67t4584+5nvzhDLdacv1Y34gnylJoge3t0hib+X44UGqSkIkWJ1pLY+lOMmF/sogOgtdaZaEUZVsKXGxhkahxjYh7ZwwXYqjTUmRgZ/suUZAxI5cof1oq1dIl6ThtlZDBcMj8x1cPzaD8UoNgpx1KMsKoKE0VF1IcvvSBBePt3N4exlXjrXx7MoE/PY1/v7VbW7s6+NvX9zlP9895l8yyI5tLOTwhhzeuT3J9UMtMqCv8eWzkzw4t03dirNvtptdM80i6MtIkUE13pvFSEcesxIX105M8+qlzeyUzwxxXcSQUPe5fXV0VbnjY6NBd6UnB+T9lcdAH93fxk+fH+EX718UN3kN5fQw5dnykyvjfPRgmv/8UgGN9fCHJ+oK/A8fnWass4wdG7o4uLWPid5CdQr5/J5WbuxuYqLCn6mGaHKjLIn1N2KwPYdNU3VsXl/H7Gi5gKuyRbFaFV1len9UHODccBXzEw3qI5h9e/vZsb2LrVt7mNnYTu9ANetne9i5d4Ytu6foHW1gw1wv/aPVbN7WydzWdqbWV7NhfZW66nd2qJyZIeX6mjgkYrR7roW5mVq2zjaoQj7eI464v0hApJK+2ni5ThsmW9L59p1z/PN3j/jqnSM8vzXLf75/lT99fJ7Pb83z7atb+PuHh/i/L4/z3cNJ/vb+Nvj6qLj1MfjTa/ztw3M8uzjL5XOb+N3v3lNrtPP3r/n3D5/y4y/f5YevX+fLd6/RWifOtbeA7q5sptfXsG2+Wb02ZT+6Mi36P39QKvf9nP/72zfqFDs//hT++Z369b/++hVH90+pe5FPntxMW1chkxva6R6W9tnex34B1OtnG3l4tlpdhHhwUHLDgDt8PsT/e17OZ/u8udqky4M+e14bdePJfLA4shjeu9nCGzc38NuvXhVh+EItt1tXFEVrdQIdjak0VMcSH2NNhLhXNYlX+hMv7ry6yoe0FBNxtWvx917IzHgyU8MxFOUYEB38AoPV9mwvdmQyWYQ9VpPOBk/iJJdlpJlSXy+OLs6QyRxnJjNsBaK9qC4zo7nVjcZWD7o6fAV8nOitc6e3Qn5HgH2qylMcuj3NYgDGS3yYrAwWkxNOicT+ue1t6mOw3vIgMQypDPWnUFMZwFRzsoxlXxUSo8JNqCwLJV6Epibbn9QIC+KT7fAO1sLR9mWC3NcR4W5KrLsV9aniLr3t8dJdSkmkG4URTqSIsCf4G1Ke7kZlpjuFsRbUyt93pDnSmWjHpOS9HhGp7lQThvNtmalxZ0tbAMWRy/A00KAsYQ31mfq0FJjSWmBOeYoOBdFKfrFkQO6tq8SJovi1RHlpUJqiR0G8NrdPdvH+q1vVUsLvP9jFx68d4tPXj/Psxi6uHhkXM9ahTqvzPz+Bv3zA/3z3Gv/vNyLm3z+RuHvMH376gF9/dY8//OIpf/n1c/71h3f547cP+Ou39/m/3zwU03qQV4+289HVcY6OZ3ByQz6DYjpL4vSZ6Y6lqcSdUC8xg5IzvNwXEC6gUiS5MCbWVI0HXS0NIkKNcHdagYf9MqzWaTAsEFgQa4ulAFBBnBVj7Qk0lXpTX+RBmNcyIgNWC1AZUlPsweRQBvMzxfSJIVEWyxVI/9ZUedHWEoKGs/ua4eg4R1zc5QO8bXBwMmfVKnHmpqvxcdAk0m21UNEaCkI11WmNGKelhNouJz3IkY6iFF4/t5d7+6f5xf0zQivvCwl3ECMC3lMbxlxPMkNlfqT4LifY/SUyYrQojdWnNF4EPlGPsIBlhFtrkOaynLnWeN68OqM6n8psO9W1F8SbMNoURUWKIznhFjQXRfDw2j52bOph1/ZRfv71M3bKwK7NcqJUBstQhbu4Pz2Khe768p1ZLw5zuj2L8dZcVdDHOzIZaY7ggji3Zxeb2DsarA6KydYAWoocGKgPFGfiQ0qEAQlhRgR7r8XR8gWKs91IDtcnKXQdtfkO9FZ7Up9tRn70OrpLA2gsCiU21hGfEFtCY/2wcxAxX6PL+cMXhe5+x7On76tnqq/fu5277z1meLYPL28hsaoEsiNNqUw05oI4g309ISLmqRweCGGjDOT+Cjfayn3YMJQjnRtEQ66runJ/Tgbr6RZ3PtoczfXqldysXMLpwiXc6bDmvQ3hfDAVyc83JfJln5/qyL+us+eregceF1twvsiRHQWuZLmtYOdwCTdOzdIswqwsjrpxaD1dBeHs7C8hL9iC9ABDtRrf9vWVbJup4uzRIQbb0hhsTpO2SiY3Qu4hy5GiKBHgeGOKYwwoijWgLNGM1iJ36oQi4zyWkxuqT5qfFhVx1mT66FASasag0H+SJIPcGDu1bKpSB91KyNvPYTU6SzWE9nX48p3DvHZ1lK/f3cl7DyaFskdFSDfwPz+7xu8+PMOnt7aJaOzjJze38t3jPezrS+T4ZBY39tQx0xrJR3d38vXT03JfGxhrKKIqPYK8aC86K1IE7CopTffh20/u88svXuPh9d288/CQ3GsFPXXhDLdFicil0lvrQ5PSZuPp7BO4un2si3//8i4/fnNdLaLyRMhfKUxz+VArhzdmcWQigUvz2WwW17V/JJWHp8YlYTxn78YOlmhoYG3yMrYWQt7i2OqlH4oCNenPdBK34kakw3KSAk2FyC1Z8bIG9qYLBDxWEOGpQ3qY9EeYFZmR9oS5G+DroIuXvTb+HnroaWqwdrkGDtarsbORmHXQUeNrndYCGddm+Pjb4OFthr3jOixtlrNMftfFdTUBvnpEh1gQ5mNMkIB7iJchAZ66eDqtlu+bk5fqQUKoOXOjFTy/s1ct83pOXL2ySvnG/iF++PSaWvDkzz+/ra56/+DuNkl0g/DLB/Cr23x+ZQR+do6fXOvjx3e38rd3tvHBuW5+9/pufvN4H+/f2Mofvn+DP/3xI375U3HYv3yHp9cPcG6PJN3NPUx2FZMULU6kKJy6uhSBlFJ27epn/75hfvqTRzx/fFqdFfndt6/zm5++zq++eqwuRPznH7/474lyv/+EQ/JeD+8e57DEQHNrPqOTTbT0lDA228GufV1cP1PP6xfruLazgNOT8expteWfb3bw22vp3Bsw5GabMfd77eX/ztwa9+HidDDPzjeriwM/ffMSf//txzy7d4L2mjR1j3OzJObqsgjCgo1ITbaVRO4lYmxLgji2mgpvYsPEkYqgp0nyL8owVddktIizLElcw3SlI/sLnLgmIHlxKl3AOlLd9tkuMdgq436yMZRdpf70hetRl7hOvmdFa6s7aVm6pKRokibi11JhJ3nCVF1I11Ngp5qahkRTyuVvGpJsZHx701Xkx0RLIgN1UTTledJerZx94Up9bQi9lRFqzY7OhnhaWhJIT3fF02WVWso1SwTHV8Zlaq4L1QIBfg4riXA1FzfvSLafB+WRgezsbKA/P4l4JwMaMgJU8GsuDqRWHHmptEettEV5tDF5vqvI8VxKRdgaiX1x844aJLloMF7jyqbuQLrLbShJWkVWxAIxdCvVmYjWUiv13pSXkn/LknQlP8p91rox3RNJXMBSxjoi+fDxLv7vT8/5x68f88FrBzmzt5fWsnA6q6IpSnZRH+GMtKaxf7ZO4vY0v/7kPH/7+T3+IaL+v79/zv/+8W3+9ttn6usvIvB//15ev37IP399n2/fPMDHt2e4ta+eS9tK1XM0jm8uZMdosrSnH2UCXk0lrpSIae1qDiddQEpZBBkarIOJiQZ2YhT9JBdm5biTn++tApOr4xI8XJYSI2IfF2mIl+tCAn2XUVnqQV2VNxEhq/Fyfolkya/lBW4UZIqTTxZXnuNGpkBSY1MSE5OVaNg6LxsOkAFrJ47IQSjL2d0SW3tDwoPsiQuxJtpbi/xII7LEXWf6ribFay1ZAaaEO+oQaicd62XKrT2jXN/czb++esj8+hLK8l0FApZQEWPKWGUghZG6IoZrRcx1SPRcTJh0XKD/EoJEzKPkJjy0NcTBmXN8izjk+jBq5YKLU6xJFWfXXixuWdxvZYorvTVJqrNpqEpioK+SzFRJzMom/Wx7oUEtahP1qRJgKApexcamCCbqoqlL86GjJJrd6xslMUcz1Bgsn5PNuV1p9JTq05kvzj9VBChmnQSfsjjDXChJKDrDjhzlOab3CjXpNha4kBmhxUhTALWZJmRHLCPa/QXKhKTy4xyICLckKt6DuNRQnF3ssDUx5+aZq3z29sc8fu0JT957zqErx3j40at0jtZiYbFMHK4jtTmO1GWYcXYuh129gVycTebi5lTmOgOYbguhvzFEbY9g12Xkx5gwWOTCdLE9k6k6zKcu42LFSq7VLOdKvRbPxj14PhXA6TIDPhoO5NczUbxfZcHvRNQ/rLTmZPgSjkqwbU61pNJPm73Dpcz2l1KVHSIC7KNuF2lKC+CoOL7+wnCqEp0ZkUHdXx+rbkvZMJhHd20Um/py2SyvujQn0v1XUhKjJ07ckWJJUFkCfZnh66iX+1K2m5Sn2FAca6ZCT2ehLwVhksD89QkzfxlXodRcAck7l7dxUhJ0lI8hNroapIfL70vcPLo0ypevz/PhfaHgTRncP9UiYr6R92/PclfA4s7+Pt44McKFDRWcmSpiU0MovXlO1MTLgE+xpSnDnXRfEza2iZAnh1KbGsn+qR62DTXSXhRLigJfnsZqtambZ+dVEn/v0SF2zJRTLgI7N5ZFuOcC0kNX05hjy8bOKO6f7OaT+/M8OjPI/RP9XD3Woy6Y29wTxePTzTw/WcutLel8dK6DK5sKmagKEUgVV/qf75ifqldPqzt9eoLeviSaZKCOlXuri38GJOnPiftsL4uirSKOytxQ+psz1dXsh+e7ZBxEqEfEVqYHsmmgRvqikePbJzi3b4K2khhJlmHq9qKt4y3s2tDLnk2DFKWF0d9WrlZdVEqE7prrobcth8QIa/W8g20b6tm1uVU9eKijLpkxccAbRsWhzzaKQ+9UF3MplfXG2tOYkf7eP1vPaEOiCnn9FZF89fS4WvDk5x+d4e/fPVD30f9U2u/nj/bx8eUp3jzWweeX+nltVzGP9xbz0ZlWHu6q4KRAzicXprh3oFctvfvg9j4+fP0c33/+Kq+e3sLtQzNc2TfF6Z0jNJXF4eGkhYdAS3VtKlPTLYyPNfL6k4u8/9Z1Pnn3ilruVSnv+tNP7qinuil18pWKfH8Qc7Fr6wCXLuxky1wfHV0ljK9voaWziM7BKrZta5b2K+TKzmQub0nl1vY0Lk36wndz8GEH72xy4cmwg4wrTx5P+HJ3KpDzk2E8PdfOzZNj3Lm0nb9+/yFvPDzLcHcJB3YO0FybrIp5boYHPR0ixMpjprowdQFfUrQu1SLWQR4v4W2vgYXkvbYiW6qTJGeFLuZQRzAXRLQ3RWgzkynuM9+GhiwLipON1L3WU+Kct4v4zmc70JFuSFeVCGWtwI7AQFaKFm3VzlTnGIvwmVEeK1/L3+ZIjm1KM6dX4Lqn2ItMEZWCOAuqs91prwikR+Iz0nel+ozXV3Jdfow1Kf4GONsuJE3Gd0qKkwiLiE+kNTW5PuTmS45LtiI1wYogl7WEu5kRZm9OYZgvg8WZzDVXUB8v7jpcDFass7yfDUkh+jiaauBmqUGKGMKKVCvaxGw1pllSFqWlbjtuzjJh/2Qys90hkjO0VMCpyTGQsWBNXYExFQIsNblGqqC3lVnTUWpLR7kjpRnGZMauI03eJzZgpZi7QoHCu/ztV69x/mC/Wn759plpZgeLJIbzKc/wFPMVSGWWp8B6Ll++dYRPn+1TY1iZXfvlF1f54y9f44dfPuTvf3jOf/72Pj98e1cts3z7VL86M/jbD49wdr6YkVpPjs0V0F/nRUOejYxDJ+rz7SiU/goRVz7WHUdbbRCleS54uC6S9l0lQq5JkLRHuhjE9u40YuIsKSjyFlF2Ji/HlbnZcjavL6SlOoB9c5VsHBBDURMoceAs+cueqiQ76VuBmmRn2gqDyE7xoqkpi6mpJjQKSwOHM/P8cPMxQt9kCVr6CzE2W4m7kw6e9quIEzGPdl5MVawpQ/Kh8Y6LhcIMJEis8DZahI/5IlXc832N+PHLezRXh+Dh/AqhTgsIsdCgI8NJfc4e6qasmNeS5KpJotxUaNBaNXgivdbhqKNBpIcW7VUR1OQLhVYG0ygiHuu3lpQA6cRUZ+qlE8oSXaSxQmmpilePMQ0L0GPXRC67hxKZaw+lJk6H/MClxMlAGSrxY0t3Fr2l0QxWJzPXp+yndKVJaHWy05vpLgdq05eIaJnSmqhLg0BAbbQ2ub5LKBV67s5xoCJaX30s0J5jz2itLwOV7uwaSWCi0ZvGbCMZGMvxMZIgNX4BO8uFBIdZExnnhaurpbgcD96+/1CC5V1xBrd4+s4jDl0+wPzRaeo6MwkOMqZcaFVx+tUSyAPVShEcI0aqbJlt81a/7qxwoaPajyoJhoQQIes8N7keO3qVgZ6kx2D0Yq61WvLOtDcfbo3ki72pvD0bycF8bT4aD+G380lcTVjC82IjPqwVZ15uy/1mf7ZkWNMSqU+7UF1zQRBHtnQz3phJfaqPuhAty1uf0Yooru7uZudIPkMNUbSU+jDYFKlun9rQkShtm0ZLhoPqyquSjCiMVtYz6KqC3lbiJjRtTKjLy2SE6RHusohUf0kIQQZkSKKIsl8u5L6KfHGbhQkubB4pl6AtlhjQIcFbHPnjw3wnrve7tw/ww0eH+Ncvz6lH0N4+3srJLVXcPTnKt+9e4tPXjnFzTzfXdjTTlulIqMRbfbI1aT5rCbB4kWj5jJnWXCoTJKayo0hwMxfgC2Znfx09hXFcEoG7emwz187M88lbl3h8Z7849O2cPthHb2M0zWU+QvsrifFaRLLfUub74rm6t4Gp+gA6RNwnGwPVab3Xr49IQl7Hte0ZXFwfwfYaa+5tSuNgewh3tzdSKQntwEwTW9fX09KYQI70Y4y0WX6OJYNl7pQEriXbd63EuavqwsO9DQnzMiLW35TUUBuyw+3IC7OTZBxLTZIM7MxI0gJcSfKwpiHWi1J/K5rk3zHlZMEgJ9JczWhODlGTamtGlLg4AeoQJ+mvYHb1V7KhOYP1DankhJoR5LSM0nQncuNtqBGhiA3UFug2oa7IS2AimvpCL7UKV5S0aaTnWuL99UgJNBRQ82J+sFCco0DUUDZ/+kaE9NPLvHNpE5/emOP1w13ivrfx3b31fHi6hecHK3jvRCN3txazrTGIKxvKOTCQy5NrW/jqvYvw72/gDx/y+qlNnFKe+xcJNLYXsG2sRuI/hHlxve+/e51f/OIt/vLnrwQi/qAehasc6fqX376uln5VtqX940//PWHt3z/+hH/9+LVaN/2br55y9/Yx7t87yTP5+rK4/1PntvP2m8d4734fT88U8NGVOj66WMHV9T7w8RC82cyDATOut+hzq8Oc+0PuPNgYwYNdOfzm/T38/MMLKjwoB+188t5tzh6f5dyJjYwJHOdneJMab09msj1ZSbbkpdqozz+Vx3jTEkMxfoux19dgQmC9Nk3GTvBSaqNWMZyox5FsO84Xu3O43IPOWB2KotdJznKgNdeRXqVAVpQJcwLJjQlakhtfICHwRWJ8NWgtEScrbn28wYtiea++Yjs6c60pidBU63MUSS4rSTQjOUSb4nR7ikUcSnOcyY40JkrEPEJyszIFXJxgT7zk/KQoM9zdl+PisoyOpgSK4h1JCjIkTf42U0A9NkQXK4GR/GRvLh6apSYrDA+jxYTbrCXZ00Di1YoecfmxMu5TYg1JTRQgkfvISDEhImgF6WIAEoJWUi7fV/JHdaoJ1ekmYm4sxDX7MTMQSX2RNdmJayjK0CUrbhXp0cspS9dTX8UCQPUFljSIgObL3yq7VLLiTETYTZlWylk/OcxvvrrDLz+/wbGdXepK/K7aWHnfPKZ6sxlqTVbrUlw+1sv29fmMd8VRkeNEeZ6rAG2eug1SKUS0TeJ047BAdpWfaJIbfTV+6hZNZcFkb7kr88OxzI3IuJTrLk01FNhwoqdG+j9ck/xEMV8tUYz2JBMkRjgjxQ4n54V4eK3EzFoMreTGmBiBoSBdgn3XYSNaEua2grGGaPVxSIvETm2oEcOpYuAyvRiKtmUgxIrJaCemIp1pDbSmSP5tLEtgqL0QDVNzjWEfX10iou3wFBdjZbcWK5s1ONhIR4pAKR0baK5Brbirvd2pFIijS3NdRZq7NkEWi3E2eYEVGhoEWy1i13gZ8THGBPmvwVP+xl2CI89nHRHmLxLltpzcSDMyvbSJcVxJqFy8v/ws1NsAL7s1tNUkcv7ENJuna6gWcipMcSRVgifJS5NNLSk8PDrBXz+/w0cPDoqwhBATpC9JRwhUCZKwVeozovZsS6bq/CR5Gkgge7Bd3MRsWzZjdUkMVceQ5C9JM2qNAIEhHVWGNOevoTtdl75kA9YLUSmvZumEzlg9RrOtqQxcRlusPh1JhszW+7CvP4a2DGncCkehIwku3wVE2LyAt9lLuNovJT7emWhx5x4iGrFBPnzw6FUhuisc3rOF05cOMSqimVjgT0qet7p6sU4EsiTLkuo8S/IT1lEogVucsEaEUN47fCV+ThqU5NiRm2ajTvsryTY7VIeScG1J4CtIE/Hqj3iZo9WWnO/04PZoKG/OpXChxZU3x8I4n6/Htay1XE1ZyfMae97r9OVhV7AkA1NmS1xplSQz05bCQG0896R9z29u49X9I1SEW9Cb78vlna3khusR4bqAON/llKaYUZ8lItYcwq6BZAZL3dggEDXW4CfO0ZGDG3JEyF1EoI3wEgqP8xVYc19KlQBdnNdaYt3WiICYqiLbkRskLt2axkxfEUpDGdBuAkYv0ZDqwftXt3J3fxef3dzEb97ZzztXh9XB85Pne3l6YzPXT0ypJ5JdOTJNRqgJ6YFa7B4TF9wST322B0H2SzBdoYG3gObeiQbuKkdd7hwVEcvj4lw/52a76cuLZO9ILbdPz/HB0/PMT9Rx/sikWuf9zKEBVcxTI/TorPKnvcSTimQzdo+kcXpTEX1FTuKoPdjUGswPnx3n3slm+gqMuDGXxOl+b053e3BlMJRX5/K5NlPM7u4MUgOM/7uKNd8Lv8A1BEaukRgwEtD0UqGxu8SbjT3ZkuBMWT9Ypu4xz413xc3oFdz0NCgNtxfQFEcV5UmI0Rri7UwJ1l9JppUmsZJUAxaL6xEYz7VdR4blWiq9RehF2BtCXUi2WE2mnTaDGUF8emE7v3lymlf3DNAjbaU4pLGWEHF+BpKo/vtIYW44SV2AunEwSV4pAtjOIkAi5gIcMb464jrWkimAMtqRwUhbIkPNMXzz9in+8+un0nfz/PHdsxzqTePx/kZ+dmuchzuLeOtILfe3FXJ2LFmceTrbGiLZ3ZXKA0moz69v4fcfXuSvH17mHx9e59cPj9IQYUeK42rmOrIJc1rLcEcO33x2Vz2fXVnQdv3SPvWo3GevHeTTd0/z+fvn+Py9C/zqZw/VQ37+9Lt3+bM4dGV/+bNH5zi4fz03rh9Sq78dPznPvDj2uzfnuXdaBHxXFJ/cqOSjC4Uc6Tbn93fK4FkDT8ZsuN9rxv0+Kx6OufF4PpY3j1Xyf98rpWjf4p9/+5h///0b/v6nL+H//RL++TP1ON4T+4fZNFFOTZG/2mbxwdrq47vMaMkrLWFUppsz0x3J/EAsU82BZHq/RFeqtH+UJrtEAA4km7IpzpCJNFMGypzpFNHoEjHvSbJiTHLeVIqFmA1TcWsGZPq9RF7AIioiVlMXp626+aFCO3HuJpSELCdHzElu6GpyRdADnTXwd3lJhNWEyDBtLEU8rNZq4CjxFRmkibWJBql+OhzZUIeH3QIMxGQFC9zFhBjgKXm+WXJXdoY9Af4rSYswJMpjhTpb97tv7jHQEEeg1QLsV2uQ4y9QH2mirpkZao6gVvKEUtWsqkKZWrYlOdGQwlw74sPFUYcKaMSbSM4wId5vhThwa2oLHYn2X0xxphml2Wbibt3ISdbB20HiXO4hVu65JFmX9d3htMr4SREwcLfTUIVYmX5uqQpjx8YatTpcW2UkY2KelHhNijClJN2VzvpoOmsimerLYMtULqNdMWqN9boyD8nJXmwYz+X4gXbeeX0fW6aLGe6KF7GMEhBIVmd2G/Ls2LM+kzIR78EWf6b7o0gOW06x6EhzsYOIugn5cQZ0lHuTEalHd10IZbkuZCRInheAykgTyMuWMSV9GR9vqe4MSIiW8SzwFOu9mgL5Ok3atiJIj7YIc5rEALX5GjAUKvoW4cB4sA0TgbaMRTjTLwZsQ30Su3oK0LAWMXeS5OfmugZHGTzObtpER9kRF26Nu3ROiO1CAo01yHZfSWu8FfXKM95QQ8qCjUn0WIeHkL3yTCXO30huyAxX92Xq3kI7STChZq9QFmhGlqsWZbH2FEXYEqD1AgG6LxHra4yfhx4O1mvRWfciWpoarJPAWifB4GK7TFy8mSRAQ0pCLagKt+RQfz4P9vUwWhkiAmPArslCGiTJFIujVrahqVvSCh3IDl7NWG0IJzZWiWu0IMZ5NSVCNFWJTsS6L5Eg0Geiw0cS1DpKEhYyWWDFoIj3bI4Np9vCGRNnuSnTil3FLsxL4I1IkhtNlqQr798sIFARvITGOE3qhYxzJeAaEqzUZ51hkuSCAo3wDzLH1mot/o6S/CeHOLVzM9tnh5nfMUx+XTxxOR6kSIemKSuYhXBT5bNTYgSMPF6QYFtJnjju1Mi1pMcrW9eWYCkDLEJceXmhQECUOaFO4mqlL1Kl4wu8l1MjzrFVBuuIDPxRCaLdVa5sK7DgSIkVp4tMuSMu8S0R+m+mY3je58ej4TAO1DpzuDuYk9MZannQN65s4P0b8/z6+XE+ubqJ5ydH+OH9U3z7+l7++OVZrh9t4eDmfIbF1fdXu6mVwLb1CDlmmjDdGsjFPRUCcil0S9LJjdamrdSd+jwnStOsyYsXAcp0paUwgMwQU9JFrIKtl5PgIfQeZEWJEHy+rxBtsgcNMU5MlkZzabaFT65s4fLmWh4f7eXLV7dx43CnWiP8m/ev8vjWEfUI3LvXDuNstRAHgRrl5Wa7CBfrRfi5aqoLI3PinEkRkj2xpUucTSAlkTY8ODjG9S2dHOgppExiPFXiM0WgQjkv/vsv76u1oZXiGAo4tVUEMt4Rr9Zgbi9wETfvRIKLBi0pxjw8WM/T460cnUnn3Fbl+No0nh3M5UyvKwdqzHiyKZGjzT7sb45kY20Ek03JxAYYqGfBz2wo4Re/vclnnx3mtcuD9AgY7JouFLeQxOG9fXzy7mXeeHCU167upjbDl4ooB5IEeCcLYjjWWcn+plIebtvA3roirg9VMSGx3RtmwZONLdweqWZLfiinOwrYX5PCzYl6tpXGsKMqgcEUd3GdN/n1vX18d3s3z4/28+2jDbxxsYlXT1RyfX8RD07XivNIoqvchhPbC9g5laZuYxzuEJde5kt+urNaXKmzJY333zxDX2Mck13JPLs+z1/FCf3hg4t8cm2ec9MlzNcFsqc1iNlye+5tzeOUOJj728t5//Qgt7Y0MFMdxuXtDfzls3M82N/O+cki3j3Qy5XhAo62JLO3MYENVRF05vjQkh9Af0MirVVx+Lnr4mS1Un1kcO/aHF9/fJ5vPr2sloH96Re3VXf+lx/eV4+mPSfCvXGqhf17xzkpUKdU5TpyZEZdEHf6WD+PLtbx9GwWz89m8PmNIi6MO/LD3XJ1EdxrI1a8td6Bd2fdeGODL69tjlQPjvnrV6f4v7+8zo9/fIvvf/E6/+9/v+GPv3mPf/74uQj61+qpbrUFfnhav0xunDlpAsRlqVbkSGKvypB8U+PL1qEEOsXFKdPoChRuqvFgNFGfXQLMh9MtmY3UpTN4FYXhqyiV3DNa5sW26hARcjsaA1ZTFrFCnZ7fIPA8WyBuMFKLrigtNiugmWGumpKRHGvmm0KoTxEhTZV8Kt9LiJRcI0YgNEJbcq8Glss16M73wFyMl5sYsIJgcd+e60gM1hN3bkqgzxpCPQUa/fVEZMQBh+vg5fwCbcWetBa4opzuWF8kwuz5MuvrA9QtcWOFMlbSraiO1qEwch2NkkdLM80J81uMv8cCcaKriQhcS4j3CiK8BDRiLdWZWGWdjLtck9E6DaKD1lJVKBCQaEyRCHxHnS8uMsZr8mwpEHMVIuOwtdyNqlwH8gS0jeX6E6SdlaJCYz0ZKCcmXj09SYuIeaLokqf9IppE5NNiLKko8Ka3OZ6NY7n0CFxVFDjSUOHFxEASvS2RVBSKOx/PVo+w3bqxWN4zkO7mUCpy7SWvmFIm7TvcGiKfbUlZluhbnBZNZU6EebxEpPcCgTYdMgRUSgW6MiN0SQjUVGf58gTG0uNM8XFZjIfDK9IOOsSJwLv7rMLLeyUh8nsRYoSz40yoSLUmN0SHoiBtyiT/l/prURdmTGecHRXeYujctRhKsGcgVJfJKNGvRDPl1LQFw4qrdHdZjaPDCtzcNYmPcyAj0YVwEetoEWpPpaFsFtArA3lMXGV7oi01IizKPkV/H23snVcQLu4qOsgYR9cVODktIdBumZqgmyKcSBOnn+SkTXGwnTgGGyr8HEgWl2FjshQvdxOsbbQwNV+BlnTiqmX/XfgTJwk+2UObCNNXCBdyLHBdzdY6oaPqUKoTTNWKWVOtYQxKhzYL6SZ7vKLuQ6xMMadFCG1WqH+qOZFAi1fU7RbZwfpCnaupSjOhtcyW/JRVNOTo0xqpSU+wJtuFfA+VebIzy0ZeVuyQ92xx1WA2SZ+RiDUMR2uySah3VgZgrziq+uh1NEuglQbrSqDrkBlvrRYA8PUxIDRARCollKeXT3DpwBZ2zPbT2VtCSX0s8UJkSiUoZSVivQyIFHH+1ZLMM2TAKVNRQd6LCRSaDpNg93RbTGG+JwkSgNmpruL2TdQ+yY6wIE9gpybekVoBpCxncfKOAhaRRuxrCWdEgn1jmj6PRyK40+zCmXx9Pp6O5O+XG/nnqwPw5S7431v8+5sj/PGTI/zly3N892wvz071c0bE/eaOGvj2Kvz2Ln/48iSvXurhyNZ8Sabu6qxBeeJa2jIN6cmzoFVetRnGlAuVZguEpAavpFYGdLwknJxYcQcpDiKoRnhbCxg6CoQEWoiTtiTQeg3e+q8Qa7mUNNvlTOSFcaizkAPthZwZreHL63v44c1z/O3TK5IgP+HPXysFOj7k+68ecffqAb75/E1GBusIFOBT6NbS8iWsLBeQk+0vbRZGdLgdPq5C/emeQsou5Em8Kus92tOcaU20pyPRQSDRnCyB0qHGZPIENqd7c6jO8cbN4gVxxVbs3VhBugyWjFAtdetJZ54MHgHHosAlTMngvbgpm9dONHFsKoFPr7axrcaCQ41WfHehmu2FhuytdOZASxQ7WhMZqYzGw+IlIvy0KJYk+Pbbe/jow33smMmUz9LDz+1l0mWwK9WhlJOqJodK1YWVRQLWCuw0RdiTYbGc6YxgTrSUSFKPENiM5VhTEnsqA+X7jlwfyedEewp7qiPUql/9cbbMFgUykOzEHvl6d2M8v39ymF/c381bx0f46PI4H15q4f7+dK7vTGSu1ZZJAZHNXS4My71s7PahIdeImlwBHhkDivupKvVXjwpW6naHBxmxcTiX5hJfnlzawB8+v8q9gwOcmCjl+GguR8TJ9ItD3N7oRWPUStaXOTJd4cGpiTw+u7qZff2ZvHF2iJlaP6ZK3Lk1XcSlnlTms1zYmGpPnziUDQU+dMj/65McBBbD8LNfRlGKJ8Xpvlw8tp6nd3eqhYHuCJC+dns7n75/QRXUf//9K/7nbz9RF7+dP7WFhw9O8vabV9XaBc+enuPJw+O8/XQvjy81CswU8OxcBn98v5O3jsbzqxul/P1BHV/sDuVk+SLu9BjwdL0HDzaGcWtbNrcON3HpRAfHDnZIwj/B289OCxhMcmRfP5+8fZYP3zhOsbRRXpyVCJk7uVEG6mOnzJC1FAm8lyvGo9yFWnGeymLa8QY/xiSuptLM2JpkzEzwGka9ljEeb0BR9FoKE/WojNCnR95vi+SDEUn0pTLWlMW+m3McOFsVzP58VzYnmrNLIHpDsjmtAatoDlnD5kpvgU9x8RkWAtgONIr7LCsSM5FujbfTSxQEaLGtMYaOQsnV2U70Z3uq1eImmmJFNK0JF5GJE0FvknGsPAoK9VhEuNdiakSo6pNN6K2wp7fcmrr4NewUeJ0rs2dnhbMApBMzIuJ1YSvlM5YKvL9McuBKgRtjMqKMBaAN1Uc7FfJ5uQkOFCRLXpR/E0SwPBwWqbuHyvO96G9PIDfNioJUMQUCLW4i6IpYFiTo4yPC72SqgbN8L03auFraenYkj2tnJtViQ0qho9qiILVUakqMBQkRxtjK75fludNaK8Ieb0pmkgltdf7yWY54OmmIgVomkBjF1FgmVaIH5QLxyqui0Jks5XerfeX9RANrfagW85gvWhAbvIwCMVOe9hrqs/JUAaVE6cPMKH2Kk8zFQFrQVuJDjJdSJW8xfjYv4mIgICXmNTnUCAcxy142L0msSFxL3kkQV57ktlTyuzmNiVaUi3ls/7LxAAD/9ElEQVTN9l5Fvr+mfG1NS5oTjcmO9AnYTYeuZUfYKvaKHml42q4Y9nJYjZe4GRdxse4iFlGR1sSJi/F3XEOI/QqcxS0H6WtQHWbJmBDyWFEA3Zlu4oqt1BV6+kZyMfIe1kYvsEYucJXQno/RK9SHiWP2E5Ky1yPH2ZDaYGc6Qjwpc7Mh1Ercu+ESdOT3tbVeFJDQluRgQ4g49ghx7BkBZkIkloSKwy9S9iu6rmKmyF/dYpHhvZQkEbwSCfaxaj8q4wyJcXmZBG8Z6EIooSKCwSJuWRIYuQIctckOtGS5iju3UBcy1QpRZcSuVhey1QasYTbNjutdiRwSkT2Y58h2Eel96ab0u7/AJhHxqYhVtAt59oSsZHupmzpFXeG/nFgJojzv1aR6rhIqW6kWzveW9kuJdVa3bAxUiXM4vYdzh2e5fG0nU/ONbNjRSIIEZ32ZtwSyI3XlvgI0i9CSdshItaGuJpiSInGVWc5UVQTRUBuFt9saokJMRMzNSJB2KUxwI9HXiJxgW8qjvPDSWkiqqx4d6R6MF/pIO7lyd32aWu51T7Yer/X78dXOdH56KI8P9ooDOVfBJ5dqeft8LY9ONXDnYDW39pTTl2tFs8DLzo4InpxoZ7YtmIEad/bNplOVZ8Jwu6+I8zrCJOj3j8XSXWhBvIeGWn5yU2+UKuZOEqRZ4iry4s2YEMdWX+hHT20MVdl+lKf5EOKkg4+Am/WaFwg0WUGCxVLCBeKybFbTHeNBS7gISUY4R/qruL93lMcn1gts3OKHL27w1+8eq0eUPr1zjPG+WrbP9dLemcLwVCFhMliNzF/BwUUbLx8zvL2N1ZOfFLce4LKE4kRLXHQ1CJCB055iI0DmSLfAaXmUBck+4mrKgsmJMMXZUIN4X4GABBu2SmJQFh36W2mwXaj91MZ8DgzGcXk2h//3+WHeO9fO8clkjozI96ZFPJOWcqHfg5+dKacn7EVKHDV4c38bncn2+MsYMVykgamMJcV9bBhL5+Shes4daaKvJVgSizHhIdr4Ko8jBAqfPzzMzvU15IUYqwV2CgSY0+TaNqR68eGuYa72VHCuM18AIpCH+6p5bW8tN+aKGM13oEsS3/n1+bx1up9TU/k8OznIgwMd3DvUzS/ePMyfv7zE9YOddBU7MiXiva/blrs7Y5ip0RU3JZ/RaMqWTgemW+xEgDS4sLeY3gZv4kUcnOTa25vjiI4wx8ttpfr8VVlP8fsvLvO/397l8EQxG+oi2NQQzq62SNpEcJSZrJZEbXK8X6RUBK011Y77+/q4saudN073cWgonrubC3lzRxXnm8PZm+/C7lwnDlX4saXQk/UFbuzrTadTkrtSeVGpxDg7WKKenf/gykZx5spBLZf4xU9uqs78xz98gHJq2p9+/xE75vsYHqyiv7uIrrZcBnoKGRNQmhwp48T+dq4dKef8zjj2jNrL9QRzdMCeuxsDeWMujNenvDhdvZQ7fYY8m/Xh+e4Unh9r4N0bk3zy1i6++OQEH793Wi1He+7EKHu3NvLdZ9f44ad3aCj0YlN/Osfmq1QHW5pgrG5fapL8Uyrwpgh5WYqR6jIrJde0JhszJuI4p0yxixjsiDHiSIU3DZmmRHq+SI4k915xsOMCNdP5bvSXisiErmZU3NvVEn8uibPdEW3K9jhztkqeGxKD0uqznB2SZ0az7GmTmGjPl5ySbkOlAECagLaySHm+IlQcni3VAk4tSTYcbElmSoB2qCRAoN2KFDEVRdFGzFSFSK5bSbTbK9Tl2DBd68/OthAmK204NCCfXWsnfWXKjIj65nhN9udacFSA5WJHGHuqvOkT91wVLnnBT5NIMYZBMlbjJVcGOa9RK1tGBhiTJQYyOkicq+S7ED89CkXolWf364dz6KoLU9cOFcr7FKea0a1Mr0s+TgxYIU7ZmuIUS7JijeVndgy1JTDVmyWQYEuIjKeMOGtSpe3qy4PUhXv1VUFqEaJAnxXq7gJF0BXBVsS7ON+J3EwbdZ+4spo8PlrcfmMI5cVuRASuplSAKCfFTH1EkJ9uQZGYvzh5j9xUc4LFiGUkGInTd6IsWxy05HfltLe8aGNq0uzVs0ea0hzJ99MmwU5ytt1SWsNsGIhxoyfCgc4wgTT71bQFmKgHUBXaLxHzK3qiwIrdAqqkj+rk+kvk/UpjzWlPMGeDjKe9QSs5GLYWDVvDRcO2pstwsluNi9M6XNx1CBDB8PMyxEYE2dN8Od4GC/HTe4VoixVUhtswXBRMa7o4Rc816jRwoK+BJHlvQl208HWTDnJfJx3nSGuoI+V2ulTaG1LkbEy1jw3NXo6kGgrlr31ZCEVTEoQd3vJ3yhabuCALfGxWYPCyBtYLNYgzW0yegybrMwMYSXZlR10M05Xy2ZmO5EbrinCbkh+mR3aQljr1HuSwQCW+aP916vSNuoDObx1NGc7SiPYifloyqEypExdekmlNjXREhd8aJhKs2VXgwWiYNqOBq5gIWMam8DWMeL/MoNeLHC2wZZ+8xmN1GRH33BalS6nfSuoi9akK0aUp1ZaydDtxVHZ4uCwnOcpWaNaM7YP1XDu4kQtHNtI/UEhLdybx8ns+/qvUQzyU6RdbaT9nuxeJDNUnL8eNyvJAEXUnkiUQ46It5PtGuDsupak8Uj0mMMxNRwRR2tl6JYUxnuRF+OKuv5o4ZyOSXbWJtX6RAiHnfQ1eHKi252avH786UcnPDhbwsQj6sy3xvHcolzPjfuzpEZpvdebVw2X8v6+PcHQ4mqF8S3FWybxzsY/+Cidxrd60VjiycSSGzjo3aVPl2ZkZG9v8yAtdTHaIUGmUpuo24n0Xkxujx1RPPBUCIx5CoKkRkrQyvEkXpxzhYYiH2Qp8LDVx1F6Cm/YCAgVicm3XUOFpSpmHBX4rXiDDzoC2xEARhUzeubKdD27v5Gdvn+THX9znl59c5dmt3ZLQAwjxXMfqlRp4+iwlMVUcc2kYQSE28rIjIcGD8GCBjUhz4sNEpHIcKZCB2ZxhS2uKNVkuS5kQl9kl16lQcIriQNyWUSexkuCzFnuByPRg+f1cN3X//LQM6IFCJw4MxHJtcy4Pdxezp82fU+PJPD5Yx2s7C7i7IY4vT5Xxy0v1PN+RxYPZDP7+1iGK/bUxfVFchEBLrKcmMZ7LGW0KZ9t4Gp2SlKoKxHlW+FAnDls5N76nI5XsJEeaBJpTJI5LArUZTLElX4T0YFU4r01W8nCiit3y/x0dwSK6HgJWZvSVWLO9N4zWLFN1/Uh9qgkHp7J4+8YUp7ZW8s69OX79+Xl++tFpEcH1lItrHi4zYiBnCTOV2gKDLzNetpYzMwFsbLSgIXkx2/q8eXKxmetHatnQF0u1OL/4MH1CfDSpLfZnuC2GjX3J/Ewg4d0bc8x3JKti3iFx3pFmQY3AcJBAiJe0p/JsN08S4j5Jzn0lwezszebi1nIubsrhzGACO0pd2ZphyeFCF/ZmOzAWrs1AlJ7EhsS/JOqyKCP6KoIZb0/l2vFJdSvh8/s7+fiNQ7x2cyvPXt3LFx9dhX99w//++CU//vlzdSX7yeMbOXpwUl7j3LyyjQunp9m1rYWbFyZ4dLWf+6fLeXQ+Xz3+9Na2WN49LGNlfz6Hy3R5c8aVN9Y7cn/cjYuDfhwdjOWQgNKJfTWcP9PFl5+e5qefX+Dpg23yfso57df54ZvrTHcncH5PM+/fnWOyKUzdjlsryX+iKZB66ZuKFEPVcSdKnqnKsmRQnOGYCNVUtD5bY404IK5sR4YdIbYaVGZaCOC6Mhpnr76qpO3zg1exSYzMuBiIixlunJd8vMVfh7lAHVXUN0cYMhGqzd4CT3aX+6sV1qbFONTEmFKTYKk+l62ONGFAoGxDvB398Zb0iXifbkxkMFqEUcZHd54bFQKzY2W+HBUw70myID9kNe0C/ZPFLsyUOAgI+nJ6NIRt5WL0opdyON+MazWunC4QGI7V4lS5GwcrPBiKF5HzXUmHCNqUAER3lje5IWa4mosLDzYnMUryZ4qHmDlDtVa5Uhc+xF8fPYFf5fm9AsCKWCu7e4abgwSU4sXpLxUN0aAw3lA9YU05aa1OQKe9Mojpvky1jnyw52p8nZfi776CtsZoVcgrlLVKhW7qS1k/ECo530sgxddzEUF+y9XHALGROqQp26Nz7AUA41WR93B5SfKxJhEioMrWsQzRnywBp3C/1SRFG+LvtYwUcftZqdb/3ZIWY0hiiJYAlD0NIuIZ7qsoF0iZyvVhPE1yvfNa2jxN6A+wYyrGnfFIJ6bFqG1Mdmcs1p5at7VMZrpSE6BNnpjFVNcl+Iuw+0lMRHguI97+RYYlb231WsnuAHHm+iteHNZe+SIGuoswM1+NpZ04dE9jXNwMRaiXY7T6BazWvoK1uG07SZwRNmvJ9Bf3K1RhvEwDo1Ui5g5rKA61lQ/TISvcUpK8OZ3RLtQ7GVBnqUW56WpSdBaSb7OOTl8nCm308Fr3In4WyzAQ0VamHNKCDGnJ9VUPvE93XUe8+WIKRLQaRBTrvEzItFxBtTjTomATKkXssuIsRPx1hO40SRWKKZKAdDbTUPeFRwTrqlMp+RKcedLIzco+9AgD0uSmlSAuErrJS7RTDwsoDdSlymsNBTYv0OixmF7fpWxLNGA6dDlDnhqcLrVnR7I+7R4vqM58vsSNgTSBgFBdejKdaYwWdy+Umx6hq3aok83LJEZYUhjryoPj85JID9NekUiAvyGektTb+1LVes15MqAC7V/Cx+4ldXFbR0MMKXE2JERb4+a4XO7BWNy4EXEhhljraRAszixKIEl5xlue7IW/iLm15kvSdmvxMtPFXvNFrKU/cn3XkO2qwVS2MV+frOFMoxOn6+14PBbGZ/tyOVxrxdFWB04OeLC3w1HEyZsLG+P57GoH68ttGco148qmXD68NkxvmRBmmhEh4r4bygSIKpwJF7gZbwvi2v46miQpdRQJUYrDUx5flKeaqs+Jmoo92LOxiq2TZXhYLyTSz4hQNxmYSzWw1HxZ3O9K9bpNBNqCtV4k30GHYldTqgNdKfR2oi8zQdpUhMzdlKGKWPj9G/z4zTW+eWM3W3rjGanxQznzfrQ+gP5mf9oa/NRqSAU5ngKh+oQG2xAboWypEcjM8yFLxLgi215dvDLRGE5HjisVyva3TEnQm8pE3M3Z1h6nrog/PVfNG5dmGK4OVWm6LN6MdBmsyqLDgQJHrs8X8OxIHddnU3l1RyFH+uM4PhDPvz/Ywy+vd/HBgXx+uNPNs+2ZfHttgC8vTVLoq024xUJCLBdRrRwTKfC4fzibvcNpnJwrp02pXJjtQq7E46lD/Xz6zjkeXN7E/g0VZAesZntbBO8ea+fRllJuT2Ty57ub2VnsxXtH29VT9sZbXZlqc6cmQ5utQ+ECrGuZaPZR1zFMtofzxs1ptVSvcmjOJ+8e45MPRczvbKMw04qhGhHNCiOm68zozV/LcLEW3dkC7REabOt05p6I2r0DxZzbksOtA3Xq1rzecj+JvxcFWFexvitOPYryzeszPDw5RI+IR5+MvW5lW2K4JqWhK2hJ1eecxNShyQxuiBuebklgsCpaRC6Js3NlHJPr3F7nw94ab8ajtBmXZHlOhGo2QWAjSp+JTFsaYwzY3pNCV1kgddKn8+PlPL21i7cf7uHLd0/wxoM96tnnX316QxXzf/79J+oRv08fn+Hu7UNcubCVGwKGH793kTceHeDE4T4e3Z7j9VvTXNhfwRfPhrh9OIub0m9fnGuD9/fwYDhMIH4Zp+vWcrnbjtNd3uwQCFvfFMXMYCJbNuYKPBzliw+OcOPsADdO9/PZ63v4+ftHuHuihw/ubOL51XF1wWi55JSqFGNGJFYV8M2LWktenDbRynNxEfH+LAdGk8yZiNRjV4IF59KdOZglOVQce4L3EhoDDJhJcGEkwobBBHtaki1It9NghzjO88kyxuNt2R2kz/YAHbYLhM4H6bJRIHBcXOBmMQYb5bUl14u+GGt6JVfWBhjSFSquN1CAL91D3teEHvmbU2XhXG1NpcBhEYE6GsSLWA4LCG8p8WauyJ2ODHMaErXpjtejTuAsy0uD7R3e3N6cwbFmL46VOXBG8sb5EieuSp9uSzXmSnc0p+Q1JP3YkmxFd667gKKYukAD7E1exMV+OTbi1JUT2lwdVqjHrjrZLsXM6L9rYawEBs0FBgdbZOxWuNNb40FmxCqK4tYxXOtNUYw2/eL+68RRK9uKlfUJ/g6vEOktrt9lCQFuK9TT6xRXniC5OjrSgPAwLfx8l+PhuoBcidXmhlD18VekiG+QQEe05OjkOBOy0m0olftOFhMY4LtC3YWVmWarLgTMk3yRmWijPhJIjDYXEFhHTJQxgf6a+IjYKru66oo8KIyTHOK5klJfLWq9tGn20GI4wJSN8S7UehtRG2hBb6Ibha6adMXa0RBsxGCaM21xVgyLmRgs9FBnVZTHfUGur5AshkmBEH9LDbq8tVjvrs2sjwEa1oa6w3prl7N27WI0dZagabgMQxttLMVNm5itw8ZUFztDbVzkFevpQGVyqDhCd8LEBfrZLifUdiWJjlrivPVpCLKmSQKuxN+EDj8L2h30aLfSokmcWJ7JMkrt1tHtY02ZuPUAg5cIkkSf6rGM9gwbSZTuake3xlvTneBAT6wjAzEubEwLos7dmFJXEeVYN7ICzIny0SfIX49AHxFzbwOSvOQlNOfluAJzcbouTkrHWZAkHaIUL2nKsiNTEk+BiH+5BH2slxZhHroSEDakCv1k2i0kz3EBU0JUU7EG7Mu1VgV8R5IO+7KM2ZFmyLAkpfbAFbQKsZUGiPgLCXVkOIr4rCJFGjjGeympcSJaAVqqY7QWoqyI9SDQYhUjLdmUl4Ti4afFYoGfOIXehJD9rF6gXgJbWfiRFWtNqI+2ekJRogh6uhB4eowNa18RiFIGlcca0mVA5wsoFETYEWq/Fg/jZSKMq4n2tCXG3QgvCfo094XESBvkO2qwIUOTc80unKy14dFEOF+KOz/RYMtA9EtsLNCSARjFzlZ7To6H8uaxCva2+zAo97ux2l0SeD07h5K4erSVTeIgEyLWUS007ifvmxiwSj0PWxGiRO8FKAfa1GdZU5djR54Mpmi/VTQU+RLoIoPIbhnl2YF0VKbhYaGJ+epX0BWAc9bXFGe+AvsF4ticDehMDKU9KZIUZxtCzKRvzbSJdzUhymkNzy9v4MHJDs7OZ3NifTxX5lL46kY3b52u5/yuHDUZFyQZq/tZE8ME1JJ9CfMzFzCyU4HITYApXgSiryGYXHF3HXJt+0bKaU5xVStkbWsOZqMIkjIlfWAkhy0iGp892EFNih254uqVcqv5QWsoClrJ8ZEEXt1Vwu4WT948LO5sPJOhdCu+ONvF810FvLpJhP2tad4WAXy8q4wn+1sFTleQ5LCaRLmXznRvykONmK0KZV9XAle21LChNRY7LQ1xyq4Up7nQVRstIGqj1jooFXF783QnVzak8/ruYm7PpPLuvipGBbK+uNRLbuhLVKStYqrDg7Kk1aqYV6Xq0JRrIYKhqZ70d/FAG//3lzc4tredcBkDQZLgh/rzuHV1A2d3lrOhzYvpZhGPsVAeHC7i4HAAw0X6PD9VwZXNSbx+pJwTY3Hc2V3O3b31nN1YTKU4NmUboPKoKytCk2ObSzm5qUKdATsxXcKjo13/XQAVKK6/3psPb4kLPtPL04uT3DkxRoi0R2aYmVqC+dj6TGbEwc3k2jImiarF5WX25zpxosqPOkm2GZK0tjSH8fbVGYGWRKpFlO5c3KxuI3x6a7u6D/ivv3nKX3/7nF9/+xo//ukj/vDb9/jrHz/lg/ducO/uQc6enFEd+VtPj/LGw71cOTOmHobz0w/OcWxHDW/c6mWuT8yEjPmxbDve3ForztyZnTnLudJhzquTQZzs9KcvzYn8UDEXAhf5meY8vreet17bxBkZL9dOdPDxozl+88lRPry3gc9em+P89gpmOyLoKnJSt191ljpTEKMl42QdFTJuEiO1SRaBqAnTZ1DadCrSkH1iQu7m+3OrNpI4xZmLA1S2JY0GWjERIY7NYx3Jti9S479GXLg5B+V6DoYasz/YkF1+Omzx1mTWfbUk+ZVMe65lveSVHjEI/SIi40GmjMsYaXPTpctFi2kRgm3yvS2SF+fE4PQ4LGOL5J1Wcfxp0u7xpiKiKVYMRhmyOdeREaVeeqYx01nm6vbY8rg16tGk4xVOTOXbsKvYgWsdoezJNmcqWpOhCLnGchfmqj1oFIjJVM7sDlyjlj2tyvMgNtxUcqaBOHFtlNKxyv+VvO4vOTo63AgPh4XEhmhTV+xGZ7U46hQDMQyKaVxMd5mtxI/kYInzykRDxhoC2dAZQ39NoBgLW/XZfFGaAyUCysoWwfJiX8oESjIy7UlKNic8QnJ5iQfRYsTcXV4RAV4i40NTFXRFzBNjjPAWg5cYZ/xfJ1/kSUjQOoEBI7WGemaqA4UZ7mq524wkJ3UmNSXFAf9ALQIC14n4ryIyYC31OSLa0WZU++pQ57iKTVF27BOzN+xrTK7oj7JQuyVLgMF9hWiUHgl2r1AVbkhrkg3JDi+T5rqIQrmmPAVArAVsNP+7ViDReTFjoZbM+pkxLYZXw93RedjEQB9NrdWs0l7JEu3lrDZeg7a5LusM1rFm9UrWLVuO3jIhDUshjDA/IrytsTNejIvxK2R46FPhZUyZ5Rq6/Syp9NIj13oZDZYr6TBfRbvREnrtRfjk9+pddam2XUOu+VKSXdaq2xfKRSAn86zZUOTIUJq5urijL8acRi+5cRcdGkXICyzWUu5hQaGfNdHKjIHxQowsluAgzt3behVxHsa4WyyXYLAiURo1IsqU5EQLspNNSQ9dS1bQKqKslGk+LfWglggXbQJd9QUARDgsJVjEZTSLuG4scKMrZDXD4avZl2fBsRJbjpfasUf+PxGnQ2f4GrpkYHVnOaoFcZLdl5HnuZTaGH1xQJGM9ydSWSiuWZK3poYGYTbyXlUpRHoa4KyseI8yJzLWAj+f1QQ6LhYwssNPyDM73ETchi8J4sYj/cRNZnpLG2tjJQnedp0ItJ8m2UJ7iqMbKg2lNknZY6yPr7n0iflafG20qJG/ac9zE1dlxUiOITurrOiPepHrvd5cl0R/odGRS+LeHk1GcVSc+u5yUy6PKkUwQrg+F8+FyWhODIZxajieS+I47kjS7ipxVcsTZihV3YQMKwrd1X2cpZKwlcpRyiENNdJn440BjMpASpF2dpMg85C2VhYAOQpUeNkrK/S9KMuMIMzTEi9LfblmfQJsZTDZmZPvZy9wZEdJkAcpbnZE21vjqLUKB62lKqxkBJuo1f3evzHAL56M8GBXEm8fTuPj41lcm/ThzPoQnp9vpK/UnkSvZbjoCyz5mBDja0Zhuo8MNGu0V2rgJ6KwcTiTlBABP399cfXpDJZFMiQJSjkycntTIAeV5+LTBTJwdMgL1VVFvavQkzC5n+Y0SYByrz0ZJlyeSVGLoBztDuNIVzzZDi+Sa69Bd8wqdtfY8M7+Aj48USPuPYcnBzsoCtAlzUWSd5gk5IJQmqMkOYozOdyWxGShLzs7UikKNWXXSAkJvro0FvrTWuaPp5kGpzfn88GVHumTRHGFjrx/sorOhGW8LrBwZVMy5+dTuXmwhHvHqhmpsmei1k09nGKozI0mgYxeSV5KueDHFzfyw9f3OLGrjxSBnOGeIt57/ST94kjKkgyYag3g8t5Srstrfa0jXeLy3zhWyau78zg3HsXD7YWcHU7grcNNVAasYDzXmTfEfc6J41Lq1iuLu2pTLdnRm6qenPbpzQ0CS6Zker8i7ewIf3nAnWMdfP/JeY5saVYfp421Z6iH+ewbT6cny4bGUE32lHtzuNSL3dmO7JS+KZV2HZPkqxQEasl14eu3TrJ/rpGa4hB2zNbztrjsbz+5yMdvnuCzd8/zzWd3+M//fqVOs//jx684uH9crUe/SSmQs62Fs8dHOLSrhZmRTE7saefMviHGpP2Pbi1itjuIDnGP22ujuD/53+f3Z+qsxaF7cH88hL01nnTEy9iPdVJnUqpFmAc6gzl7pI6Lxxq5crxZnPkWfvHePvU0xqv7ajmyPkv6NUld5FaeqE9bkQPV6abUZFlQm29HUaYdBeLcWqNNGZQEPhykxd44S26me3E0WdyY60ISXRfTKQ5ufYAtHS76NHmKKw4WUXNdynp/iVPvdeyUGNvpKy7cdaX6mnVbyXrHpRyLE+EIs2C9iyaD1ivYHmLDlgBrJt0EHMSAnYt3Y7P8rN95ObNhxsz56bNNfn9KcnCF+xJxieuYL/ZgJsmMmVQzBtINmRLxHokXd56gS6mMhwLJ3zUi8sphKMW+i5jMtqQ7cg29cZoc749kpETMSeDLhHtriNtdK4KnR0TsWkLFICTGW4jLtCM/x5PUJHuC5T6sJCcqh7Uou3i8nRdhsFZDXWAW7beA5JCFVGfrs30sgqoUTYlvGzok/pyUWvDyd8pjiQARvP7aUCoyHagr8CRHYDxYTFesAImiC/5ixiIi9UkRrXFzEfMj31eqtEWE6hAWrKm68KRYY9Whu8vPlbVMNVWBNDdGERlugI/PGry8VhETafbf5/yBymJQE3UxblS0JU5uy/GSHO/lsZwA0YcUEfYMl2VMpLoxGWbNhJseG531mPAzxVPylZmYMH836eOaIIYbItQZ5Hjbl5gQLZkrDxJosqMrxoIhAYUqAXE/ZYZcV8ZFvAMbAk3Z5mvEVh8jNOztrYd19TRZq7WStfqrWKkv/xqvQ0sc+VrddeLOTbG1tMJEWwdzHXGdrnaEuVlip78I6xUaZNlKIIQ60uygT6+PFYVWqymz16JDXFWXnR5V2gtotlhJvaMm5dZLKTF5mUqHFXTF27BJGkipEz6vbgHTYyhBn+EEY2rErZfYLaA/zJKuAAsRdjOKXcR5SqcG22ljb7EaA9OlGJktxdFsGamhdugqdb3lhkoKgklLdiIqVNmHbiSuQYvmbFtKwnWpjbeUBOcp4mhGlIcJEU7aFArN5rguYTTDnrFkC3HfK+kJWsHJRh+O1nowlajDoATmhgxLtld4qVPsuUJcqULFyiltDUJ4pZEipjnWFGdYiZg7kxNnjr/Fy+QFm9Ignxfnp0t4oC69fWkS+OK+cpzUKZK2LFcyhYCVfZmZPnrkRdrgYr9UPfPW03oJSfJ36V4yCIUo8yTQiiS4ayMtCdZ/ARcReieDl/EWULKU/0d7aNJd4sUhSbjztcrqZXFI7U4crDTjeK01r02Gc7LBgQPlFpxpd+fJfDKHW5w4KmL/aG8uBzq82Fiu9IkzpydSuLajnLI4PaozrakvcqM6XwAi0oCKHAGG2gi1uESlkGl+lFL1bQ3NkpRzog3UbThNJf5cPDSk1jv3sFpGdpSbOBFv9SS+UFtDImxNCBFBz/FxpNjHmuogByqDnAkz0SJUvu+0dgleRmukjVaRF24h7lSfqWoX9rS7cXtzBB8cSeeH25W8tSeOqxsi+PyGiN3mXLU6nsMqGfjyN0O1cQzUxuAlA1xZ9aqsKp1qjyUnzJAKGQSDpbHM1iaySwbQ1ZFkLgwmMCrJaEOZK7vFSY2VubOpKYSNzSHqAUO9uXZMlrpyc0shV6aVgjABbK/yYHdtMOnmGhTK72wutudAkxdbKiSes40ZK7RlR1sMTQJhlZIglQWkjREWjAmFj0vbHW6J42R/DucmyimUJFYsTqQyURKjUvJSrjc/UpM74vjObxJwmUvn/TN1HO2XuOz34h8fzPDuuQoubUrk3r4ibu0qYK7ZS60Mpixk7BehGCp2pb/Ig589Uw6GeAL/+Yl6imCwy2ouH53k0fWtPLw4zmijP0c2ZPHJvXGUs5ovz2dKW3vyYEc2T/YW8NGJOr4638Gz3RW8tr2c7ngjJkTM3zzazcX5IhGsDPLD17K5K4bPH25j10AqVXGSD2RcT1Q6cWFzJp/fHeHpmTb+/cur6iE/ykLDthI/dctUfsQqaV8BkBx7WsURDcebM5ksrkugvF7GTb7nKo5PlbB7JE9dlHjvwjT75+s4uKWJpze38eefv8Y///ge//PH9/nlzx7zp99/wG++f1uc+cfcv7mfo/uG1XrzOzbVsm9bM7vm6tg+V82d65u5c3UHB7e1MydA0V3pTkW0ONz2dPbVxDKXI6BRYsWhGmu2Flmo9SdqBcRacv1oqQhQxTzSfwG7ZjN4eLWfC4dr+fTpZj5/Nk9HiaNaG2HfZDq7RpPpq3AjLWipQPB/K4U1FoqAiVMPFwhSip0oU6qdvusY9VnHFYG5p5XRbI8wJ0GALlvyYauHDj0uenS6GtDkYUB9kLE6Zb4pxIw9ISYcCDNXRX3CegEzDkuZd1/DtP0S5l3XskMM1i6BgQ12azge4cSci8Cb9TqmxGytN1rMiXA7dimnmIlLPJQgDttTmy6BgXxlhk9eA+JGN8eaMBmpq27T3dPkT6P/IvV0t5TYdepZ60VZIuDlruT5LWVKcmBfkiHTAi4bqtxUwGwX0S3OMiQ7w5DEFF1iErVJSjPG1eklIsN0Kcp3I0WEVqmClpkubrrAS5yvPflZTrQ3hFEgubUwzYLxzggxPlaST+S+RhPY2BLKvLhxZR1VtNMC7MX8+EpuLZRcrzjz3ERLSiRWlaNZc8SEFRZ5EaXMigaIjggwREYZkZRgqUJFVJiB+kqIMSM2wkjEfC3KUa85Gc7Ei7MuzPNWoSMnx4OAAD0iIyzJy/QhQlnr5aGt7gjzFaBSZoftxADYKSvnlcW2AtN1QWL4BKwG3bWYFHiac9Vm2E3AwVFgwn8lDjIelBmaZAENpeStcnbGQK47LSLiw6mO0u52bC/w5UZvJucaY+j316ZUR4NRuxVscl7Lbj9x5vqmi4YtbNfiJEHi5mmGo7MpZlY6GJpoy0sXM0sjDA20sTTRw8/FmnhfZ+LcrIiy1SfedDU9wU50i+Nqd7WkxU2SlrO5OHMDMk21yDbVJkFzIdlGy6kS4awWl1Znu5hZob4jIjwKfc8liYBIAmvzWUVL4Cpx9ovkxlczniHU6vgKBVYv0+pvTL2vCSXephSEOkgy0sfcdBmu7vq4O68hUIQwyFuPuBBp3CQP0sNtxYEZU5vtTrznMqaEsGtTlO0cRhSI+83xMSbVxZASP3M2CP1sFxHYLc6zP2A107ESrOJGlX3b0yXOdIigDaSIEKTZsVGc78ZSX3FpNkR6L8FJOiw7WpOqTCFtIdO0KBH4FAMi3IScHDRIdHuFJJ/FlKTI9Ze6UCuvukL5N8OWSAm4+bpIOiTIyqVjGoTSUp21WC0dZCSUnBRtT4IM4PoYGyFbPxL9VpIVrEV3hPy+XHuKvxXOtqsx139ZLbxjq6ehrpqsjNdjvNxOXHYwfYlLuDTkz+4qUy4O/LeYydFWZ4ZSV7Gl0koSczYzJWb0pqxhfaGpOHp9KoSgR4usmJYBeHA8Sa0P3SHJp1aAaKA+mAIZcDW5brSVBQn9RlKaZMF0ZxyPLk7JfS9jsjOV3rpYWkrDaC6OJNnfnDRxAh66C4i10abA25pcJyOqfe2IEdAbiXNjd1kMcQIkBQ7iiJ2NKfN3wHGxBpURrtRGO6mFh9rFGTRK0t/b4MLv73bz3aUq3tmXxbe3hrm+uZCbW8uoi9GhQ6CrUYDw7r5Gvry7kTdO9VAfb8D6Mk8RwRSqArQo99ZkJi+ALQUBHC8L5lpTBKdrfNiWbc7pDn8+FJd7YSKKdBHo5niJ8XQjjvXHsKXam/0twRyU1+4ab3ZXegl8mlLruZxuAY5HWytE6AzUuPno/CBbGoKZbwplssyHyhAtCr2WkywxMyvxdX0ii4Ot0Wyrj+bCxioaEsxJcnuRU7PZHF6fzLa+MG7sLRehruPcTC53tpWxVwBin4js3a0JPNwRyzfXqnmwNUm91vtbs7ixOZ2D4i43VLvy/bMtnJzOoj3bmj4BZmX74Y/fXOHwxiKuH+ni1PZaHpzu5d6RJibr3fjkZh+vH6vgk4vNvLojnZ9cqufWhig+OFzEzakYdXr/9qYcHu+qY1zArTJYh7eO9fHqzjJ2tflzdkM23z7dTm+5B+d2VPDkfA/3D1Xz6v4C3jiSx+v7Unm0K5kHO9M5OSFurdyW2mQtjozFqjMPyklZyrT8kZFsRpRiK+YL6VS2GQZbUh5jz3BVNDuH8hiuCWbbYBKXdlfx6YM5/vb1XbX2/f8o0+q/f58//eET/vrXL/jxb5/zj798wquXt3Fu7wAntrZxalcnI52Z1FZEsGFjPYePj3L9+jzbBQyaqnxoKnQlVfpSOWHsRG+aCmo7Kj3EERkwKoBUFaUtuSSSuMC1NNf4iQDZkJ8sSbonnMPbirh9rktEfVBEvZ6yTBM6KlxkDNizdSxJPRu/OttCLfeZL2M0ymchTTVexEvuSMswF9gzUJ9/7gy35FKWDyeU7WHSxoMSF5k2GrT7SGy76VBjs5JMwwX4iZFqDjCl31GLzSLu23yN2eSmzYzkWOW1UQzTBvvlHBeAHDV+kSOB5szarGCX5MzTYQ40LdJg2ngZB9wE9gWkN7gZMOi4htlQM8bFRHQKEKwP1GPaR5ttYngOxdqwVZx7j99auSZTetIsSRcXHuAuUFbvQWrIMoIEnPszbZgt9mRQ8sJYui3b6oKYrvIlUKAkxX+ZukA2X1lYlmxGdMAKMsTA5aSZyMuM3Ewr9fm14qDjRFCrlYVybWnqFsj0REdKc7xJFZjythMRlpzga7uQvvIISmPsqE31JtJlnQBFHDmxDqSEm9PZGKsuKi0v8SQ324n4BAucJLd6++mTXxgpUOFJaJgJQUE6xIpoJ4nB9PNaS0q8Pf6e6wiX38uIdyJW2jA3zZOYUAsyk1zxFhE20Baxtl2KrcNKQiOsCRWoKi8KIdRLS62UqJT5jhV3XaZsJ/PXElDTZDxYj22RpmwRQJ31WMWmQB2m4k1pC9emM8GEJPsXyPBeSaTDy6QKSIzXR1IQok9PlotasbPS5WWOlXvyqDea3THrmPNZyk5fPbZ76LPD0xCN0Hjb4QBxMj4B5vj6W+LjbYmDnSG6uitZvmIB67RWsHrtInQ0F2NlsApvcx2CzbUJN15NvP5y2j0sabaTD7LUpcRKGsnCkCwBgFwHK0q9HEk01SRXHHqxOMgWEdzZOGu2xJqyVSjviAj2yZIguqThhoTCu6UTy0QkCz0WkCpJr8xzKSNJtmzM9RHX7kqFOOokZz3cxZUr7jwkRJys8yoC/bTVwjXeTqtJj7QnN9aZcJc1uBmJK1PIVhJpgvsS9Xlee5o7xf4STN4W4sYDmUi2ZmeOLfvkWkZ9V9PruYJRcdwDqVZMKBWB5Dor/FbRIY06mmijTnkoldNyEw3x93kFHycNitKU5z9WEqB6ZIQvpzBWU63be+twHcXxWmRFr6Kv2ZeOaneaxOFVxRqS67yYrlgz2qNNKHVexkS4o9yvCe4Bhhh7rCVKBqr9cg0ybJZSLIHgK+2R5LaE/kArml3NSPO1xNtVXwR9JelxjvIZVrQKdbbkCPmLOzszHslsuSkzBTqc6HLhxlQIs4W6TOXqiCC5sqPBieFMXY72BNEStYzBdF3G8oyZECeSKTAyUGjFJknSyvS1UtiiQBJtaogmTsYamGlqEC+kuXO6kkT/dcwPZbFzokiSlDXJAlHKQIr2NaI2NwTrNRqk+1lRHuVBcYAtoVqv0BAo9+psRLbJMg5XJ3BnsFT631Ha2EYEXYscex0i9BeTaL1G+slQ3LsuNaF6pAgA1fov5Pp4DM9EcB5vzZDrj+LkcAanxjLJ9XyFwwNx7GgN5O6uUs5MpfDtvSkBmzgmpI83F4vbznVlVKi9O1TaSAb75hgrxnxWMxGyms3Sf9sLjDnV4c6FkUB2NzuysdyKjkQtmgXaagQ2G0I11WeIygAciDejRgZflLTH/oYoNhaLIEQYCHhYcGVzBTvbYzk2msHHV8Yp8lvC3o5IPjjdze3NBVyZzODRzloe7+/m1GSxOGkHhqWtn5yo5vHJSh4eKef6jgI+uTbC4wMtXF6fz5HuSBHEfO7OxfHBiSyBjkwebI7h9R2ZnO4LUPt0W70LH13s4P2LPbx1rlNckQcVcdq8eryVf317gSt7q7h9pFHEsIKeYlsBUx12dPrw3tkG3pHPvbs1kduzkVyfDORsnxsPZqN5tCVZLU/71iEBi7EMtjWEk+u1im/vzPN8Tzn3BSI+PN9NmbKnOEKTy3trODKdxquHK7gp13pvLoJXNwXxmrweb43i2X5xsntyuDKXzOHBQBUizs6kMyTQoaxYD1OStSRmZR1BuLM4OB9Tcf7WdBcHcmA0V90iuH8ohrMbC/jq1f3w+w/V2vf87zfw72+BX/N///yKH3/7Ng/ObmDveCl7Rgs5urGW/Zsa1JP/JqdrGZuu4tKVGZrqQyRpm5AtQFYhfdqX66LGVLnfCpqj9BjNd2JQXk3pFsT5LCInQVnwtI4sEfnyTAuObi3m3rluVdCHWgPobfIhQ5yjkhMUwFcKiiiFoJTSo0rRkWjfJSSIYVGONHUJWkxo5Bp1Qe2Achy0hx67fQ3FKZuxLcma4UhD8iTus/U1yBHQb3HRVtcj5Us+7RFjszPGg73BDmzxMmWjqy5bPA3YJ6ZmX4g5O/0N2OC4gmkRnf1+huxW3luE/5jkkAMeRpwMtGOT5Od97jLW3WTsiyjMRlozGqBPr9MK5oKN2C8CNmm1RN5jOXulD2bCzKhyWy5jeQ0N2TaEeb+Aj0Cvt7jQTK+FtMcaqye7zRf50iaAMiFOW1nc1yttWpcmYh2mQ0WyBdFuC8UImJMYupIIv4XEh69RF3ZFBK9Tp9fjRA9CgwyJj7HFy22d6nwtBEpMdP97WFGgfG0pBkaJERe9l/ASc7dSQwMH/YWkRzgSJQYwyFMTP4EzpdpdSPBagpXFbUGKo7YiOzuYpCQ3/ATsba011AIuibHm6ha2MD/5PXcR5ExPwuRzAkRXijO81EOHSgW08lJd1GJV6vR4kDG+krPtbJfg6bAcL6tXiHVdyXChnzolrrTVmNzLybJApoO0OZYpY1T6+pj07Y4IXfalSXuHrmNC4k95zNunzAI4L8FRYKEw1oos0Z1Acfpx8moWGDpcYM/tGnfOp+tzMcWQ45GW7BE92+Kuh4a18+phM7kQE4ulWNtq4uigh42VLsbGa9EzWI2WznJ09Fair7sMI+2F2GovxsdoJeFmq0kyXkmbuxmtDgZUWYurMtEkRW+FiPxK0kTYC92tyRQhr/A0J0vev9RuKVtSHdkpYjgfrcfFSj8uNcZRJ7RU4iCd67GUmrB1dIoTbo41YKbIgx5lmiHJidE0LzoS3MkW4PC3XYeTtSauzjr4eklHe66RTtEiLlpENsObhEgbtTOivDQJtX+ZRI9lxInLb0tzUA/Fj7Fair/Oy2Q5CUQIWGxJtWRbnCkbQmRAea9iRChovtyXDRXe9Kda0yRCMixiOZvqqu7J7BSXXpmhrGIUShbKbi53l0Eqjj9OlwilklvgYtKDl6nV0qZ7IihKNVDpvanIntIoXXW/5WCyPUNxlgI5C6iyl3aJ82Igxp0AGYA2bquIlUEZLIHaEWpFrdCxcv3pLkvocTWkyVaC3VZLnaEwWKUh96qNm5kMKgEXZcFUiqsGI7lGTOYq2yC02FtvzeFmBzbka8tA0+ZIpxfr80Vsg19hWkR7MMOIltg17BbnN15iR0O8cia8PZ3iPFryRGDj9Aiwl0FjrkGUnyQgqxfVLXXRQu5VOe6MtiZKgtIiN8FODfq26nhig60I8zIhRRJOjJcZY/W59BUmiuAK/EV6k2atTVOwowSoOZNCvY1+xuqey2JXASIR8apAa+LNl5DhsIYc11WU+K6hMkCgKk6H+UonTg8Ec3U6icPdsRzuT8ZnrQbzDQEcHU2iOUmXd8928NGlXhHCGnGP5cwUOglErKY9TJeN2S60iUOfz3JlMtqMJucFtHkuoiNgMdUe0nZpWlyeiObBjhxxoZY0xWlREbyGDomF+hgTdZ+6snWnyGctCeYvybUasrk6itmqMLmGGGpFkL59uJO3zgzxYH+zeu5xiIClcn2fXhnl2lwhn10e5pH8bKrEl20tUQzk2THX4s3PHo7x9GQVl+fTeXSkhlNT6eqsQ5gksRsbc7kxncifn4jA74rlxnpfzvR5cHEogPPDIpa7sjk7FskvXh3j3u4S9vSFs0kgcnN7EK8ea+JfPzsrbr+SM5tz+fDmMHcPVFIRsVjccyHvnavnjcOF3NgQKeKrOPFQnmyL59392by6OUFgQd5jSx6Xp7K4MJVPpEDdazsbeL6rmLtyTQ+3F+Mn8dqSasbT010cGI7l4YESnu3L5g1x5B/uT+HtnXHqYSX3N8VyWxHyPn9ubE1TFzT+4vEMtbE6WC1VZrUWSUJcR4DVCjWprW/NZX1zOps60+nIcWGixledwr+5q4ZHJ0bUs+1/+vYFnt3Zo25N++sPb/HLn9zi7Qd7eX51E3cO9XFmUxU3Dgg47WhmvDeTC2fXc+LEKPv3NDE9Ku9bG0C/uEjlbP6SEG221EcwLKLUlWylruZOcXqBcgHamjRTdRV6baEtMQGLyBQhnu6K4PjWEjb2x1CeZUZlrqUq4ilRa6mRMV+SZU5ZjsBIYwBZ8YZqUZH8JDO1GltMsgEhAeJYBe5HRcxPxjhxQczI3ghzNgbrC+TrMyz5p8riRYokBoZ9TRgJtiVHxCttnQbbwhzZJZC81duMOW9jdomQH4ixZ3+srQCBBdtDjNgXacFWX335PWPWW69gzGQhB3zNmDFbyYTeMjZZ6zJqtZZu+dmACGeb5KN2m0VsCjBi3lNPXJ84fxGLeQH09eJAO8Wp10UYqoWUlGOtsxMNyJe81pBsqY7TtggT9tZFMZ7piscSATLJFW5yrcneS8kR4cqV+1eKe9VlOzDYEKKe2RErcKCcTBklgpeeKG0bYcpy+dulizRYs1pDdGk5NpYLMBEB1VypQbC/QEFRgFpK3Ex+Hi7GJsRZH0+LVfjZa7H6FQ10xAxFBKyjJFdMZayIeOgadVGbMn3upSzOlXwaEbCCjkZfiYkYvAVKQt0XiCHUISVYU95LzEO2M6HOC0kK1sHfUanuZqLud8+OFxCJNMJKcm6gn65aFTE9ygJfyxexlGvuy3Bhu+SDKvmMoTBD9kueHPFZpe5U2OC/hr2SR+ZDxWjJeymLPTel2bBZKdwTZabuQ3cSgxBqu1A9VMVdcluOwytqgaC9WdacybXiRr4Vt3NtuZTmwqEIa+l/AzSMrZcMmwh5mVuvwsxCRFtnsVqFbc2ql9HTW4Wm1lIMjddgZrJaqEjEXG8hAZZrSXLUE/etS5OrEW3OBuo2NGWhWoLOEsLXLSDKYAWJVtqqw8p11iXNfDGpBhrq9od5EfOtSabsyRJBizCmN9qCQuel1Eqi7Uy3oitDaEUopUxuuiHEkCpfPeqDLagNdyDTz5JQFwPcxb3ZmC8nJc6OJHFXiXG26uK38ChrXN3W4Gi7gABxvCk+mlRHm1IfaUJfmrM4PAtKA6UjnHRJtltFf7gEaITQt9dKZvy16XdfTqfnSkZkEJeIm893WkiNx0r6RGQnBQTG5HPaYswkIHXVIhqlWbZUCbWniYNXCuvXi2j01PlSJ4NdceLF6cYkhCyjp8aTNqGqcqHE2kAt2gL1KZcBMyYBsCXJla0RLmxODcJGaNPVaSVBJotINZIBHulImwxE5dmJsmhqS5grvfbGhGkvwNtoCZHu+hJ4QpSB4hLEcdYlGZMuzro5ZiVF8u9ssRFTWZpMpK9mrkjuIVOb+TIrOqPlmuLX0C5CNSTJpjFGk+0tATQmiEMvc6a/2FEGq4U4pBfk/VeL29bG0/YFIgN1cJNkayZ9uVqCVtk2l59op5ZALc7wICHcCj+BC6XkZkyILalRbpiKO6/JjCDWzYxoOwPcVr+Ix6oXSZP4mcgJZk9DMp2SgNbnh9AR40iRpy79Am/FXnrkua4WVyxOxGM5MUL/pb6L2FrnxfVNWZyfSOFAdxwbqwJUMX96qE0VRS9JHFfm83lyuE5155uEZHuTDdUSl4VOL8qgcWN9uj3tQVqUOy2gT+DtaHMIR9uD2Vxqx7HeYC6LQG2udmIg25y2FBNqoo2okn5P81qtns0e5bCUNG9dgo0X0JTkSWmYFQ1xTlRHWVLov44Ls6VqJb3mZCPMX9Agy/NFrm8r4Z3z/SQ7a1An4Bcq9xMq7dgk4FobuZqeTH0eHy7l7HSMOhX97tkWnhyqV4X/veMd3N9SxJ8fr5dEaSNuOJxtlTpsKdNjrsRA4NOEi5Phct1xHB8K4bWDpRweieTSfC63dpeyVUDt1HQqJ9encHwyQX2OfWkugwP9QQIY7XxwtpYne3N4tidTdeWPt8bwdHscHx3O5dpYsLj0AHbVuLCl0oPpYleCxSV+dm6Id3YXq/UMBpO0ONARwsUNOepswmsHqrm/U9z3aCjXhvx4LoDw5uYYrvb7cHsygvsbU9jf5iW/k8mBPj+uzWcRKomxXkRuz3AeCZ7r0F+gQaqvKafnu9g/Vs1QRTjlkcbS3pZ0SVI7MpLOnT3tqjv/7t3TfPfxJX78zWN+8dlFTu9pYaIpkv0jOdze18r+gXQenxpgrjeFubEc9m6tZ1J+VporcdeXKCBuSI+Yi/Y8V7XaVlOCFYcGMtStQdlui8QE6KkHMLWJKFenGVKTbcpUZzDr20MYqvNRnxcXCGj62YnQuAvQh60iXeCkucKLjARDOhuDaa8PJCvRTMDfWhWu9DhjIsSdZ4gQ9sdbsy/FldMxzhwNMGeXnz5bgsTZCnSeKg1kVpk2tl0pAm/DeIAVpeYrSBVRm5RcuNnVmFlx2tNuuoy7aTMhcblZfn+HGI9T4hB3J9gwK/nhUIID2wJMxMXrcynVh53uRmwWE7bN2YRpeZ8JD0PGRbC7nFfTIQZvvZcu3fovciTUlkMhdozbr2XMx5D1CU60St7KlTyWJ46yucyL7lIfOjOdqQ6WWPbXoyNcRMlxKY4vaZAgeSNQYLYt244NbRFqHuwpcyUvYh2lYqKyBVZKE23U0s+BkrMD3VcRH2ZKkI+8f7YX1dLvsbHWLFwoOUfu2d72JWJFVJVn2yXinn3slmMq49/VbCmZUa6qgdBeLABh+QohHitoKPUQ4NCTPLxC8rGpesBLmMdCsmIE7PvCaC01pzZLWZxozliD8mhW4ED6sbNAtKjAliilHrz0aUmCGLdCe7U4Vnr4KoIkNwa5LcFI8puJmKpEX02aM13U/ftjOW4Myz0p6y62ZjiqULZXTODeFFuOyte74kw4JUJ+KMOOg9mObEwwZzhWrkMxSGEmpHuuVY+L7s71piLEgE0C/UdrQtieaMqhREPOJumLK9dmX6gBc746bJA8qeEZaD7s5m2Ci3SkgwicqbjutStfQktTEraZEM7aBRiZrMHKeh3WZitwMltGiJBPuocxhRJApTaa1MrXFSKuWeariNFdTLi8Yi3WkOqkj7vcZLD+S2TYr6TcU5P2YD0mhWpmJJA7/VZR56fF5vJQ+oXiakV0CwM1VTIeLHCnLcGa9ngbyv0MyHXVlqBYi4/hIlyMl4qYa+HlpI2B0JeX7WK1SpqJxUtYisuPEdFOTnES0pLrkOCoCtKnQQKszluu0XYZRb7GRNlpEmm6kAqHxXS7LWXIZRlbQk2Y8tNhwGcdo3Hm5Nu9SIZQZZ+Q6KhQ7ZC3PlNRdtR4a6kHrCQEioMUmirJdiJVKVojDk8prJ8UqklS1DqyUwwI9V9IarQmpcnG1CaYUOIlicJXyNRmKQ1yLcMyaAeFhpu0X2bA05ww6yVUi7ttj3VlPMqdYR8z+b0VNMr194WaM+0qUGKuS6GlFoV+VsSLk/WzXESaAE9/sY+6laXAZwF7WvxYn2dMT9wypnN02CgufTJdi/bQl9kgrr07apkI6Gpmip2pD9NiQJJjZ6qpgI8W1RLkDeKwWvMdaMwXcRWKzk00x8lSAwsZlC7SZqlJjkSGmGAvX/uLsKVHWREh0KE8X1J2FXg6rxPBfxkXaecgL3MZ8Kk4CNjZar6Eq/YiEl3lXs1Xsqsjh7eOTbC9MYmdzUm0xtio/TWQ6kxjmDF5QrZlQrQVEhfrSzzVEqHbW0LE5UqS6ohgotiTDZX+vH6sSwQwi36h1cqI1eqCuOen2nh2rJFuSb6Dmabi5LPEcafz0bFOvrkwzFfnh/j+wSZ+/2Qr//P+fvVQkLOj8Wyr82Cm1JF6cVeD8n4DAmud2a7kyKCK99LGx3qpWh3R3XwJzgK3m7srsRQA9jdeqJY+thd3OVXpQ7rrC7hK/Gd7aXBwMJqLc7nc3V9DhvTPSIUbY/I6M57G8YFYDnQFsqXRmX09Phzs9+f58SqeHa3iYFcY759o55srI3x5rpsPjlZzaTiYVzfFqIL79v4M/vHGKF+cq+Zgu7O480x5zzBubUnj1HikvF+QAE0C843uzFQ5sKfTl6ub09jfE8BREf2tDU4CRD6cGPDj3aNFvLk3g2vj/jyej+bhpgjuTYVwrseLJ/J+b+ws4PpUmjrLYSaOSKmE+MmBCvaXWlIjCfCjE03c3JTNrbl87m7J5dxQOI/Edd8ZC+X1DTE8morgTLMLF7v8uT4Szb5GN44PBqhHj85U26gzQm+c7hVnP8Ll3R1UJDpRGu3AZL0IcFcOtUkuNCTZkSbjdUdHPPf3NHNyskCt3//rtw/Dn57AX57w0YPNnJwv5tSmAoGnQb68NcOdXbX8/PF2Lu6s4fLBFm4LiFyUODixq4oT28rVx0iVAhL1abbqud/l4eKgnZfQkSKfXxZAosMLaj2C7lxr9dHFaYHJnYORzPdGs6EjnK0DiUy3K4uzbCnJsJB4F8AT0I8MWK0WF1F2gjTXBNFSE0p2kjXxoYYi6IYEi6gURuizXuL9YLKIeZQjx/zN2OaqyZjktUkBxwulwewQkzLgsJrtEY7sTfJmNtKVmRBH5nwsmXc3Zb0YpgH7VSLCMq5dVjIWZsRcqh2bBVqbXBarOW1WBHbEdS0TLpps9pKfu+ix2U5ejgYCAyZsDbNnLtKOIQ9tWi0W0WOxhE7J3dOSd6dt14mYa7Pe34JOHwOKlVMPRWwyxGxVpDlRm+xES6IjnbEODKe4iXlwp8R5BbmOi6gK1WZc2qM7357uQjtVJCvj1tGVLWBS7kdNnAUpYpgU41UYK5AQayn51EQ9i8LPQ5y2AHSIOHZl/7YyVa4vAOznv5LhoTS2zFbR2RyPv9talkhMRvuYE+Fpojp2AxmHyoFfynqfokRdCmJX0lpoRlmCmDAxMmN1Tmxud2LfsBf9hevUOgsbai3Y2urASLEB01VWHBwQkGp0ZKTMgpMziZzenE5ztuSnKonDwJflvQzJF9BL8V6hHr1cFqytPmpbL47+UF0YW0XUt6Q7MBigyY6U/z5i3iP/zojG7U+1ZW+CJaMCj8rz9A0pApZZnmphmeoIC1qSXRgpDGQs15etJYHSnw5siTHmQKwhO3yXsM1rCbtDBObFhG6W/tVw9jYdNrdZI+57CRbmq7Ey18TUcDXmxprYiotSzjZ397LEL8Aafy8T/CUAQp2VPcB6ZLjoUGivSbmDNgW2miQYLyNI5xVCjZYS76BDureZiN4avHXF3TmtoUsubkiEdjTVnlm52QkJtKkifxFuX0mW7oRbSyeJOGT6rqEszEA9iCHRdiEZzmvI9dBTS5YGW63CQW8BVvoLhcSWk+ZnQrUQbW1JKImpLnhHmhGV4UJyuguhHmvEUdnQG2PHYIgFA+Jga8UxlnkZqs43XQSnWgJuMkCfXVE2HI6Xzg00ZtBDk54AHWpcllJq9TLrRahmxM2PuMmgC7WmwV2LZPuFFMVZUiSflSUJRqmx62e3gIJEK9Ki9chKEwLPtyFJnG5loYN6zneB72ppr0W0eerQaLeSTeF2bFMcqachs0LX3XY6lAs05MurPVjE1dWAEXdjmi2WU2W/nA5xvP3Gq2jVXkaTsxENwXb054cxWZdIdZyd+hihXIK9IUqbXgGJuQoZXOLAN4qo768X519gymDcaqYzDeiPW0NfvEBTqgXdItTTMtiG8xwpDpREUO4hidMY5US6hjwHtc5wkbiJ5qpAmqpCKSnwJineTuJEmXp/gTD3NWTF2pIcYcX/5+mvw+NIszVfVGZbFjOllKAEZSqlFKSYmZmZmZmZLUuybMsyM7NdtqvsYq7qqq6q7q6m6t28Zw/s2Xfmzjxzzr73nvPeN6LPM3/kIymVGRkZsb71vr+I71srhOcqn0k3NlyGAF87aDyPoiQvArmpgQhU20HpsAepwQqkGeXwc9qLTIMN6bAEKw0xWKwOEwm8nsepJ94FVX6H0BFji1rjYdQFm2GSzn67k/Se54k6Hs85Ou44D4pKUzTeO9eD7Z54rLdFoCzkMFpTHfAByfyHJ2N4sJqPmzPpuDmZirszGbgjlGSdy8HXlzvw8/uDeHOhUXzdv351Ep+cb8ZAhhNNBImZhmy+kjFLku8r8kUhz3F5hi/iSCdRYTK42e9FqM4d1ZnRqE4LhtzUBHGkgQUm/52+OAxku6A++gC+udNBcW7Bjy/G8M65ekyQ/td6w9FPg9Gf5SzOfB/Ls0d9OBNP3B6a2KO4J0xqO12GB/OZeDSfhbvjqSTmbHGt8+uVdDyficKb1QR8f6UEV3q98GwpGp/s5uPbmzV4upaMrVYNvr3dgt2+QHSlmKKHpm401w4nWnX4/dNePF9Lw0K5K7bbtVipleJUqxI/PWrD0xkK7Vwo3lkkTZ9KJXln4/ViLJ5OReJnZ6vEffjgRDVKSSvvHCsFcRt/u9uGd1cy8POL9XhrOQtPlzPx+ngBX1eEm/1CJUI17vf6453pGLyaiMObuXR8sFzAz0rBw4UEfHWjBi9P5uPsaBROD8djsMQbFxcqsNyZgTRSYhXNYSVN4ptLM/ju0SY+vDSO69PlIjlfnynCJmPiwmQWPqLp+fTuAB6cKMPLs7X4zcsZvLvbgEerhfjkYgd+fD6Pj68P4OxsLp5f7cZHjyexy2O70BmK0Vo/VJJ0WjOVWG6Nx5W5KnGFwUpzgpiHpmjay8PMsdERgT++t4KfPxrEyYFIjFbq0VmoFnv6p1KYE4X5PgmOaK8JQFqsA9SMT2Emta92v1i0pLc9mebWBpXMT7kJMmSG26I62gGjBIntRDUeZRnxIjsIlyJkmFHsx+lYD1zN8sEW89Kcjx3OpRhwLS8cS+EqzBtlOBPlg22jJ45RjFcj5FhNUIoFYIZjXdHD7a6W+KI/xh67tWE4XeyPmVBnzAY6YFh1lIIuxblQUrveFQvM18tGD8wHSzBmsMc4P2vJ3wULzOuLKjssKG2x7MOcHK7GCI1Ai8ERDRwHFdEypHIMF/g7oCbUDRmSPajSmWE5zx9dEY4o0ZhgOEuK+Wq9aNbaKaLNzEnTFdxX5qfNphAsVQeih0Io1J+vS3RFZiD1w2iG5kK9CEnVRXr0tEZjqC8RZ041Y2YyB3XV/shMkyA06CiK8rXIz9TBn0amqTiOwh0KH+f9YjdGwYCP1xsxWqXGVJ0CS61qDBTaoC/fCjNVFNRhLzxcDsJqjRVOtDhht1vKMReICz1KnGz1wKUBb9yZCeMY4XdvkuN4h5f43gvTkTR2rjg1EItLU9mYrfZDbzpzQSANWJE3Nsv8cabSKAr51dpw3G6KwtlCGmeej9M5KpzM8iRlK3CBxk4o7rPG3DLLx3SKFypplNrjhKuRjhTycAwwLloDrNFNMN1J98SNbBXPuSkuMb5uZHhiN1GCEzzWJno/ybSExO3odBASVzNInM3hYHMQzvZHoJDZISDQE0a6vwihbnqUEpFBbgjXWSOaYpSmtUY+XVspxbyAri1JZoFwt8NioZR4Un4ygyOFAROhsUSMRlgQL0d/np/Y5GIgVYVxBnRLmgaVdIxCDfVwuqho5V6k+RyBn60J4uV7EOligkxSfR6Dp4COq5j7EcXAU5Fkdc77kKGxQorKFJlRHkhL1UJNJ+vqdZD7bScuCROaeLTqePLUVhjRO6Hbxwm1ekcEWJugnN9lNtELp9L0uJrpJ94TmuFndckOoNjeBGU0FuX8/Fb5fkxpbbDg64JJGoqREA/0JavRme+PonQdMij20TwBkVpTCM39S3iAE+PsEZNgg6gYS+Smu3K/7cW1oWMM/mE/7gcFeoD7Pmd0xbTOVhyQg57WJHApSjk4puK0WI72wpDSCoNqihsH11aaH7aD1BiV2KBHx6B3OYB0lRl6co2oinRHLbe/UBsqzigV2rcKrV0XixUMLikudwVht9kXp+p1WCmSYSGXYk+TMZjkgu3GCMyX6Jn4E1ETboHL0zmiixYmM9VR0IuTaMwSnVCerUQmB1xanCtS6PyF5gXxDLJsmqEEGieh8E2ojwXyUmlikrViFScHHmcvz0OwJblqpYeglx1BsMYabvzb4LYHWYHW4pWY9jSamTwVakNM0Rxuivl8OZPBEfRGm+F6fxxeLBdhvY4kN5WLD893Y5T7Gy83QQjP0/u7vbi/VIHvHs7gre0GxPF5YbXAvWOFuLmQhRfbFXhGkpoodMeV4Vg8X8nHRyer8cWlJvzb99v49H47Xp0V7hv34uNzTRRXBTpjrXCuK5qUHoEJmpzsgKOI8T6CGKMjgvwdERyqgEJuBbmTBeIMniiI9kGGvzPGKsJwpi8J393ux83xWHx9qRrvb+fi3nwM8NM5/PKtATw6UYinZ6ooONWk2AJxTfp7JN/zff64SjJfrvGg8YjB11ea8N2NTjym+J1sMFDE87Hb6I33SAif8vU/3WnCu+sJeLUSgx/v1uD+NN9b4Ygf7jbg0/Mk44V4PF9Px+2pKLxLsXxrJRVn2rzw1dlifEoa/mAzE99ercG7WxTo7Wz8+nYtbg/74vEkyXPAC6/mQ/BiNgSfbqbis+0cinwiRpLNMU6zE83zOpvnhp9uNoulTz89kYNncwm42BuI8908TyPhuEX6fzQZh4vtTGLNOjwcplEgzd7ti8CFZqPYkGOH1HN+yF8U80fr2bgym8ZHHp6dbscH1ydQGeOO60tN6Mk34tZyG2kpDRdGy3FuqAi/erKOp+t1WG8JEW8RPdsspnHLxvXZONxfTsXDpXSs1XpRTJzwZKkAb0434LMbvbg6n4sNmobROm9M1Xtjtd2IC1MZYuMQYQmrUI+ijoLYkOQpPoTVJEJtCWES3LONCnx6uQ1/ensaV8YT0EEyE24NNPFRlSwRm2oI939TKKSuwqVfmn6hZ4ODjQnUzG+C6Bh9zVFAM5wRLUGynylNg61YQvUEDfnZOBXOhpO+CB7XafTPxMgxrT2KSa0ZJphDt2M0OJ1IEnY9gDbHAzjuJ8earwTHguTYItVvCDSXpkJXrJM4x6TQdy/HlBnWKwIxn6nGZJREFHxBrNcoyjeSjSLZC2vOBTGfZn6b9HPGRpQal9OMhAx3nAhU4FSwCmt+MiwGyig8PhgJU6KAQCTMaWlNIG2nGjAYr0GTjy3aaMBmEhXoI0k3+R3AzcEEnO8NxtneAFwbDyPAOdNQh4qrak7XeREw7NERdgid0UfRSxPeny0RC8w0prmivVCFgjiCEOGikwZpojceuUnOyEigeSjVoajAE0k0YcKkuYJ0b/TUpmGwJh2xhMiyaKGVsxGTlT6YKpdhu1uPC0PMc70UQD5WKi1wutEW17rduB+WuNHrjvsjSjwYVeHZpJ5/y7Fda4dbQ1pc43g4VuuI051KwoMHzg364lijJ8eqGlvNAVgoIewwZ/REWmA5V4ljeXw+zwvzzJcn87Q4XeCNNVL5GmNkJtIWg0bhivBhXKIwX6LJWyE8jlK72g1WYpW4vng1Uqg9E9n+aCI81igJNtrDOMWceytXi50wa4q5E64ke+AkteVYgDlMPBTW067u5pDKrElRTlCQyt0cTKFTOiM22kCRPwxHioaU4uPDAPDnyfNVHEGQ8ggSKZIRboeQorRBms4ZCV5OiBImZvm4ICZAiuhAd+ikpohkcBiYyP3d94n1eIvD3BDqZIJAJmI//iymmCf5WoqzWDP8rZGmP4riEGdk+1iin0LVmKQV700GOO5BNs1BBok/VG2LZJqI4VR/NAZ7oIhONjlGAf9QJ4TGy5BBYc8OpogqLTDJQF/2k2JW54JxgwQdvm4IOELH7G2HwVCSeIALlgNcMSo7Ki7ROBlH9xlgh2OkzbVEFcb0ttiN8caN1GDM0MWO8/Mn0nxREOyMcIMdDY6LWMs7VHYIyQZrFHNgxsXaI4N0XlAsCJszauMldMoeWEvxwXSAG9Y4WCZ9nXEqyVccRGMeZuh2P4J6bwu0BDvSMEgwF0y3TSM17SdBlcs+cZ3plNIRQxJLbCYZ0UFqF24/xHrsE9cxC2VDo91MkOVlgo2WcEwW0L0Xq7BQyoDpisRyiSdO1PmIHY1O1/vjZI0fRT4e2/WhGGCQbdQHYSxXgdFCJebq/NDF/Re6HbUVKMT1+kLvYWFugDABRHDLIx0J6K4MRnOuN5L8LcXyuJXZWr5GjpqiALgwgfko9yM0wJaUwvOe5YfuhhSUZQfQcWuwPVfLpJoFozONGxNdQ5Q5OuItMZxmi3eWMvF4PA7nm7mvdTqxtetyqYaUWoS3jteh0N8UgRSUSB73L6+P4rt7M7g6kSOSeZ7/Pqy0BOOru0P45bNJvCX00V7MollwxYv1AlHEP9mtxbmBIPzy7X58fK8Od46l4sl6lvi/B1NpWC7kYOcA3WrgQK3yRVGoORpIWEI7xZBAYcmmFewdDkLjZgWdME9ES7oqj8ZyQxQGM93wYDqJJiQAX+yQAufD8fX5fHxxuRiP15Lwq2d94iS3L+60iJT81nIS7pN8H83F4sFMLMWX4ny/G9/dbMf/77sd3BmNRYXOBPfH4nC6VoOPNwrw7lKaeO/5SrcWbyjo720k8f3h/NxwHqNoUaA/v1iOl2up+HS3GO/x71fLiXixQINBgn93LRG/ulYpCvu7mxkU8nq8vRyHD44n4aPNJJJ2pEjnX5xMw1ensvDdhTKcb/Fi3GhwazASl7rD8XQuDc9I23cGA/icP/7woA2v+Hm3mbDfXs8Uhf3KQDCWSiTibZ21Ug/cEu7dD0Tj7kAc3l7KFc2LMPHuylgoLo1F4ERvCKarvfFqtxW/fXsTDQnu+PjqDE4PFCJVfRT1MZ7IJkh0c/yt1MbwnOdhpydarJf/5dUmPFlNwbPVZHx0uoDHIx7fX2+hgQnAer0vRUSPu4v5+PXLeZybSEJhiAluLmbg06utuLPM7Qwl4tJ0PnqZeFWmJljtZKwyyYZLTCDfa4JzI+l4uVWNXwkz1wejcGU0Dm0k8t4CLabrw0n4CRghgcX4H0V+qhKFHA9lHAc6zSFEMC95ex1GPim7qiQESTTfgpgXRDkiTbNXrFXQQ0O8Fi3FZgQFNMwdF5iH5r2tkG9igiruTxPz5bSvA07EajCkYg4IU2FJ64o5L2dMe7tglHlWKBXaEmKHziQJRooYr94m6Mpwx1pNEGYZv8cL/XGlOhrrhJhZQsU08+iw2xFM8adQRUxY6tarMMM4IW3Jzw3H/ZmDvF0p6DQbIRos+stJ9nJ0qmwQvccEcRYmWCoIR62XFSK4n+1aC8xFumHIaImRUApbpiuudQXiyVQ0xtMOYS7PlEDhiNv9jKMuTzzs1eFqgwyP+v1ws0uPmUy+v8AJ2y3emGS8jJbIKcqmNP37kORjgkrCR2GMMInOGVkxzCvJdogIO4LUBDe01UQiI0yO1pwwxCotxbLgZ3ozMMmxPJJlg512Fa4PavBwyoexa8Ba8X5cbXXArQ4XPBqQ48W4Gm+Pa7BTcRgP+qS4WG+NW53ufI0bHo354FipFU41SrBSYY/BlP1Yq3TDk7kknG8jhTfoMZdJE0RzMUIgGg2zxEqqFGdLDDiVr8NgIKm6UI/ZGAcsJrmi3tMEY8aj2EnmuQmyRh//3snxwVKyClPJGowkEnKF2yaMgbZAJwyHSTBOkV+JcMElmrVTYfZY1R/E7SwVrqRIcYl0buLqYTHt6HwUMg8b+PsoEOKnhs7TBe5OZnB2OARzniwLJk1P0pSNnYl42TQ9ViXeL4z0sobBmaQltUGYpwMC5XYkL2v4qO0R7O+OyHAVDYEWft4ONAgUbrUZ/OUkdy8LaJnodYJzJf1G6Ug9OjME0IkkakyR5mWKVgp4FR2qIOapDBA/7kNOoBsKwhQwuh0UC760pwehnwHd5k9aVFkgjcJcQAdvZEB7CLMBZYfRQyGf0LthmUG/oiOpMhirXOiWOTiag2Xo5ABYi/PGnJ4DggE94Um3GK8TaxbPk/Zng93EcnknGcAXwnXYClZjxijHQJQK2UJXuUBhjbsEcQz+LB9nUqYaOeFuCA+yQEKyC4xBpHUSbWEAHZefA5aiNBij4Rn2Ei5luWAxVI4pgzNaeCx65EfRQ/JrD7QXy/RN0TkLr+mQWaCOQt9LwRhwp8GRWmE6xFO81CXcMhCOUwnd22RpKIbyDOhKV6Is0BxFdMXC+sUuOtf5Yi3mitSkKU9MZdHYULSfzxdikQ5yqVCLhXwN5kXx14h9kNebjKTaXMw3BqCVAzLTeEDs+iQ0uKnJViA7ygYZ4VYYrDKiJVuNikQ3VDN4W4u80VstNGcJQzcTnNDBqLs+UrxHKLQ3TAxxEB9VuX5IC3OAN8/TRJUWP384go1Wf9K3Bl+eq6KYJ+MXF6rwZjEZn28X4d3VPDyZzcRmfSAWyn1RYTRDsswEyVITPFquwEfnuknfFOjBFDHB3l4sxOuzTeJ669dnKVQnK5DPZPBgPh2/eTyAj3er8PRYGm6tRuLKYhBOdKvxcpNifraK7jwWu0z+K/keuNQRLN6yyA8wQQbddG68u1jt6cAhE8jcj0JqaYIYxk1ZhJxGIpl0TWGmULygkHx1MhOv54LxZikEH21Ec/8D8JCk+2glFvdXEkiVKXj/RBZu9Bvw4QbpeDMXj2cT8Tn34VOS+zMKzTPu79tr2Xg2m4wfb7Thw/V8/PJyEz5ay8X7Kxn488N2vE9yfn0sEX9/1c/35VPAavDTo05R0N9aTsDzpXh8caYQX54pwPPZCNwjVXy4loBvzuTig410vKGR+Zzv+/nFEny5k41/edGBn5/LxVenM/D7m9X4ZCOF5yMBn5/Mw093O/Dnx4P47e1ufL5biW8vVuIPj9txazgA//XDCfzmQTP+9aNJ4Pe7NF0Z+OZGM4az7dASfQht0YexRTN5dywJr1cKmVRT8PpELn581E5qLsDN2XhstBmwVK/Hk80K/P71MeQaDolFdzba0zGYE4DpsmhEUtRCrEyQ7nkIz4834e1TDXhvpxrP1jJwdyoMN0b8xFn+L7nPH50sxl/emhSX9S3V+KIvyw3vX2zB6/MNFO9IPOAxvDuXKl65+fbuIK7PF+DyTAHNmzXKo51QHe+Gymih25c13jvfhcerZTjTybjOd0dLlJk4WVcobZvuexgjJPjUYFv01MegKNMb2STtIEJBaooXsrN8EWJ0EOuPl+QGisuYKrL14tKjBDWFmj/XymimKfKnMn0x588x62uLmqM05xTJLo89OE4jcybNgJVwGXo9jlBsJTgT7o1FH4lIzJPB7piIVxJubDGS74VejvVgVxN0ZDKPZlFkMpRYyvVFtXwfxpjXRvX2mGfOEi7RT6htMCA3Qw3jeUBhgXkK+bl4A5Z93LHoxTylcRZ/ClC0TTJfCVejlfDTqrbE2WKCQqwaTQSJDu7nXCBzaJoU5wgDz/vC8GwoGBfq3XG21gG3uzzwNqn3y9VQvDuqwds97niXQvqbrRg865XhaT/Bo8kVp6qdcaVXj/PdBixUME+n2GKsSIVIfh9hHkqBvxlB4zCEFqRlxRTwGiOqCRX5UQp+530ooVaU+tujyt8co+kuFFxf3Bnyw60+br/VGTd6JHg6osbtNhd8MOmLr5ZDcaH8KJ5y/14MeOJOsyPOlpniCsn8XgfNxoAW6/lmPH5H8WDMiLsjRnFC8dl6JZ6NRXOf9ThbyTjNoeiGEwqT3bCS6IqFGGdMhtqIS56FSXBtBK0zJXqxpsmxFJ6/FA9shNviglBvJUGGBT56jPZoC7BHPL/nQKwnJhLV6DTYYsjPBpvxCmxFumKT51gQ9JvpKtxIU+JGikIQc5tpJxdzeJDIfdQS+Gk84OlqAyfLg7Cx2AtnF1McZkBZMukeIM2qSbrpiXoYPC0Q4GkNP5kd/KQO0HnYQuHC5MbXq5S2CAySITreG146exhJzkqKvxeJPpSUmxHlicxwBeL9naCmyPt7mMBIUc8NcEQpabo8SJi97YPx/FDUMEkmeR6BgV8sRWsjCrrgurJI0A0MqFEahlEKm1CJLl5tjdgAZ+6bGcK5nz1pRrGgzaTWBSsaPlTOWPB2RycNR77TQfTx/U2CsBrc0Cs1R4/zQQy7m4mX04e8rSmeZuhTmeF0rBd26UzX1TQEWnc6U0900KwEU4ANnqbQ0TREugvr4+Voi9UjQWUKKb+Xt3YPkukkK7PUqDU6YSqK7jbOT9yfMRL+dJACAzQ6wuX/Fpf96KJR6iTZdwfaYZlmZjFahZVob7TLSft2+9BFBz5KUzKsccQUTY1QHreKg746zAOFBnuRzitCSc4MiJooZ9THuqIm0l4c2PMVAeJ6+foQusYMBj9/F7pRNQeZY4SBt1jghfVKX2zUBWCuRLgFIsUcRXaoUI5BoV1jkh1KSM7N2R7ipI+GbJqkxlCUxzmjv9gXQ8JEQLrMXG63gtvrrDBgoDEMRfw9J94ZndUhYhc1PQU4mhRvzgQVrNmD68fKcXU+k2SUi08uN+LXj3rxz69GcXswCHeHjHizQmKeiEEthXijWoczLWF4b7sZWySgbrrRM53xeLPdhJcU8l89msXHF7oRRdKv5oB6dboR//rlDn5+bwjf3O5DFpPmrclEfHaxDl9crKUBKMaDY2G4sxKAJ2vR+Gy3EM9mEvGEJHyrMwjvLWXh0xMl+Ph0Be4sZqI60Y5mxgM+yoNwpKBIGS/B7ofFyWDFAbZ4OF+Oe2Mk5oU0/PZyBT5ZjsIHC0H48ngk3iz448WMAb+6WYw/PmvGz29U4Bd3aijQ1fjF5Up8f6kaPztbgV9ea8GrFaFgSQA+2C4XK8q9v1VI0c0XL1nvNHjho+MFeJ/H681COk1CJvDDBv+fgau9vrjSY6AZKMFfXwzgJSn1i3Ol+OuzHrFg0JPpMHywliSK861OFf7DkzYKeBleCLPgpyPw0VY6/vqkFf/joxH8/ALFnY/vzxfiKd/3dCoCv7xSjXeW0/DJiSK8s5KF20MUtTxrPF+Jx6/v1ePBTChersUCv93Cq800PFhKFLtq3ebxyCYhpilNsNkcgO3mQBqeFPGKw0ajGq9oOj45X4l3ThZitU6N6XIZ3jvXgO8fjMHPjFTKZDdbHozaMFdMFIShLkyGxggV6ilqK02xNG7FeLiSi+sk+zcbadhtkXKfaZomw3B3PAbvbJSLSxg7aK7jaP4uT2fh20cjWKj1EmPhFuNrrlyO4y1+GCn2xO5IKq7MFiJZy5wUaErDV43ZOp7HW6P4+d0JDKRL0JvsKJa1zfY5gN58PfpLAxGl2YdYP0vkJjMf5RjEimCpKVqEhbpCQqFzpxAppXuRm65DKP9XlqlDutEKbSTmhZZYTFcEoTbAGktZepxI88Emx/+oxpxC7Yxz2f7YSPDCarQnTiRoRRGeYe5a0kuwE+OHrXg/CoY7qpSH0c5kP1agR0+uEuk87t05noQjN8wU+WCjIhTHuG87haE4mxuCCW+CA/PPJPP0dowWJwhf51ICsEqBn/d2xk4k98WowskgNU4EeWJBR3HS2GFYbo4WJxNcyDZim5R/IkaBmzRbZ+PlWDQcweVMd7zFc72TY4fHXVo87tXg5agX3p/R490xFd4bptC32uB1uyW+HnfH9/Ne+HRMhmsVB3Gv1R6Xaq3x/kIY3lmIwvlWLbYZ92dajWKP9u44J3TQaLVQLKuzXDDeF47sWDvUCNXeaGaqwqTIVdOQFARhOMkd6yUa8TbP3T5fiq4bLjY64Rpp+9kwn2vywPNuDT4Y9cPLXhXuNjjjFgX8fIkpHne44w7/vlRFQW/3xOV6CU6WOeJCo6c4D+R6px67VR44UeiI1UxrHM+mWWn0w6OOCOzkKbEST82hGRSK/3R67cVakgfzOk1SOY9/qR43aoNwjRB1hqR+MpEmLoPHl8AzFSdFPc1eNIGzmzEvVEJt97HEdCQ/P80LGzFuuFPkh486kinmGlxLUeISc76Jh8x52s2dQix1hMFLBn8vOdTu9nCzNYWj9QE4OB7BEQ4oB5cjcPE4ilAKZ2qCAUqJKZSk8kCtFEo3WzjZHIST/UFxEp03xdDbzwUaH5I6aTQiWg4d6TosiARaFY86Dsgckq0g5GmhErQVhqCCDqQlSScWhpnNjxAvn5eTvssDXJCts0aU2x5keNPVhpC+A0mjYZ7imuRhOtIhfwmKGFyJHqR6Xzckk2Yz+RB6Y48EqTBGIV/WuWNe5UjydsCQ2gmtKnsMh2nQ4cvPVzugk8Tb52aOtQAplgLdMUWjMUGhHOFnX0kLwK6/JxZpWJYp6GMk/Gq5FfzMTWhiDkDrfpACcggl3G4bzYNw+T5SewRxYbZIjnFAdqgdqknxi1FaujA9hrkPQhOaERL+CPd/jqZiyMcJXRoLNGsOoZXvHQ1xwSD3oVfrhFK7A8i13IMuHU0OP6Oe52IsyAML6QZUUMRzaTwyvMxRHSlDNQdVY5IXyqPcUR0nR44/RTtJjoE8vVi8vy+dAVMWiGH+7GUADacxIZYYxHtqS6W+WCr3wVSREv2ZbuK9q9ESJZqSbLHeFYHVzkixmlgzxXygwgf54UxcRnMUM9kKv6f5HxTpVVhzKswgFQTdSAEdao0UBd2FcdRZG472qnDIaA4HGqPw/Hw7zk8m4/56If72yRo2230xW+pGAlfhwVQcrvQF41p/OMYyHXBDWM87ks7k3ICxHA2GGPxCFbW7kzm4OZqBm2OZ6El2hoLiKlwa/+nVMr6/J1yCH8LvX8ygOmQPnq/l4a21HBJrBu7NReLFZhg+PB/PbcbghyuVeG85HZebfPGXm9342/0+vF5OwXyxk3gJ+M2VVnzx1ipe3l2GLQ2u3v0IlAdNsFoVgRcrtXhntRwvZzNxrU2PR/2++HiB4sYE9uuzKfhkNZjmIJCkW4w/3K/Cz87n4qf7tXhbmLi2lYX7o2G41h0kNlH56EQNz4eOgm7ETrMvE5kGNwaCcGsoBBfbDbjYymRQpcMn60X46XY7LrQLhZVcKOZ+eLWcil9ca8DLlTS8Wk3H4+lYPJqKEini0WQIHo8FiWL+aioYv71WgcsdWrxZS8HPaGw+2c7Gnx614sebldyHVPzubi0e8z2nGzywXeuODzczcb03EL++0cp9LsZ6uRTT+Ta4Ph6EXz8QSr2m4wm/8+ek+qer8aTdVApgM7b7QrHQ6IuFegPGi+S4OpJAU+aPGj8T7PL7fHmlDr953It3TxVhtZb02WPELx/049pkCowkxd4MKY43RSNfKxhmJ1QGuKIzzhe14Z4oDLbHenciBnLcxHkGT2Yj8dZcOE1ZKO6NBotXNm6Op1Ooo8Rqi+vtcdgdTsNTHuOd/kj8l09W8OFOGR4sJOPxSjZOdgVzP33E/290x+DkQBLePtuOl2fa+d4YLDeEYa7aiIFsEnCcC1JoUJtJRx0FBii4r0LxpuwkNfJI1zrCQFysApFRHuLVwlzSeQLHZUq0OwyqfYj2o7FujMFMWzzaaIiFLn3CGuPGEEcMEWjG/ZwwSChZpEgfi9Wg18tKfByLVIn3uAXwEPLZhI7woaMgE5DKZPvREGAjVjoU6iEIs6tXGiMxlK0hUFghnUa3y8g8GCHD8WQfLAZLsUAwGtNwjIcpseDngePBKpH2N5jLVg3Mm8xBwuX2kyFKrDG3r9JInIlU4kqSN3ZoLjZoNoT7/HfTtDhJo77uexA3M2m0kyxxqcAebw/o8aRLLhLvJ7N6vD+iwHv9JPJue/xlw4DvJ1zwTtNBvNNmjqdNR/DZjBIP2+3xuEeKd8YNuN7iifsDgXg6FoubnWF40J+ECR57Yb5PQfgB5EUfQn6kBVqYD0YKAtFGOh8izY4myLFd7o/LjUacqyaFU3w38q2xW+mMU+UOuNetw1Oa39v1nrhHgX6PtH2Xgv2sg/ReYoX7zYKYu+JMgTluN8lxt8ML56ul2KmQ4Czj9NFQKK43U4zLnHGlTomTecwTpPM7DQSicGuxCNl2GnNUSSAWY2kiSv1xrTYY8wnOWE6T4ESWDHfK9bhTpsXFfBqJuhCspxP4CqlbwpJsgwUKJCaYTPTEQDA1y+sghvjcZqIU9yuDcavAFzezvXE1RYWzMe4kc4ndtKubHZRyZ/jrFDBqPeEtc4XMyRpu9kdhZbUf1hRppbcbhVmOoGA1DD4ecLLaB4WrBSR2RyFzsYKCQudGMre0JsWTWGVKUxjD3BAVK4c/qcWGga6W7UFTSThyKNzlyd7IJlGWJqhRHClHAYVzPDcU/fF6VOscUKt1QBepu56BXGl0EwW9MlyKpjiNuLSsPpT0SbHvJJH3eFP05ZbibPpc7meuQYZcEmyljzu6fKWkawcsc9+nKNrdbmYYUDpwULig30+GFjrbUopjnQMdrZMpNkLUYmD3c9AMaC0xrrPBWdK2UFhhiabnuLcC/TJ7lEsskMXXadz2IkRrhQyZFQpdzCjEHGTxPmhI1SGDdGxU70U4abSSg3I6QIF5vRQDcgd00OG2kc4b5Dbo5cDp1tmh2fMIWtWHaEAcsMBjNBOhRKfGCeWOpii2P8LntRj2V6CWRmoyVI7dijhUBzghkgM0nI8cA49DjFI8nok67hMTX2OGD/pKwzBSHo6ePAP6cvTozfQS1933pirFVnuL5UYeex3a6CTbGWidKa5opyAL5VE76bALAg+ITTNGK33Qk69Ge44CXXSUUSSt3BAr5EfYIla75x9NToymGKDjHGwIQVGiM3QkktwEJ7HYQl6SVLzcnsCEJawPnenLxJNz7XiwXY2hchUmq71IQDqsNPsxUZpiopgJpCsUQ1lMbPly9Ka4YJ0Bv8nklO+1Dw0h1lgt88EHTLxP5/NwZyJTTNy5GhOMZMvwy4dTJP1JfHd7CG9vVaLUYIIrgzG4OhSN20wMb60m4tmKP8602+CPj2vxw6UK/O5qC15SRD5czsGLqUTM5VpirdoVk2VOeHmhFg/OtODO2RG4WpnAdo8JfA6Z4IudTnywXo1LrRTIq634+Fg6brWr8WY6CK8mDPjdpRx8vRmLr7Zi8c2pZHxzJh3vr0Xjw/V4fLqdjg+Pk7A38/Cz3Xp8tdOM26TI3ZYQvFwSLkUnifflvrlQhfc3svDhRi4NRhYukHruD8XhNcVqtdAZ94Yi8P56Lj7bLsVvb3N/SM9fna8WLy8Ka8RvDwXyEYCPSd8frSfh4/UEUcxPVEnw2ckCfHmmENdJLj/eqBUnwn2ynYmPtjNwqVOD7XoPXOnW4/d3WvH9pVr88UE37o1EojtqH64MGMX17S/X4vH1uRwamkgcr7SlsGfiswtlpOYUcVLbpzd68WSrWly3P1+mQpPRBPNMfhdoYB4tpOAxif/aWCTmy90xkmPLvzOw2xuCDE++rowJazgbg5la9Kd5o1aYI0PxCmauCWTcC1S81haKj85Vi/0GBDH/cCMVX++W42p/LO7OFeNEdxoyfMyw3JqItU6e95ONuMTz/N7pMpHoX5/Ix+vtQjxdyxbv1VaF78NqSwDWO0Lx9YMxXJsvxEytEXVxrigPt8c0DWlNnDvaMjQoj3VHXpgTsiNo8nNJ6MGEGc1ReHtboaQkgvnPDh7uJoiOcEV9ZTg666NFU1ucrEB7caDYkjlUf0hsYtRE010W7IgWmvR+0vIM4aRPZoZmtwNok3PcGyXYjNViiyCwQhGf85agnRDSw9y2kmTAZKwakyle6I2XYTJfj4FMFSbyvDGQwrzhZ450AlSN+gj6jM7YLQzHQogMs4SiCa09TsZ6YzNUgxNhXiLxC7cUTxJ4hGVrGwHuOE4Ttaq3wxnm3weZfniWH4zjPja4Sli7Fi3FWaM9jnsdwOUo0niBEsdC9uJFqw6vB2lAyynsleZ4e9ATbwbk+GBAhs8GpfiRwv1lvwN+mJKS0i3wTpc1HjYcJrnL8MGkF571yPGoi0LXpsaTPiPe5rj9aC4bJ3JlWM6ToifTHlkBJkjXmYhX5HKVe5FHnVnM1mM02gUXawJxo8mIEwUSCq8Os4lHKOiOmE+xwNkqT9yo1+E8z/f9Jh1e9gWQyqV4xXFwv0mGm7UuFHo3nC2ywk3+LXSfvFgrpzlQ4XKDFne7/GkMXPkZHrjG507kOFCMaS5TaJaMR7H4/7SgvVpixOVSGooiXwp9JKYibbHA3LhbpMLtSm/cLFWLtySuMr/uFHtzv4KwwPM2RALPp5j3R1L8M7Ro1h1Cn8FcLEBzkqI/HWCJm4WBuJKpx9kkFUysbUyn7ezNIXW1h1YhgV7uDhV/d7M1g4PlIdjZmYqtUV2kNuLDVWIDoV2qzdF90MqcIHe2govdYTgwudnbmMDZ0QRy+UEE8sQmJsvhpd6DAN8jCPM/Kq6r7CgLQiIHVaa/nfhI9bFGUbArmqNV6IrSoNXHDZkWJqLQTcUzqZO6BULPp5i3xGvQmUj36iu0XLVHvd4WTSpz9Pnx/T6uyHY7imjbg0hwsUCRlsQdrkOJhwXqZJaYIHH3qW3Q6HII3QpbdJHSuyj8HSTuIldSreNRDgombgZzl9QMLe4H0KkwRaO9iRjMa3TAK1J7bPooMax0RiMJuSpEASW/b7jWAtWiILuT5nmQY3xQwsGiYbIRerXHSvegjeI9QSGfUJLstR7i96zUOKBe6YQOLwooB26j/DC6NaaYpQkSWhWO0zWPBqlQ7WaLzMN7KOwyErmOr7NGH18/FaMWj0Wc9BASPI/C6LwHIdLDiNJYIYgDP0JrgzAen3we24IIKTJJB5UxUnRn6dGZrkFNBJ2tnzWqIt1QShrI8TVDodFS7ImeH2CKbJJ2hIcJGoWGNaGWaMv2FItwnBzLRTmdcXO2F3IiHNHPxNTAhCE0zwhRmaCvPow0Ho2EYHMxQflRXONDOeiS5IgOdUQEzYpedQRyHrs5UtVSTyzmO6NQkeSI6lQnTLUEiwUlEvUmyA48hJyAQ2jLVGCRJH97oQonO1PRmaREe6wrTtYbcaUrHKcEN1wgx2SuFF0JdlivDRQn8/14bxIf77Zgo8EfPYk2uDGagCfzGSS4VHxLEn+6QHfLxHGuVYInY2F4s5CFq60h+I/Ppymu1fjLiwE8XIrFD8+6cYdCenu7Hle2uuFsZoIEEkpPggeeT2bh4WACno0n4gPS3dtzCRT0NDybCMLnWyn47ZUifLwWg19dyMM3OxkU0RJ8dTId9wa88WYpjgKci0fjcbjaGYnHE7l4OJGP+2PZpOtiXOwJxbkuP7yzThE+lY9PSa+vFtJxoyeKn5OPV9MZ+B/vLuHpRJJ4r/+TrVISaSze3yzG1b4wPJxOwAUmHYHO74/9g7LvDhtEOr/Z4y2KvHDfWzAKuy0q/Ox8KX6804BfXK/GZ7sF+P5qJV6tJeP+eCg+3MrBl7tleGshSbzk/zOK572pWHy4XSBe1bjSocAXmwn4dCNBFNQ/PO7CvfkUvDhVjUcblbi1UIDa0IOo8DHBRIolptKssVwixZcXm/DbRwO4MhSGs90BuDsTh5+eDuKHu11YZ7JdKNNgOEOGcr+j4u2qShJrbZAC5XyUUrwivQ5jsy8JKyTqbRLWtV4f/O5OE35xtRkX+uJwsicN1xeaUUQYyPCzEztVzTVFoTdXjm9uduAN9//xUgpNSSK+vtaAXz3owlabN6YrpdjqCcYnN7rE2gu1CS7ooNjWkISySLcN6XoMVYSjMlGBqmQNeqpjEcNx72xnAtMjzIUUFzfh8jrHUByhJj3ZEx0N0eJql6HmKLG6mLBCIj/eQ2wMJTQaKaGwp/iYo8mfsOHtgpMxFGjhSqKbKcYNrliP1okEvU0Q2fKRYUBmi1aJOeaYt/oYj+ORnljO8sNCti+GSXTX+7PRSwM9GC8Xn1vM8EW5xz4UUNR7mD+PxXihz9MCFUd5TlQU4yAlLiYEYp3gsWqQ4kSISlzCts79WRSW0/ra4l6KDi/yAnAjWoZLoRLciVdjh3n8HE3LrWh3XAy3w41UN9wr9cSTRh2edOgoUlY4V2GNRx1SPGxxwctOKd7vJq3X2eB5rSV+NqbBJxR3gdjv1Znji1lvfLHoh7eH1fhqORyXqx1xs0GKZ12+NAdheNQqELsBZzopwLMZjI09SGCuTuWjPcAKXf4WWCMV7wrLHCsJY1nOuNrgg6k4CyymO2Mg3AKrNPxTcVaYiTfHI57nB+1+uMxzfraE1N6swPMeLV7263GuzBZXat1ws0Utkvi1Fi+KuEKk84sNMtxopXHJtsKxTBucynPHGvPYYqQ9BrwPYiXaDRfyOf4a47BMI3ihxA/HM+RYTubvJPJ79b64UiwnvXuKrbcfMReerzOK7bi7wmxQIdQzcaKhzVTTnDhjLNoRpwp80KU/gOV4d27fHYthrpgxOsDEwuawKOYSJxt4ujrA09keMlsrOFschq3ZftjYHIalzSEcsTwACwq7s5s97O0sYWN+BO6O1pA5W8Cd5K5gsIX4uyGFpC1UYxM60eQx+Qul9MpJchVZpOUoW3GJVlmUgzhLtYZftDDIGf3ZRgyl+CHLcR/qpFbopdtcjgtAmSvF1NsZ+QozpFGwhOptPQleKKV4VpE8BfcqNm/xsUOdlwPyGNTJ9hQhD3tU+srREKhCst0eFLofQYfBSRT+BrmZSPPtCjv0+lJUSeylMjvSrg2GKcbHo3wxonMkuVtjOtgdVTQpO1FaXAzWYUMlwTGtDDM+CnRy++lKKxjkBxBOAe4OVuFUCkUlLkgs/pKtOAwVB3S0cj+KfG0wxv+Pq90wLnfBuF4hCnmR2h59FOceH7lYRa+NgtxPRz/DhCVcFRDayDYrKPjujiiwMEOTzA2d/PxqmpY+rR2E3sapkv0UXynGKhKQoLWFn+t+irgdgpTWCPC0RCoHfgrdd4jKAimk+EoaImEWvjDJMNTFhK7WAYUR7sgRnvOzQXYwRTfIBqlMnGIZXL8jGK0JQXeRD471ZuDGehM2hvJI/VaoZlIrT/9H9bfiFLVYcS+UySkrzg25KTIkcFCHGI6isTIUMSSXhGgP5DKZuFLE7XhcfdSmiDHQONGNZkXawIPP9TWSFoayEeK9H8mhdgil08+JcoGKRrFOWMZIM1IS7ITBvEAaOxkWCjzx6YkK3OiLxGCSjbge++FsDq4Pp+BUawReHqvCrfEsjGRIxOplzxfz8f5WBT49XY1/fjGIj7dj8PZKIH68WoJ/fTmCP9wexH99ZxV/ezqD//L+Iv6P74/jsxuVeEhS/fHDWfz+y13sLDZD43SEomCKE7Wh+NVuE76lYH19ogxr+S7YqmCiOpaBe8NB4nrwX10V7jXH4btzRfjwWCIFPYeCR/EY8SelF+LrMyXojTqEUhqhCy2xOFUXiZ4YJ3GyYrbcBDEUhxKShzB7dibHBn2xR7BZrsMHq+W4ROp42B+PVZqYK+2h+GSzkp9VgJ/uDuHlcq54i+IPj/rxYCIKDycj8c35EvFS+m3S0mcns/B8Ng6fnCzEe8ez8WYjE7+81ShOoPvV7QZ8c7mCJiJV/PnpmSLx/7+53Urxr8YbEuxHW4V451gO3qxm4Y+3m/CIie+L1Rj8dLkIH63E49OTufj0Qi0+usjPWyzEcL4C3Ym2ONNowHK2A4ajD2IkyRrvbJTizy+mxMR8e5Lm4EwpvrneiPdoXIRqfJcHonGb5/DWWD52OzMxkROM/hQjerPCEOhhCisTJru2ONyY4fcR7unzc7/iMX00m4LNlkjM1kRjqi4NRZFqGkYfRCgPYrkzDW+dbsWp7hBx9YCw3v2nZz34/bNO/OJeIw1cPIoMJtgdCsb1+TSxWEwJYzQ90AYDtfGI8rZDAc200NUvL9wVtYzrvHiVOMlXQ1Ou87KCpaUJgsMk8KCZ9/U1h4KiXpHvjYJkoYKcDhWpHjQBSmRHS5AY64YoJuoQipCO57uKpLzEXHQsUIvjRi/mHCkWKayLFNt5rQtOectwQueBQbkdym32YTLIE01yc7R7UdyFpbhBLphKVBNyrFAm34PuICcMc5zPJ+vQ7e+AuTgvTEV44kSqH8Z9nf4x8c3dHJMUdGHWujDxbUlYuaOwxKxQNIY5dpWCfTHKHR9URODD0hBcCSZ1hrrhUZIOJ70scdrbEvdoGi5HOuEav9tLxubdOi3utDB/1rnjahOFstwGOwWmeNGpxOejAXhc7YIHFfa4V2GHb2eD8KLDA+/0yfEOCf5RO8m4yQFfLoXgarUt7jS6i8T8qFWFB80qiiwFdiAM9ydTMZnGc+BtggbtfgwG22AywgHjIRbipezT+TKsZ7rgUo0vZpN4XBLcmK/tMJOiwJDQ3Itj60ShB85VK3G9UYPVjKM4V+6EtzhGPlmIxG6pDc5VOZHEtbjVRmNSIcFSljVOVUpwoVGOhwO+2C5xwoUakj5j+2SuDNs0ZuP+ljRZTjgWJ8Od6igsR7niclkArlT6YyHWAbPR5liKPoJTmfa42+SLi1Ua3OkI47YlmMuUYTZHiXr/I8hh3GyU+WMolgDKnCyUfu0yHMJqqoLaYUYds0S/wRYmNo4W044UcjcKs7u9FaQ2lqKYe9hZQeIgBOQhWNsdxREL/nSwhFQugZvECQ421rA3N4Wj+R4Yhfu6HFjNlQkozvIVS35mp7ihudogls9LNO4Ve/kOlmsxWuaNnYFkjOSSDMPs0RCrQKbSDBEUvhLXIxgjKQ9SVIdJsa2e/L/WATluBxFrayJeUu6KVojVh+op5vVac7T42aKaA6jc0wqlnnYo83RBpU6OcgZ6tswGSc77kedphgq9NUqUh9HqS5Kk6Wjl/wb85SiU2iDPzQolDqb8XCmmDAoMUmg7leZYiFCQ0o/gNMX8fJAWG2oGuNJdFPOuACViuF9+nvsR7W0mXkW4VZCCi4kUI6MK9aSHJAUdMB1TM4lgNlSLEZmjKOb9Kjek0/yUkuYbvTxQ7Woj3rcXxHyc3+tYmAcmaD6mjHKU0UANG7wp7hyEGhXauQ+NUmusRXOQNGUhke6/LEyBjb4KVCb4IMnPHVEchFqJGbzczRCid+Y+WovFWtJDZWjI8EdWoDOKQtxQk6hBbrgCudFqZIXJkBEioeGSiv2+s8JdUE6S6KsKR322N2pS1egoNKI2TYvsEGck6C2QLJB+XpC4JDAy0B6RNALCI9jPUqzclEARDmJAC12PhJrK8XHC6gYNvHUOyM6NgAOTlr/6kCjaIbrDYh/4tAQ5ivP8ERctRXKCEnGRHkiM8EAoj0tbaaTYcCM/xJUm0AWB5iboirLA8TIF6bYS/+vTE8B3l/BsIR8rpTqxVedpCvpyuY/YjW8y2128F32uPRg/XG7Dv391jHSZjt/cIPFSrH9+rgZf7zTjzggF4ZQwqa4Yf3l/Cr97dwi//Wgcv/10GW9dH8SlzT44HjKBmnTeEW6DX+7U0LH74YGwZKvND29I52/WcnB7NFJcZvPNpToSkhGPJ6PwZDICb8/HimVNPz2egYcjQdipU6HO1wTb1f749uwAdpsSca4tAf/9s118fbkFf6LJ+PJiKV5vpmMg6TBmcp1xriUYw/F2uFAXiOVMD5J/uUjqN3tj8WI+jwJbguNVWuy2B+IF9+cGqfdjiqMwq/33d5vEZWjCfXJBxJ+QhK8PBovk/9luMb67XocfbjaQuiPx5YVy/O5hBz46LVTPS8SL5XTx8v3TmUTsNuvxzlI2Hg1H422ahS+WSOQ9XkzCnvjhdLbYavejU+XYajHiP396hvRbhvZIM37/bHwjlJPtC+V3N2Aiyw1fnKsXC80IM/lvj0fheK1cvIQv1KK/N52Ca0PJNGfRGMvWi6Wd64NkKAqQIsZXghg/FwzSMF6liVuikRKW+X24WYB/+2QD1yeL8Pr8FIarUsSmP0L9i/xIpdiFTZjYttMbgQs8N3dpuoQOdHenQjFXYoU7U0G4MRVM02hFMU/CRg/3aSAdsXoz6CX7kJ8UgFh/CcebHTKZsLPCJQiiEQ/xsUVspBwxMSp4Mi9JpPugYI5ITVWK5UdrSwTRd0JiwAE053FMFfgjQGoCneYAFBoTeHsdpEFhXAUrsZMRjVmNFJv+Wsz5UpDCtVgNUmGBpH7ZoMYFPy9Sug+qHA5hmMdiJNADvXondGht0Ko2x2Z2AFq9zEmoPjie6S/eJ29gjmml0TieEYShQJpDjvsl5o95fw+cjfcXi9BcjKXYaJzFe/JzzL8LPvZYNzpjmyb6Uow7nmfr8CxZgdPaw7jg74Tn6f64yTxyytsaZ5kT7mVo8KouFLfKvHCr0Rdnq+Q4W8fz2arBUqYp5pP24Xm3Dz4c5TkrdMW9SiWeNGjw3WISrpY7YLfAHDfrHXGlygqniw7i+YAn7re6io9bdY58ryeuV9J05JgxxoLFmhkzKc5o892H4RBL9PgewvkiPcaDTbHO54+nOmE9ww2nirWYSZKiL8wZncESTKVqsZijQm+EKSYSLUUjfpn7sVPhho18Swq3J54P+2KXRuNqsztu8u+zVfxfgR0WM61EMV/MOioK+pVWL1xp1JHgfXCOn3ORBH6tIgQdir0YNVhiW+g6l6rClRJ//s9HLBxzLNkBHWoTLMUeFC/Rr2bYYj7NHj3hhzCS6IDTjfxu+RpR1HcawzCa5Iq+SFucawjBRiH1hPTfwVw7EOqMyThPmFjbWUzbUsTtbcxhTxp3Mj8Eqe1RKCkwwkQ4F4ejcHe3gaXVYZiaH4Q1X2dtbQlHewfSvB2ykoMRHSxFmL8rk7qn2DJOKCaSFuuCtGgbdFX6iv1l63lA5xvopjM8cKw2GE3h1miLcEEjnV2NwRk5jvsxQBHs1cvRxQDu0HigL1AtEmyyywGxYH8WA7GRJ6GGwVWnsUGBG0meYi4IdS3dZaXWGdnO5shysUSRykVs8pKtooP+fy7TC+/vDPcUl7PVyKzQG+CJMi+ho5sE1R62GKdAD3k5o5fGoMFtv7g0TCw2o7YT13ZPK5zoVJ0xpHLFsJFOnSQsowlJ0R6kGwvFw5IEnI/hwAlXoU+ohiQzQXucHP2xKsyGqDEoo1v0cker0kXsHlYXqUMTB2SFlANQ744uNffByw7LBjcMkaqn/DxQbsuB6q+jseHvNF0VNB71cisskjLOlUWLRXGiFAeZFMKQQ6edGCiFRnJUrJuucDODt4LJJtYPMQFyROgcEaax4vkwRV6kFIUMAJ3rHvh7moqFgFJC3JFPwc1gYsoMcyE5eCE/xgNJATaI97UgldihpzgEuXT5KXqhJasU+RTc5qpo1NGpC12K/En8wiQfodlNNEVXwcTnp7MlkQchJlyN8BAl0lOC4aVyhD1J3E9rgfI8Iwz8HunJWhKMPaSKw7Ajvbty3xQe++HhZILV8Vq0lkQhnCZLb28CXz6SPA+jMYyDqs4Xz6dS8Pl2Kf7l5QSJLA0zhXIMcQCX0K3XBB4SKzN1J3IwpPA4JzrizXGK1J1OfLkrkGWMeFn2xVwq/vsHG3hntRS/fzCGLy834z99toyfP+7CL1+P4NcfLuG3n+ygtSgITgdM4L7XBFEkmt1anUgF94ZjKCLF+NmFBjyaTsXThUw0hO7HRzu14gS+5TIZXlKchEvlAiX/6lo97o+E4u2lVNwU2oiOJOP1WgU+2+mgmI7g3a1avLVagM/O1+IxBeU3d9tFU/DhRj7+/nQEL2bS6OJd0RG4B2Nx1iKZf7pVhcudYdis1KKNSeGdtQI8X8gQO5t9croUH53Ix1uk0M9O5ZHQO8RJdc/nkvF8PhFvLaVgLMscux06fHWxAk9Xkki6SbgxzsQ8Fo7f3O/C86V0PKKQCxPzrvUG4/5YDD7ZzGfSC8HTHh88bVfheZcXfnU6Dz87VYD3T5Tgy+td+PsnW3i5XYNLg7GkqQh8zeP0y90atIQeQGe8Nf7l/TU8575eG43F48V0kdJn8t3w4+1+vKIxEWohzOb7YqE0lOYgC53JBgTQDKZzLEcHOCMtyB5j1YG4PpeN80Ox2BBa1A6lijXB0wyOSDK4ig1/Yr0dEa+3R3OOATP14ZgplYvtgL/m9319PA1/eNiK6wMGnGiQ4oOTefjqagOWG2hmY21RmSRBeYoGeo8DkDkfRD3He2qYKyoydEgMdkE8c5M/idpbTTBiboqNU6ClJQm52RrGPA1ykiNyacDyYmzgw/gWrnaV0axG0gRk0yyr1fugUpggNcQFzRzftXJb9Coc0etihVrLfZjyJkwYZBh0NsWa3BHHmOPm/ZRocheuZroxd7qgQXoUi/HMFxTzQR6XkWChWYsafQaKQ34oSc4Bde6HMEYz1E1TLUykFa7y1fJYCkWrlgweuEijsujjih7XgxjmeBv0PIIpjvdVoy1O8jhf5fi+GyPFlUBHbDOfnPNzw3kC0rY3xUi2H2ciXfGkKgjHE+1xvswTiymW2KSpvd7ijeV00mrCEYq8HlfKVHjUEIBT6U44m+OKB006PO/0xbkiezykcC7Gm+Bus6t43/zVgAo3am3FWeafTJHo2zz4UOJagxdNYQROcby/HEjAF/NFeNWTgJNpEuxk0bwn2GAlzlIU9OM0vbNxzugwHEUvc9h8iorCrML5Oj1OcD+PF7ljOd8Z5xvVWM2zxrVWT+yU2+NivQse9+so5C5YSDPFRpEzNssZN5U0MLUeYovp271+2CoksafQ+KS6YSrUip+vwUaiHOfyvHEqQ4XdfJqHGAcM+h/C6UI1zpd64UKpJ86VuGMoxASTMaaYTbHFZplGrHNxqSsG5ztiMF+gQWeUjbjqaC5XhRNVAdgq92POIai6maBKw/wfZAcTR4nr9AHTg7CiSDs7W8OCouliuw/BpMaIQBnUUnP4eDmIyVcQdouj+2FhfgT2tnZwdLAmbekRHuYGhfwgwkI8oFORkPPDUUpiK80yiG3pgug8axPphITlS6E2aAlzQguJtcXfQVxe1eHLIOT26xQMYq0S9V4UcS1pJZikqXRAvNoG3qSwEKc9SJWaoS1Ug1q1K6r4nlTJXpQF2KFIa41Md1MU87lMNwvEWh9AhtQe2XSYkc5HEOF6GGkUy3wGfIWfFA0Ut1oGbhVJNt31kHgFYCJEgQ6Po2gjcQuXnoR7VN06J8xF+6BJwcHsdEQcOB0KHlhup9p9LxIoSMfptO5WhuNSihr3c/ywHenOQUUR8dqLRCb7atVhUr4Kc3TV08Fe6ApkAnI5xGS0F1leMmTL3VDoYoNBvQw70Uas+cgw5m6NaQ7eEQPNQKCSblKHeAsTZDrvE68uNCqOYC03AB1pahRw8AQphNmxDnB3MIENj5Wj9T5IHI/C2fogDDyumdH+CCT9F6UFIjNBDV+vI2IlqshAW2TFK9BQHEzyDUdZshdSSdnCWvmGbAOCPfeJ9/3bCw2oTpRitj4adxdr0ZemwlC+Xlxf3l8bKi6/U1JghRapQtODtCgVwniM/JT2iPKnyQjVIzncFxEGTyZfNRTcN52HNTxpPCJCVWLr3fAoHZwkR+AfLIPE44gYU/FhEsTSRITyGOZHybgfkUg3SuEvMYORx7A6QorBFA+8u0DCvlSO//iyF++eyMR6ixadaUKntcMYyZRisToctdEK1KXoxaJEv7g3il/e6sR3V+tJmpUiyX16shSfbJcQ7hvw17dGcXciFr952Iv/+e027i1n49WZBnx4fRg1STLYM647SYlxPDbZniZ4vJDNRyauDoRTGJpwbyIF3bGWaA4xxZn2KDycK8az5TJ8drENn11pxXMK4COK+OOpeJJ0ijhJbbNOhmdLidimy5/Ic8C53lBcGYzD3fE0tIebioVzvqJhESbYfXMyC//z/RH825sxfHexCjf6jPj+Uj2FMhQz2UxAHUKhjlQKewgeTSSL68JfLWWI4vveei5+ea0ZP1xpxOenSsUlZufb9fiAQj9baCcWfflwl6J/PAU7nTp8dK5UvK/8ZCkNH+5U0BiU4UpfDC71huEsBfyXt2twq9sb5yuc8bLXgPdHwvDBXDz+cLcNX99oxH/+4QT++vNNfPigE+9eoUHZyKGBENrYluPycDyaEq3w0dUusS6AsBTyTG8cOmId0MRccX+0CM8mK0lfgRhM0mI0N5gx74tiUqbYXpexnBYpQaSPOTQ0fULDoUpSkHDZW5hgK5C42EsiygtlST7821a8v92Uxf0dz+N5Scd7xzN5DmjEW7X46+MefHGyGEuktA+2aKzOtuHScAayfA6jId0bY03piA+UcJztwdxEAyKCbMTiMEYfCjRNv1Zuj4OMDXfnAygtCMQYDUVxHvNapQdq8+3QWuCKoQodSiPs0JXpLfaHSKWRDlMdRWGaN4S+3e01cRiuTsRAVjAqlNbI5bhvcjHDMoFgjeNkXGWDST6Edeb9KoqzE8WJUFJJg7GW4i/Sd71KIGCtWEe9Tn4IC3Ea9PrYoU1uhkTuXz8hZy7YU7ws3+RpgXrmvOUItVj3YoEC30wjXe/8j+qX+WYmqOPvy8zzcwSnU8zzZwLccJOvv+jrjhuhapwxSLBlcKIJsMG0rxmOxznhWLwt5iIP4myxBNerFLjT5I1jqfbYosgu0Vg/aI3G2TyKVpEnXnSFYSfbEfdIxk8Zi0/aNYwlb1wstcHjdjluVjvjUYtcnGn+/qAfnjQLM+IDsRJJym/xxWdj8XjcoMcX48l41R6M503+eNUWhJftgbhXrcFarBnGA02wxc+/XumFq+VanCuQ4gb3ayPtH/fMT5TJcb0vDOMZdhhNscBWpTseDvjhDvdFiO3TJc7YKvHAdpU3umPscKEnGlv1ciwVWuFatwFXmg24XO2LaQLGsIHHM8oed2uMGPHdi7v1JPJyL6ymu2Asygw9QQcxn+qMBx0R3LYXxiPNsJXvidlUFwzzuAm3DY4ThE/UBWEiW4nhNKlY4noyhzFAHR1O9qAOWqMz2Bqjca5iLxGTwxYW09aO9rC0NsMhUqbQlUYuMYWe7jLQ2x55aQF8GJEUracAuELiTIq3s4KdnR1s7czgQwHJyPGFOx2Zki4ugCc1KdYHlYVxyE3UIztKjsGqKPTk+aAtSY6N2hiMC/VnSYedfo5is/1/BJQDGjSkVl89KnVaErUc2T5KRHmSJhXWUDOgw+gUM1S2aCQVV8pdUObpJF6iT1MfQa6XFXJoJNJJo8mOR5DoaIoom0PIVLshU+fBweiBTNJvhsYJWRQ14RJ3U4gGZb5uSHXdj2qlJfppLJpc9qGJgjhI4R/UOqLb2xVdAQrkONAMWJugxPkwWuhgB71sUMZjJRQBGDEexs18Hd5visH9XG+sBHJbOoqubi9a9UfEZQXLQtUmfw+0e0vEXt5JCiuxYl6S1gOxLrYoldKBazyw4C0X17JPeFhh0EMYZKY0N/ao9XMRbxeE0myVqw6hTnkQ60X+FCyKfUUAylLkSAl3hhsF1ZNCGKCXwIuu3sP+KJJCDYgyKOAnsxbX4OekeiMixB6J8RJkp2vErnMxRnsYud00o9Bv2B+1qXomPkuxRK0/jclkcxwStAeQ43MEJzsSUWUww1IFE2yJN/qr/HB2vgxSDvp0oflCvBdCNXbi5wWqnKF1s4a3uz10EjtoHC1h9HSBys4UUp4fpcQK5kdpIF3N4crv7E7xd3Q7jKM0JG5MzlEB9iihScolARVGypDGRJpF8fd3t0WsToKBgkgauQO41x2AT5aj8U8PasSSi8MljujKsUNN8B5sNYdirjoaGUw2xYm+yDQ6Y60xBH9/NYO7Y3F4fSwfT0in/+PjZXxxphTvrmfhl9cbcXM4FH98OoQ/v5rGb59M4tMrPXiy2YDKSAekaPfj3hrFc6YA1cEH8eZkNa6OxOFEsx7vbhZhpdwTPXFWGEp0QV+8M4q996Iq0FSsrtcQbyEWoRnKE+6Lu+DjE0U4SwG/2KfHtWF/CpYZHi+n4s50snib4K2FCqSQ5HrCLfHjhWZ8s52HT1ei8V+eN1HAi/HxyWy8TYr+2/Ne8dYBfn8Z//mdabzL7/V0mgJMCv5ip4okPoTvLzeLZuV3d7rQH3cYb/F7P6JpudZDE1nmhhKtCa4MBOCLSxV4Zzsb75Kwv7pWi5+eD2GxXIbVKpLQbDYudkeJhVPO9Hnjm5tluMhEe6PBE1/NJ+PP56rx2XIGvjxVgn/72TH85eslfP1mCL/9agHv3arHt/c78B3NxF+ejeF3b02LNfR/92YZn94aQF2cLbrSZehlchoj8U6m6TGd6ouuMDl6YrzQkaBDfqATYrVHESgzEQU8M1KoBiaBt8QEAcrDiBNuI5Hc6/IjkERhmu8tR0dJNA2qVLyaJDQlyg12wPuXSf3Hc/Hxdg6+OV+KK12++OO9Loo5v0+bES+XivDN5UGM5ulQZLRBDsdxZaoPkkNkKKLQVpdFwpNjIylBAhUFU7jS5OHMOLY/gnAjx3pjPIa6wzHE7S6N+WN93Ih5ClVXnhRVQsnYSKnY1rmZJJ2it0FeFPNMohqZcZ5IDnJBhPQwWimYs0mB2EgKxjhzR6fLYczQoGxGa7BI01vveAi9ahfxNt4kx8VinK/Y87xGegizCRqMhrqjRWWGPl97cSa8MAm4jeNrWFiaq3XCWIgcAzxGQvEX4ZL7epwXrpVEYjNFi9kICeple0j4tsjhGH3RniWWkxV6p18M9cJZfwohzcv1UB1O+8kw7WkpUvxMoA1Op3tiPckep7NccKWUry+QcJsUSeNBTIRbY4HEerU+Ciez5SRYNzxpDcBViunzdj88bNLgVrUHhVtN4XXE/UYP3Ch3xLNWJZ61qPF2lx5Xi51wOZ8UHLkXT+u4z7nOeFyjxoNKT3w2FIkntV74dDga96tUeFjD7ZGk75CkhQl596qVuFLoym248HkXGgor3GzUYLOIJqUlEOOZzpjOccHJWhUuNCpxrtIN1+sVWMvgMUq2otHzRJX/UQxnUchp0haK7cQlo2dqtLhPkr5RG4yT6QoshNtgPswSowF7sRBrjvVMJ6xkuKA39DBWCpSYTZdgMcUVJ7i9+QQnnCj24vZdMJrogJFEJwynuGGRoNid4Iz+FHcMclwMpMjQk+SOrji+t8QPAzFOmEwiKCe7w8TUwmxaIneHhbUpDhwwgdTdknRtC5XUFEY9kxYHUFyYEoF6V0glFrC3OQJLiyMwNz8KM/MD4uVQteYwoqOV8JSbw0gxFyrAWR80QaKRH1oahaJwCVqSFGiNlWCMrrmH1DcUKUe5ZD866Uo7dRRokm+t0gWNOjXpmsLk4YwUlRuiFfYIIS3rKaSJSguU0Y02GVUUP3uUKR2Rq7ERqwJlqCyZMJ2R7ETRpYvNYZCFmpOMPeyQRNEPcjgEP6s9SKLA5NDN5shtmLhoCCjmGaTBWop3v58r2j0Oo8PtAEZ1jnRUbtw3VzTp3VDgZo4sbqPI9QgdritW6fQHtOZoZ/IbDTqCK1kMmkJfXGaQ7vBAC8UCeoMs0Bdsj0E62qUEH75OiTZvD1SSuBMUdhRHZ4RQxAw0UaUyG3QqHcQZpRsBUnFgCJe4umh2uoNcUSW0JSRR5Cr2oCeC+xblhItN0RjLVWKqOgBC555kI4VSWItbFEZaCIUDzYbB0w6xfnKoHfbDV3IInnYm8JXvhVF3CCkU8zSel+gwF7HrUEKQszjzXXjEedvBx4WEHSpBTowHRdoRZUKZXB8zBDJpFXkdxnJlMLL8Doiz0C+uVCJcY4KZzgzM9xXBx/0A9O5HIbPbTzG3RISPAu5WByC3PoTi5DBuMwBW+0xgd9gE/jpnWHObGi9nHKJZEcoHe3gcEi+xK7kP8YG2pCxX8X55sMxU7GcvdEUKkFji2kwzxjKFgg5q/P5SEW4N6HBhwAfVsfswVqlEDxNIQ5Q1OtK1qGCiSjTwHBcYOQh9RXH7aqcav7nRiYdjscCP55jAU/CG5CtMBLsxEir2B//L62n8y8fH8fGlLvzzx7uYqQqBkvv+fLMdx5siEcDvsFiqwUaNN3bb/fHTwz58RvF8Np8pls2tMexFHWNEmGG/2RyEOZLBPBOMUKhkodCDxJyFr89W4SdS4cc7xXi8mCrer789kY1PTvfiQns6dhri0RFkhffm8/HL3Qq8NxuKvz+oxT8/78AfH7fj24vleDYXg6ez8fjz4wH89ekw/v58lCQehwfj8aKY3x2JwtOZJHwrLLEb52unE0TherOcKRaCudobgO0GFb44X4Zf3WnGl5cr8dWVGnGm919ejePlag52STuzuVKcrA/AQJINVmrd8acXnfj4eCrenYjCkzYffEsh/4Tk/fdHffj4QiV++fYgvn7Vj3du1OPGSipNQjHeXs7G/ZF4GphovCAB31nIw5uzrWgR7n0ywY0X6NCbKMV8nh8W8wJwrCwCE5l+aAinMdeZI5jCHaoQqkfuQ2eZPypoaqO8DyIz3BE9lRFoLjaiju+N9bFAM98fp7dAuOd+5NHwViTI0Zajx901HpPZBAiFZv7pURu+3C3CP9Fo/OJqEy51B2O1XI07U1noZFKtiXdFZrANUkOdkBYtE8dYaKAdQoymqK7w4+8OsKUB9ZSYI8iX+5jki5a6KHQ0+qGpwh0l6QfQXmaHkXpP9BcLLVx90Z7khXI/oakPt6kxR5K3NZIDnKAnBYfJDyOVcNIdrcNYpA4zwRqxXsaQ1BpzBAyhNHWL4350MI/MhGgxHkQhJ0T1MTcJq2BqJQexkqjDdKgHJoNpejmetxJ9KOAOJGyVWHhqwMsBozQEAlCVEWA6VOYY1tthimaoQ34ANdyPUY69cv6vmqbpeJwCF1J8sBHohnW+d5356pjCAeeC1FgnoExrmOuYo8d8rXAyTQ2hXefVUi/cqtTiGo/lQpQ5zYU5+o0WJFANVrO1uFDqzdc54wLHwclMG1wpc8e5Qju+3hkfjAbiQpEVn7OjqDvhrS4v3Kh0xb16Ga4UOeJ8rh1ulnrgbgXHfw7FMMEMN4o9cJkG+QIp/zbNwfu9oXiny4gXbQa82xuMDwbC8LBehUsFjrhZ7o4bZc64XSfDTgnNRokUJ6q9sVAkx1Yt80ibL9YL7cUJca/HwrDN98ymWGOZ4ltCUMtnvhvOtsFkrg3OtQfgRKUe52pCsJWnx2I8c3i4A+ajHHkeXHCMwr0s0HahClOMpxOVRhwr8sZohBXOEIi2heIxFQbMpbpjJt0DoykSdEXbos54FBV+B8Xbg2N8zWi2Gt0pNIqxzphjDI1QxKdSZZhMkcLEztFx2sHJHkfNDsLa+gB86f7CjHKEB5Aeo9TQ8+QoKAIutntgSzG0tToEaxszWNlYwtr2MA4zkR2kCfAiIXu4HBRFP5okK1T48qJwJGitUUInXOIvLBc7hOlMb3FmZZPWAlN0ossJdCORCnR6u6CWgVGllqLQk+KhcCUFyhEptUKA416x8UqmTiiGoEKdH19Doium0AtrvSNpClJJ1kX87AKVIwrpVIvUEiS5WCLPW4ZCPwVCHA/Dm+4ym0EsXGYvUjuK69CLSd85UjORfocC6X5I3AMcRFM0DVPBCnRQyIUZ77V6DxTIrJDrdADdfm50nCE4k0MXF2GNK5UG3MjT4mwsAy3PR1zMv5GmxGahQWzk386BPhXphRG65xaKWqnOHVEy7jcHYrLGAUk0Ew16oUqQDeY4sFf8HNBBwh73NqdzpkOLdkc2KURYBiVcUp7OkGE0xh5nSMR9CbZYrQ/EdA0pncGREGSJykI/lBcEQ+m+H0FaO7F5vyfFMoGOPY+JyIMEHe59AGk0BHHcdpDRkeeNFK2xIE2bwttlPwLlZogzuCAlxAPZMQoUJ2nQmOOHodJwLNYliEuECvVHuP8kzGq9uLysvUiHK+vNGKiNFYlJ7bQHcp43X7k1yrOiEGdUIoLx1V2djaaiJNhQEIUqgm2VaYwv7lOIEhJSg0xhgcz0QPh60aBl+Ij35fNjpChn8qvNNGKoPg9yq/2Q8XtMlEQxHg7jxWg4H34cgHTQ9SSeYn5OgQfqosxQaNiP0hBnlMdqkBEiRX9JOKYKPPHn+4PYLlfim9PV+P2tTuBf7uFMs5qCrMVbK8k40abGLx504qubrfjti2m8R7H5+GI/hTgM3oz7q2OlOF4bhSgLE1T5mODt1UJRLL88U4GfUzCF9eC/uNyGHy534L3jleI98B/vjuD72/345EIjfnG3Fx+eKMedoVh8sFGEL8/X4dliFr670YvXmw1453gLrtIYNQa40GxUo0Rugvs9Cfh6sxC/OlOA//5ON/7lRRd+f78RP96qwx8fUdgfdYmzze+PReNih794Wf3FQhoeTsThUqe/eFn/XKuPeKld2MctUtMuKebz7RLc6AvGW/Mp+PF2K765VINPzpTgzWYePj5dhp8eDeK3d/vFphnLpIqPN+s4fkxoiiT4p2ed+NmpfPzsWBbF3Bc/rOTird4w/HynHP/22TL+9OEM/uuvTuHPny7i339zDu+fKsNX2xX4/bVucbLe9zf6RZNzsjsSETRvyUoKS7IrBjLlNEGkvWQFdpuTMJGlRxPFuDneA6maAwjia6PVJjgxloWt0Ux0l+nRQnO7OpCMSaE3QUskcjk+B6qMaMvn2MvRoizODYVMsmM1kTg9koHXp4rwlrDu/kwevrhQIlbN++piFa4Oh2OWyX2GIrTaGoYaJuTsUCtSvyVig+2gFSa+cjvV5T6YHM2gedZDLT1IAHJBbKgnYsM4ZpOliAreg6IMC7RXOaGn2gVVaebIDGAuMxxGMc2A0FeinsRcQhHP8bNHPklax/EaqziKskCaAtfDKLA/iBYa4jGNm1in4liAEgs+Huimme3XuZG6PdCitBPJXJgANxvmiSZ3inmkCqO+DliNJAUSrDbjvdHJXDdpcEOPwlosNNPIzylgnm5VmFJ4Y/B2Rx7uVsXialEwnrelkZhT0a8nhdIUCaVaLyTrsBuhxEmhgxrz13EvF6x6uWKG+XSdsDLFnNHucQBzwU7YzVKL/bpvlOnwpCUEJzLdcZo5QlhiNZ/rg7ZAC4qeLbZSbUV6v00SftjshcsUWIGW79RJ+LewbMsG5wutGFtKXK9wwdM2De7WyXG5kALfaiBde3J/PbAWfZA/Saxhe8TfN+JN8aojAI8btLhZJsXDOg3e9AaS7nWimJ/LscVurjXuNKgxn2iG1Tw3zGbzGBdIsVmpEe+JC5P3puP34/3ZOJwmyQtivpgrE6tnlvrsIZ07EFL3Y7mUcVKqw0kCjtBkZjFJjfNlYWJFt0FC1qkiPcHOHCOxThhNoKYYSfg53hgKscQyhXuIJmc8htsKOITuMAu0hVqQ/g+gSGeCysDD6KHId6VKxInjizVBGM5RozfZA4uFzL3UnnmKvIm1tcW06dGD4qx1JwdTBqkDspIDUVUUi/QYLbTyo2JddTu6TjsGma3toX9MhjM7hKMkXxcm7TQmWS8GRUKEF9woGsJMXwPpWLKfAqIyQ02kB784fxrMxBv1PQF2aFKZYileg4tMrKeyKIpM5C1aV1R7eVDMJcgilZca1YhwNYW/jQmCKW653qTXGCZ0us98VzPke1gjRWmNVK29eNk6S+3Ewe9FilUiV06x0cqQ5G6DXApxhJMpvGg6QkmrEUy+4STAHA8L5JDUs93N/zeZD+kcxC5lw96OGPTjAaQxafKToZQUn0i6Tea+tPq6Yi01AGeLQsXgFCYy7KZKcSlVjlu53tiIojsmIWyVGLFWEoxWoTxtgAxtvjImZCdkSB0R5GoFo7sFEkjgBTQ8woz8VtURnE5S4kS0C0bVe3G7ggSZJMVSrrAczwTNTEw7beFYyJOhL4yvpeM9RhcprLHeagvFek+MOLkmP5nJIUeHEF8L6D32wkeyB+nch76yKCx0ZqIhQ4s+bjsrygWesr3Q622hoXjbHTGBM49LIAd6uLczvCWmcOGxkvP8B1NYhdnkwkx4LU1RDM/76a5MFATtxxrd71pPJLfLwTpdhGK60jg/mhVuVyioI+Mxy41joi1NQHqEGjmx3kihUfLk88P1aSiK04rCL3Pej5z0YChkZsjKCIBWeRjxIS7Ii/dEQ24AYkguwgSmLJKKu8UeqBiPU6URNDce+PutVny1Fi+W8Fwl/cw2+aElS7giROphwm9IVKGnKJw0fwCp3hZiUZafn67CV8coWJNp+HKzBP/v9+fE9djf36zFb5924OlmCj69XoOPr9Tif/36In75eFps6NIc7QZvGpGznXk43ZCEBMZUCs3I9xc6cKMnGOeamQiqPHCl0wdnG3U420DxXC3G5zuNJOccfHW+Gf/8eh7fX+/AF6dr8HA8SZzEJ1S4O98RRVJsxAfbvbg2UIY8OZMok3SFxgYRjN9z1UbcaPXD5xSdX5zLwd+ftZMkK/DpyRz8z09mgV+cFOun/3C54X9fQp/KsMb13iBcppifa9EzYdng7nAYimgOTpbLxZak//JkBDtMdgKNfEERFuYQCDPgP6GQf3iiFL+62Q18dwHfXezAo7F0fLpZj0omGqE72j89bMd7S0l4QeoR7nt+MhaPt/sj8Pe73fhvHyzgXz9fAf50DT+73Y6fXWnFl/zO/+HeCF5PZOJ+fwI324ndjnAcbwyEhrlD6MNQFLifRk2DONJhHs/fdJ4XxikO49kabLfHYZAJrCTYDAk0k1dI9c92GnBmKgWLbQG4upKNnckEnBqPQ2eBG38mYr4jDNPNwZhvj0ZrDim3Jhxb/cnY7qEhzjyE9UYpzg/44ly/QezutVovlAU1wWqLP3ZGklAay1xDCk8KtYROwTzIcVFZYiB9+2O0Nw7leTqE+ZHcoz2REOYBX9UBxARbYGE8AS1VUj6cUZi0DxVpZuijUFTTrLSTXocojsKEXmEpa76PLZoTtWLNiGxvBxSQfquEEs6heqzFGDGplaPH2QozGncKOo+HlwQVzkeQZ7sXjZ42mApnoo/SYsYoRbfsKFaC5RhWUzSCmPRpDEZ19milWW53N0WnnCaJY3zQz0W8OrqRpMc73QV4pyMHx6NIlQYbbCV44nV3Nj4aLsCg1hTrke5Yo+nYDnTFBY7fcebDGSnJlJohrIXfiPTGfKACrZKDYle2E3EynM9U42KOCg/qjDiVo8ClWiNG4l2xWByAUp675RR7XKuQ4VaNUrxffrtWgSvlLjhfRIEvd8Cn02G4VeuGM3mW4n30R60avD8aIi5N28m2xs0KCnyZEsfizHEu1wXLUYewlWyF+fA92M1xwHL0fpxItcDJdCsaBDuRyh9RvM+TptfiD2ArzQJXqjwppnsxQ1MxEGOBMaEOPLcxEnsYj/qDMR69B3fbfXAs2xYj0YcxkWyP4WRnTOXxGBRIUORrghIa2wKa0EaDBUqle1HmvhctOgtMRFK4CbGrmRp0BpijK8gaDdTCEsV+zKV747hwW5ba0ea9D5M8LmOJNEY0sZNZnox3T/QkuaEt3kk0t1URlmhNcMJUhS9GaZIGs5TYqg/DsTJ/zHM8mFhbmE7b2h6FxMUadqQdN/sDyEsLRkNpPPwpalEBEgavmViHWkbR8+DJs3c0Ey/LW9seREq8HvkZBoQYXNFZkw1vOkhrUrknRUGY4NWV5k9n4SCWGBxLkKLEjTQVTjFM1mKMdLedrsdGqjfGQxkEpPNKtSsyPWyQ7GHL4HZHnMdRhFE4EmQHxA5hI9xeU4A7ypS2KKIbTVLaIMNXgjhSc6rMHg0helToFUiV2KHUV0F6lInbifego3YzRZ6XI3JJg1k0CaUqe54AexTzZz0JXbh8LtRJ71fRNPA1nXyuL1SDKr07El2OwJ+JRkiu4wm+WOJ+7JaGYYMksBhnj6tMNoKQL/tZ4FiEK0U+gCddiZXiUFR524qX6gUqz3WzQ4SdGZTme6BgQohw2YNqoSGA8pC4ZvBygR5n02Q4neKOD0gO24VeOFUdgLF0DwynuzHBx2OpWIH+qMO42WEknatJShJM5Lphrl6PrLDDyEtyQF2pD1JinEnFJihL88JQbRyODRRgvC4eN9ZacYIDNNr7KKRuFEUKhZfKFnLXI2KJXl+5DXQ0GkKVM18micK0IEiYYBM4iANc98FfmPmaHYJTnRnI1Jugu9AFN1bzkORNSq/xQ0mcs7g2PFxnSvI+BAmNYBQTVgUFOpCJSpg1H8dzKbRA7S+LQIyK51hlDjuKlbfKCqGB7lCTFDxpRIQlb6kRbuiqjEZTYSjNihYq+32wO8hzEanFvfkG3B8mTZ4uwdfHksSypa2JR1CVYEsKs0NVpBVmqwKRG2CNBKHfcVYQKiMk4n2v355vxN1mI7Zz3PFzEjJ+tYu/PevBX1724ts7tXi5k4mnJzPx3RMK2d/v47OrvfjNk2X48bMDSeYfnRijoUpCnZcFeoNt8GoqFwsZtrjV7csY2YelbCbzTHM8GonAy9l0PB5LwpOJNJxvDcI6E5AwOe3OYBTujsTgyVQ6LvVEi+vWz3Wko4cGJ1duJZYIHk8ORa2w5EhowmM4iNsdgXjYo8cHy5Fi8RehQcp3wuS/VwMU934SdyX+x0cL+PZ8jXgp/US1J0W4jp8pwUqRMwVbh2czsThVK8dvLjfhp8ut+PPtHlxqpqHoCRLXjQsV3haEmb1t/mJyuzucgC9PNeB8cwgWs2Ucy04YY5y9JuH/5mYT3p1NxpNuHst0W7zsDMJrfq//64Ml4Oen8Nv7PfgfX23iv32+jsV8dyYta1yt8qOZd8BMrANWsuWoojFojjxK022CrmxnPDheLPYN32oPxmguCblAKc7qnS2kmDeH4XhDCIby5DTyFIQWP5yfiMd8oxo9+daYbZBiotoZnTlmGC5zQmumGboKKIpVXpio9UdfsTdmm+MwUumPrb4giuoh3JiNxqNjqfjp7RGxferj4zkYp9HZHUtAf6kKVSmOyGc8VeYpoZGZwMdrDyqK9WhvMKCnKQBVeRpkxbqjOs9f7Kzn57mHP+0RZTRBcqQJRru80ULirMy0RnuxHDnhFmhNV6KZZrVARhOrOCjeQmiKV6PA4IBa0nR1oAyDcX4YDNZi3KjDhK8a/VIn9LnbYVTujB65A/I4RlOYR7qYf4eNHpglFA1q7DDHvy+mBGDFT4I1ivsyH/1yc7EDowAsQhGtGSHnEraGadAvcGzdr4nH/YooHAtzw3KQk5jHdtI0eN2VgUvZPjgZL8ey3gbH9fbY9LLFlPMhDDkf5mdIsWJUYj3MW1yWO0Xy34jwxHq4BJcpYicTuB1S5UKMLY7neKIzzBKrlUGoNuzHBRqb5zSZ5wudcTrXDmsJJOq0I7hQ7IC7QglVPm7Ve+BWnQyvh4y4T6P8uN2bfytEor5Z44ULBJrNVHscJzVPh1EUQ0wwE74Xx5PNMB9JUc9zwMUiJ5zKtCSJ24q/C5fohbrxF8tluNbog4UUfnaeB4XUCYt5EgzHmWEw6oBY5W0sygS7HDvnqxVYo2GYz3LBQi4/s9bAOPTGWL4bRrM9UEzTWaLahxLZPrFGvnD1eTHFC7OJMsylKDCbLBfLtBa6mxBqXTAWL/Sel6M3wAKFNK3DQlOWFMZuulzsnzHJeB/K9kRLvKN466me8VQTZY2aaBtUhVvThCowX+LD1yrQzZxrYmdtOu3qZAmJM5O3/SHoPYXZzb7IivOGn9IcRRStGAaJP51iEEk10F8BtZcrlBoJfAxypCX6wpmEJWFQxQd4ooAOsjY1Gj7W+5CuoROM1WAk3QfdYU50JhZiA/adXANOpHlji0Q/E+woVjwTllHUM0CKFBRyNzMkeVihyM8DyQpzxLvvR67WXGwqMpltRFu4DHW+LigV7pFrHBDNfY6RWouT3Up9lCj0kiJP5SqKeabSGWE0KEbunzB5rj5EjVp/KYoEInc7inK9BDUkb0Fsu/QcEBT0AS87scVft48bOkMo5gYpohwPQksaqzRIMJcdxpPihW0K9TxFdytHjkc1oTjLk9bPE7WdpMLdznRMCX3baVrS6VQFh91KN53pZo8wu6PQ2R+Gn1CxzpWCxsE/EeuBU/l6XGKC2Epyxlm62OV4uttiL8xnS8UCIkLXs4UiJRYKZeiJPIiLTT6YS7b8x6XSdn+sthoQRneYFHYQAx2R6GgMRSoDJC9Bho7SEPSVhyM3hAHTkIj2fD94u1JkI5TwY9LQ0uSopFbwcDgED9sD8JJYwugtNN5xhJYuXmhnW18QiRitDUJJtwGk0c32VNTFHkV/oT2EHt3VCeaoSLRFa54KqQGm8LI3gY7J2V++RyT1wgQVfCQmaKeA58fIoSfx5/tbozzMFXEacwQpj8Jsr4nYyEfhcRAGUn1Jtj+CSdLe7ntQlxeC4eYcZEV7w42fH8z9+ujcKJ5NZeOb9Ww86vIh5UahLpLuuTYQLblqNFAwGmIdEenB7ZI2eoujsNmRIRqAN6OJ+G61hDRgwLP+SPzfnyzj//h8Hv+f71fw1/f78N7FPNzfTMK5yVD87p0pEHnxx1dbiCKFF3haYDTBHzUKazQpLTHHRPewJwGPByLwnx534xdnC0i8kXg9G4UPVlLw8Vouf8/A09EkPJtMxZulPHywVkCRjMAdPoQZ52sVOkxne6FYYwpvGuJoxmxfbABajJ5YLYzG6epIGkIT/PZiPb7ZSsPfH9Th397pF5u1CB3RXi7G4b1jGfjL4x7gx128z2MiTOL5xZVG8bgcKyXhNKpwvMKF4l+B//OzJfz7+0v4++1e/NPVdnx/pga/udKC31xvwzdna/CIVCm0drzaFYrXSwWieA9EWeEcj+2N9hi8nMnFu8dyxeYrz2lIPp5NxbvDMXh3MBrnCmlGZ1Pw5VYxfnurHX982I8P1gtRT9FeojDuZDMBkcwS9pgglcY/bL8Jx7YEM+Uq7I7G4fX5Ojzme7++3Y0Hi1k43WbEVp2BRKfECYrnlaEEzJWpMFOpxNXZBLx/oQK7w/7oyTqI7qw9WGt1wVIjibHSCs2pJjg1bMQ6zYbQMCiFBrQhXYHeQj2O94Wjr8gRK23e2CSRv7lYi8uziXi6Xcqf6VjuCEZ1igOq01xRQyFvLPVFWMARxEXaoyxfja4GX3TU6lCV6yn2H6gr8EV+sgwhOsZrkQpD7QHopskYbNOgudQFbeVSjLcxNvm/Ribh3iQFWoId0BUvw1K1ELtSFPo7oDHWCxUEKcHQhTDvxPH4CEtaZ4L0mGUemRIqUeqlKHcn5cnMMBKuImHbo0dNodc5YiNUifPM48f9PcQKbmsBHpjQ2uFYpBqT/q6YYE5fjNUSIOwwYnTB2exAEnQgbheFYivSgw8JjjNnb8dRSEsC8UF3Bk7HyHAqzAPnw+VYV1niLPdvTmWNkxFeYhnYY0KxmUBPPmiC4nTY5ne5nqnlTxq2MDNSsiWWUl3QGWqKzYZgtEUcxbEsR9ys9SS12+I6f+7k2eJYmim2s4Tyr65YTz+CyzTo1+vkNIu+FF937NKQCo8X/aG4RTMlFIW5VqWnOWQupBgPBdDgJR4VRf0yX3+3UUPyF2qku4mPi8WuuFrK5xsIYK0BuMC42i5T40SFBju1epxr9MN8Bvc5x1EsJDOffBRrWTa432XE+XotNkvkOF6qxka1F4WUtJ7F41qpQ0c4Y03ohaG3wACNzFKmLzYL/LGQRqjL8hIFfSichs7zoDhnTJgAvpymo6BLRW1cLzJgOd8bU1kqjOeoMFdOo0iIE3JYR7o7GpOcRCGv5BgsDTmK1mQX9JDqm8NpMgOOkszNTKatzExgLhTBkFogN4nOMlaHWJ7wvAQtCpP1Yj9yH4qqL8VWR4EWep/LFfbw8fWAA4ktPtwTod6ucOY2QmTOKAwxoMBfhWID3YrWVpyJ2xfmiH6jFTq0h+iWXHGzLBy9qkMMLBtMh5CGAxzFnrgFniRs7keOlxOaYn2Q4H4ICW57UcBkX+ptSUL1pZv9x9r0PBJlEkXI1/4goknzBQZPZClckE9RrzVqUUazkalyRAyJM0dHskny46AxULw9UK4iuZPIhVnt1RTzOq0zmtT26Pd2Qo+XPTr4PXvoXpsDFWgI9UIihU7FQZWvdWAQ0jDIjmA8zlMs+L9Ft7kR44I+CkYDj4fQClCYFzDBkzmU5osU1/0o8aTb1suR5GiOaBfhkh1NRUYoPJi06/TmYu3dp32puE6KPF+govsMQ4OniVgUZDDGDtM0DCcag8QG+CcZwON0oUJv6wsNOjwcisS9yThs9RiREUzXx+RyfDkf9dUG1Ff4i7c+hG5OwpKzYPk+aCmywk8/xWF4KizgGyAXz6XM3RJeMjtEBqgRSiMkczoCA49vCo2dkYmgvjBcvO8e7XkEhQFOWGmMxiCpfL5BhuMcaJuknOKIA9gYFsyCGkXRNFpe+5HoZ4F0JqyBmmhk81zPd6Qhw2gLT8ZLTZgDulPUCKbolyfpxGU/MSEyJMdrERvpiThhwlOiRiz9Gh3ohBwmoKbSJIR4u4lzMi6NleDthUJxvembqWhcoqkZyZOhgsQXRoLK8ia5qPhenpuKaA905gWTwmrxeDSTiYBEwAT9sNGIZ91h+D/fncEf7jbjj89a8ePTejzciMIvXrTiCem8P98Jf353DX979zT6aUJTnQ+gmtTcKcyoF6nIHp8tlOFvN7rw6XIKvlhLxqV6CcXdHz+cKeZzWXhMw/DZaiEfxbjVESaasVv9gWKZ1Pk8F9waScajqRJRyIVlli2Mu8GEAEykBtK8STGWKMHFej/85XYL/nKzEv98vxZ/f9xKQRXovAxvzceKrVT//YsV4Jc7uD8aIVK2sC5dWMsuVEX7xZVa/PJajSj8/0YK/eEUif7uAP7TgyEahDLc7QnFYwqzYDSu8/edeh/cHYzHnYEEHCtU4bP1ajwdSce93gRcJqULRWNezafig4UMvD0ci+1sJ4wGmqDfYIKP5tMg1L++1x+G2UxbNPO5i0yWn87l4UMe/49GMnGT8X6DlH08X4mfX27Hpxeb8Gy7GD++GsWTbe7DQgIerdF8kfzFlrAU9m+vtOKvr2bE2f5PN/NwajAQpwd8MVpsjsHcfZguP4TTvTTlOSaYKj+CuVobbHZ58Rw6YKHJH/lMhCE03Z0F3ijneKpPsxHjdqJWi7lmA47xe0/xe8+3BqG3TIOeMh0KSOVl6VJCjhNSop0QF2aP7qZw1NJYV5HW8hIIFP4HUJDohmy+JpyGob1az1iVY7jdF/0tGnRSkFooIvUFEjQUyFASZ4uGaHvkqveg0NcUk6VGFAbaoizUBbXRnoiloU1wPYA0iSny3S1QQoPdTDiZD/PDSrgfOhh/1QSUJn83TMbr0WtwQS9z9HqUBquBHhiRmmHM/QiWvR0xT4GfIqRM+DAPykzR6H4Y4yHuGBMaXalNMR/qjtMpWtwvDseyvy0WDdZYCbTBbqICX44UYoMidIfCJJR0PRXoig2NNU75OOJUkARbIXIs+rhg3UhyZ86fUJLeaRbOULCErl6naXzWw47SMLjjJL/3CEX3dFswemLNcbJIgqvVcqwkHWEcqLBDaj6Wbo6zpa54NRyKC9VSXKiSYTHZFFt5jjhdTEPKY7iSZkmqVzP3SnGK+fJ0oRK3mgNxhufjRr0eu8U0JBTZi+Ue4uNShRQP2nxoNiPwrNOfRK/EbY6/czUGLOXIxNheLZDjXJ0vrtJsLWU64GSJFBdJ/pt5zhiN2IcLtWocL3TDeqEEZ2o0ONukx72RcGxVe+ICzeaJSh9slQViKEqC/nAXMadfqIvEaLQjrjZHYzbJHUPMdyvp3v9YaRAhxVK6nqaBsUszt15sxCCBUBDnJubO3gwpRoq16OPY6MySosB4CCWhRzFYpMFAoRp9NJACnTdG2YstoU0sDptMeylscZgJxNnCBMkhCsQwYaeHSRGhs0awygyJRlcY1eawp4NWy47CyX4vJC5HYM3XJ1H4/RgkASoHGNxt4M4E7W9vLgprnsYJaS77xKVUJRw8Q0FWOJYsXBJR4l5NJG6UBGGVwj7LQBlgom6gSyzU2CLN0xJJMgsk8rOEdof1Ye7oE5q1+1iRyiVYrYgWy7oW+7mIJVNDSfG5fnJkad2QLLGmmJPafdyRTlebSxH34Wty9Y5oTzSgkk612vCPuugZzofFfcxV00hQ1Oso5jORWrGYQhff1+ztIq5bTyf5Rwnrmu0ogMLyK6GPb7AUpfL9mEjkgAi3waRQiUdxQGwL2ONljqFoGdqjuO+hUtQGyzAU7490R1PxFkIsB6WSAltEum+PVKKc2xFIfjDIHG8NpIgF+IUgFVzs9bZIcZlCreEARlIl2G4IwLm2UPREcZAyKZyuUuJsszfW6Dzf2ilDVjgTaQsd3lw6stJcRHqIDbFGYZISSUZHdJRHI0BxRCwWE8bzHGCUwl1uLTbQUSnsECjMts9PRmSgkmJ+CIdITt2tuVC57RGX/XSR7uOF+vEU5u4MOV6dLuLvziQhT9xYTGRijcDt9WLMNBhJ6s6IUZO+tNz3qnCcn63CQEkAltuTUBBii/JQO7HJywjde3Gggzj5Jz9RJ84EForMxFO4A3zt4Ks1RyCTSFKEjMlUi4rcSDSWpSCNSeTOUj3ujWXgYrUK324WYKtSg2462BaSV3e+DueHk9HN43hhPA8VUW546+wEfnr7HPqEcxZmLi4dmQ81w88Wc/Hvb2bwX1724YfrJXi0EozlJnt8cr0If/tsEjNMKB9f6sA7JzpRrrdFpttRzKZG0PT9o5Xt5ZIw/OlcL36gID7u9sPnywk8p2pcb1Lio8VkTEYdxm65Ei9HEnGpRo/NXHes5zrjNsX+3vg/Jp7dGUvBZKYaeo7FoRQDST0R8/kRuNSZjblcCnusNR4MhFJQk3GjxQP//mE//vVVP8ndBJ9sZePzkwX425Ne/PpaE/7l+Sg+2WQSLpPiq9Pl+Jqx8e5qGh6MhuF8ixofb2biv74axn+424OP5jIwGLIHryYSsFOpwnP+FG4LvDWdKor54/FUvFkswuXWMPzXF0ukk0DM8Bg/HU3B7652iRXg7nUHYyLyELLM/yHkf7rUgB/PVOBXuxV4n2L/eDgK/3J/EF+uFpGo4vHRWBZedcXjy+kinMxR4s/XB0jwvfj6egvevViJqwtxeHoqD0+3MvHhuVL8pw/n8Icn/Xg8l4zbY9Ek8wic6vDD5cko3FpOwp3lOFyfNuLuQgB+87QCX15Jxa8eFODb23m4MKzGeKkNtvuM2OiJQKrPHpRGuyBOux/ZHHPCXI/haj/kkR7b8xUoj7dFdTIhQEMTrKWxCjFHZZoUVdkqlKQp/nfDoMaKAAy0BKK3QY82kl1enDVmuoWukGqkhh7GSHsw2iuU6KlVYbBZi+FWb4x2+iE96hAqspnsaZLOTWXDh8esIdEZK+2xyDAIt4g8xPrs+SEU9Xi1eCsu1mkvyinI9UKHtGANFmIC0GeQiuvQKyngtV426PR1whhpuV9piXaHPeh13ocyxlIvf1+j4G+GKcV76XU0xuNGN7Ero1BUZijAAXMhEhoECRb97LHqb4fjhJEVf2vStgN+s1CHu4UBGFXsxRYpft3bFmueFNwAN+zSDBwz2GMryF28AvBRa6FoHKaV5riR6o1bpNJzsfa4lO6MK/kSnKLxudpqwGS2HVZLhDFgT+F2w0SECc5XyrGRY4+JqH1Yy7TDtUa+v90PF+u0FD1bjEcfwW41jUqOs3h78Xw1qZbbFm7V3G6JwP3OKMzGWfJ35kiOtYnwfTiV7ypWV7vZoCXZB+MCzdV9/v9UrhvOVXiJM8eFyWbHS7xxuzeOplKBS3U+JGY75l8b7PD1N2jwrjTqsZBqKdL6TpWCou4i1mY/WyfDzS4f3OkJ5vcKwmKGDGcqgzGfqkB/iBU28r1wozUSq1n8brlKLKfKcbmWeUN3lOeRGiNUM/WxQHuoE0q0h9GbKEe+9wE0xTijSJijwfw5VumHhhRnTNb6o4k5vZ6xmebDc1ihRz8FXZgY1xznABOF5PB0RVEMidyAcF9HxAe4ICNchnw6wyAZqYontjheA60zxf6oCTxIdQqSptRlP47sN4GftwO0nhbwp5hrXczhyucCHS2R4y1FkutRZHscRpWXKdp9j2IunoGQQhcUTxFKV2E3Q4PtJDm26WAEt9IbpUC+lzXF7hBiSSZJCnN0Jgodf/RiGdfOCHe089EQ6owCvRVCGZR6GxMY7PcjnkIkdEwTlp3lUZyLGPTZKhtEOu5FEF9THuyBZopDJYO9wShDjc4ZWRToQop4ttYJeQpr5DkfRB2NRJ3MHO0U8r5QoWubEslyG0SRWuOEiWFO+5FMV9sURMoLk2A62VOsBSzM3pzzd0SvJ4UuXI7V/FCx7GRjpIJmwVIsTFOuccRmTQ7yfVzRx0SdrLcTq8O1elvi9XgJA1lNUTJgIsYMywz+lRwJJilEzYF8L5OK0PLveJUBu20hFHZ77DDAptOtcaXHH2coIFfmElCfbYNmOtENEowPAyEq6DCiA46SaKVi7fOZvhJc2B6FJwe6hAlCRSPmqbaDne0eHNlnItbZby5Ph5/KDg40a8LytobKGLHCm9pVWHqWCH/GwlprDHozXfHyZC62e1TY7FRhusoVnZlW6KfJEGpZd2R6IMDWhOdGKDlrh83uVLQkSDFaZMD1mTLcnilFV5QTBpOVqI2UoCDMQ1wXHBbojpgoLwQHyRAdqYLB2xpRpAiDlyXUkv0IZsz5kEh0jMOyCBfMMHn+891+/HyrGBVMwF9d6sV8XSj++tEOfvN4Au+dqsHXN0ew3ByLjtxAzNck4EQ5B1yMAy4X6fFuXyK+XyvCv9ztAH5xHH96VIdfPyjDl9ey8dWtQtxejCTpBeD3b81jpSYCaibIUI6F8cRQDNFE7mYY8bI9Az+s1eB5ZxgeM2H/4VyluJzlVpMXPl3KxPkKNe5wsN/vCKVZ8xTv01+soageT8XNIQNON3hho8YHExme4gTNiWx/TOcZ0RjsgAJPE8wKXaIKSCszMfgPD5vw9WY8no/64tdXK/HZdj5+T1oXRPx/fbyEz04U4z++NYbr3Ua8INH+9kYb3ppJwufbRXg5n4A3K8n404M2/Ox0If7bWyO43qjFNonjq40iXG/3x9uzqfjuXANu90XgZl8kVkgs1zrD8clGBf6/n5yimPuLSe/LjSq8v5QvJtdj2c5iZ6qVNGsxKf+Xh33i8fzT9Ua8norDiSI3PB2IZJJV4VyJCi+YOJ+1R+OrOUHMFfjuZC1+dq4Oz49l8Xgn4uFGOr5+0IQ3uwX49dNO/If3xvHF+Qo8WU7Fw4UknKAwzlS4oyfPDtO1PDatCizWO+PcIIlr1gcP5/V4tOCDq8NKfHYpl5RzGI1xhzFWoUVZtJ1YRVCos95TZkRGEIk3l7kh2R15kTYoS3RBZRIJm0avkUajMU+D9jJfzHYnY6o7BVU5JHWO+5aKQJG+K7JJyNluKE93wlCTEf08Ps3FnlgYiEFVJiGiQoHJrgC+NxDrkwnobdShu06HDhqnHpJ/bSrJr9YPXSVeqKdBbqRpiNUfRkOOHhkhjlAQojR8pBOsikjENV726GTequcYbSUB19GUV6stKOYU5Sg1lsMVWObzJ8I98YeFLjwujsU0xf5YKI9TqFy8zD5iIKFzPA0SoqbCpThGUtxJ1WPJ34Fi7oA1P1ssGSz5txU+78/FvaJAUeR3Sdubwgx5hRk2uc1lGvwTfP2ilxVqCU2LeooQx0ertQnu5jAvRbrgdJQ1tqOPYifdButpFhRnwgrN8cVOXxzLd8DVRi8aXTku1WogtCpdz3ER2xBvFskYawYxDwq9B05WeaMj+ABaA/dig/lls1iDmThnLCZJSOn+jC1frGdJRLN8soivLyKVk6w3aCCuc3uX67xxlqZrh7AkLBUTBHaS462ehq4r0g7rJN6ZJBJ5ITUp352vFarXWYvvP13K+KLB2ChyxbVmHYleRtHncU47hFPFdnjAHHylXs/XO2Mk0hrTCS6YS3VDV9AhsdZ6u98erGZ7iH3Me/xo9ELsMZeoQqOB55PHujNGJk4SrzTaIJnjPV5YvUQ96C/yRmOKGypirLHUFo4Y/i9W+Y/qk2HMx23CZ2R4iKJukhitnO5oTEVDWbRYbCFKb416noTWvACkBdihMkGF7pJQ+LqYwCg7KFJdPEk9LsgNctKdJZOaExO2VmYjFgfRWB9FslaOuih/FOpckSszJZkfpEC5Yj3TE8fpcNfiXLBG53Ex3wfns3XYzTPQoflhkKahmG4xSWWJBKUVUhksIznBmMoJIgm7YSxVh1GhBWKI0JheLdYXNziYQH7QBL5MgGme1shlks9T2qCYJC60Ts1iwFZQCPpyjGiI0aDE1xlVfm7iMrM0mg2hiEwGhT9XZY8q0nilwhK13E41HW+DrwT5/H+o/QEEu5giwsMSQfZ7kSQ9igaKTjcDezCKos4TMhvsjoVACXqVFpgM9cRYko9YPjaChkOYuJfC/cyjCdiuS0cu90loSxopVMbTmqFKYsKkHye26ztd7oXJJAscK3DHqVotzjQGYjDRHoU8iV1MNNv1RlwbiEN/kiX6E03Fcpx3J8Kx0+OLrX4/zHV6I510fmyaZiHsADKjeRzDrFGQIIePx16UZgdidrwe+xkMBrp1L29HuEoOi1XYhApWtodNUJIeIhKwOY1ZDMWkuToM9UxmKRFmWOyNxkxTALZ7ozBN0/BmJxtbHVKs1LthvZXOs8ET6RTUmmhTTFX48LlorDVEYjRXj4lCH7Gn8liWF670ZaEnxgUDjIvZHF90p+lRHa8TG8OEB8oRHeODIB5HYR81GivkZvojhLEhLLcTihm5MuY0znsRKd9Ps2SCe33RdPK+mMuQ4K8vjuHVVjN+erGCv72cxhe7NbhCIu7MUKBZaPTCZLNdHYM/XR7HR6O5+MVqBR42B+B3Zytwu0OF/9frLuCnVXx6JoFE2IO/vz+Izy7XkPKG8AXf0xSlhJzb6InwRYvMErvpfnjWlIC32uNwNl+KO40++PZYLi5WyPGoMxjvjiXhYXs4HrVH4WI5471AgY10R1yoUmK92BZbta643heMWyNJWCvj92Tibgl3QV2QLbpincSrMVd6Q/GGZP23B634y51avD8Xip0KW+zUeogifbJagV9dacI/3e2mmJfgzXIWXtNEXO0MFGfUC6T+3flq3B0KFru0fX2GQv5mFF8cy8Sr0Qj+zMZna1n49nQF7vaF4Uq7EW/NpmG30YDpDEfGojfuUpzeWyzAVokSl5sD8XouG2/mMnGa9HmWSfOt0Wi8no7Hu3Px+NcnvfiPDzrx/U4R3p6Kwk6ZGx71BYlJ9X5HMH62XorPFwpEIRdKW/7+Shf+/HgQH+6W4dWpHLx3oRCP1hPwfCOZJqoTf309iNcnsnF1LBSL1VKaQuaUCg+00ry25lqjjwl1qMQGN2eDcX3CFy/WIvB0KQQXetR4ZyMVZ3sDMVYsQ67/frF5ULKfGcXSl9DijsxQB6TxWOdFOSM7wg5lyR6ooEBkhVv/Q8hLfFBJ4uqupFDXhiIj0gGZUaSjcME465BB853JR22uu0jo463B6ChXo6VYgen2IDRTWBoLKPYZTNo85900cUNtBrRWKjjWaOhJ9hMdIWjMl2GogbmOlJif4Iqu6hBM9aTStJrAhvGmJcHn0/h3RzK/xGjRG+iBfI9D6AiToYs5roYgIdRlX4jyxDpz3Rqff1AShZPRSlTzvRMk6imDM2YC3TAg5FZ/Z7HM6wxBaTGKABIhRRvz1IBkD0bc92FCeQgLvlZ4yPx/PYeGk4JzloBygsC3xTF4QmeHNTXhhWPwLPdpTmuHUU8rtBKgzqf64VFlNM4my3E9T4lTyba4XOqOE7l2OMvzd7ZFhcudPjhe7ErSVeI8zc2ZKi/Sro8oflfbIzCW4IAhkvdYIo1iVQDeXa0SZ3q3hpijL84Og3GOmIp3FRuO7P7/efrv6La27MwXpSJzzhFMAEEQIAiQBCMYwAhmkARzzjnnnERSpKhE5ZyzdKRzdHKuc8pVruQKbsdu22232+3bvvn169dvvDG+9+1V994/MChRELD32nPN7/vtvdac9XFir/b9zgQSd4wQ5Oece1dJ6Gu5bhRjOU4TPg7rY7BJcZxKcUU9IaMvXSroZI8aBQ1zSShOM39ITVmk7mfXGC+7ZhI6Kf0yzbhUVOYCz+HxoJrGIAxXaj1wu9kbFysdRVGZ6zQkl2niptMcCXnSFjQPzJpceA40Mu0xGE4+TlMSjoVMT/SpTogaJGPZEWhL8kdXWjByqQNxTrzOnP8xvF5XmJuW2g0Ys/JajmbBmuKApbY4tGUz5gl7k1XhmKWhma9XcS5oYGPOiVitKFCQzBUwk3Iy6A7aS9Wi3GFXUTQGSjWYb0pHkZYClx+FNhJ0a0ksxlpzUFeqQ5jsJBQUXkNcKFI0YRT8AOSpwlCtV4q66EMk0/H0IFxr4cRqlW5vKHCmIJjB44XHjQlC0M+ZGdxGGR0SiZsBZtZ4w6RwQ6ZUwCWXg8Bg7NB6CRIepHjW6z1RleAtbvda6TbzFNIWNVdUaXyY2N1RGmqPKjpVq3Q7VOmINgZqf0EMqnQ+qKHIt3MSNET7kXqixAI6Mym8QuWLgbQoNJPmpT3nNcEOqJT6o5Py8yK9UaqLgCnKB5khzmgyRDDZRqKRbrRRbi8c8bI+GItqOl51EGbiQ9HCwM6k+zcFH8VipYETToYWpRMO27LRneqH1BCKc1kUrjWnYTc3DKcLQ+kAGQwtHJ+6IBw0huIeyWrO7IkFJv7eJFsGsAfWOeEv9eixXR+KKwMxFPIUXBoIx05HIKZrXbEzGo1iAwNzOA5DtSE4mM3j3x0RaGtDI3YU+mgntDaa4Ezi9g+xRRQnpCuNUFmhXtC6t2SMeE3ri2Mhk+56UCgbKimCzUpM9mpQn2eH/Qk9pqu8cG8xCZ8fFuL6FCmkzQfPNo14Q+prSrYRi9BOtcbhQq+R4h2F5YpomhIZTtfq8WLGgsutaRhP88VEuh9GM4J5Tb1RRjNkjA1EVKQnlDRYMsaPM4/BneMYH++PMI6lF49VqtXuyvOR0f3raTKr4hwwkHBCtDNcLvCnMJrx1YVe0Tntk41C/NO7CXx7qRnnhrNwYaYeYUdskMZJM5Hog9f9ufhiMg9X6MSJ0PirW9X4yzsUqS09fn+vGH/3QSv++nUX/u2HU/jX78/ih9vzoi54HE2sJcwTY9GeuFOuw4PqODyo1eA5CetTGp1vFgtwj0nlfqsWF8sjcZmiIHVLetCiw7eLRXjTl4B3Ywbc6Y/CjQH+G6/149l83BsrRJveBRs1OrQlOoq96fstUXi1miGei1+l8P/8XBGJtxm/vVyFb08X48OVXLwj8X20mo9/fb+CzzZLcbtPj59dbMJfPhjieBvxbCpN0PnfPBnAzy/X4J/ejoqObT/uFeFRXzT+909n8V/ejeOn56pwu18r1h48mUznKwMfrhZR2EvwaDxd0Pq9/nh8smrGp2uFgp6kW56PaRrek8DfU7i/2snDP78ZxL9+NIw/u2LBby5X4ou1LPzJmVK8m0nHdca4dLtUugN1nxT7ctSI39/sxt+/mcSPNxvx4916/O0no/jhrhUPlxPwn76awn//1Y6oFb/THootEtFQmQvaC+0wXB8k7kaN1vqjr8RR9J1fq/fCxe4wUUTnw1O5WLH44N5sNnY648VdIqmuf29FLEU6CXPdebi80S6KIuXFk9CtWmTHnuTfXSjkUWgvi8BcTzLq8wNRSlKvyfFDru4kGgtDkKU9jlYKVU0RYSDPk7QdSyqnoRw3YoSi3k9B2RozopmCMCaV7BxIwO5sJhY4tjO9as6pUAx3R6Gx0hejXWpM9ugw0cHrXh6GMSbxJmlRXUEQtDxmFQU9V20Ha7wbug0Uiiw5VnOiYSFQ9RMkxlJD0RvriUlDgKjFvmEMxSLz3QUS94eEtYt5MbhNKFqPD8KGIURAxxJFfZR5dcNEms+OwgFfI5xPa9GMP6ULtgh20utcKkUwi7TKzzzgPDwT643LzHdSSdcLzLG3jCTo7Gjs8He3ylKxmSzHZhoF1pKIvewQ3KU5OZDEvIVGwOqLfas3zjTQxFs8calNgc0yP2yU+gvy3qshjWZ44FyTDuNGbwymUhALOB5ZzInMGVs1erQlOKM25jhm8kMwrHMm5XqRtOXYygsSBVi2pBakZl8cMFfeaIvFRpE/Zgk17YSMkSRpN1Iw5nlcVubDpnhvVETboZj5eK04DBetCuzme4jb8JLhvkhzvlcWgNtdWlGPQbrD9KAnCg86mX9rXPDBcARu1rnjcrWXeJZ/q01FMxKI7cpQjGc6YSTTHk0aG1wf0KNFa4NN0vlVGo5hgyvmckjjGjfUJvihjWOYE34MfUVK3Fiqw7BFTQ0keZcpsDOUidMj2ZijYF+azsepbgNFXIHVVsZwcQCGS0nnZTLYJGrtVgsyA9BQQZxnos2Ld0aV0Q8VBhJ6XhgqdS6oS/LiTzd05UeirzgGBRon9Fcw6Cx6xPHCypWeiI0JQqo+Cmmk8pQwX5jCfcXq8YH0cEwY6b5aDaRODU7l+Yrypz0M0DU630tFcmxkBKKHDrCawpvPIMqMckVKqAOS/I6hUGaPUrrPdgZqs9qFtOKP3txI5KrsEedvg/wYF5TQcdYnBqKRgVapcObLETUqZ5TRWVZqXUW/7sb0YBRSyCoZfNYYb9G1rJkEWKILhUnJ46VwSxXkiukqGyNdUcdXTZQ3Knle2WEeqEhQIF8VxAF3R0NCGMpkjjCQXPMpipMU9wUdXVJ0MCdEAhZTomkEHGgEXFBLkepI4fnFe6E12pYElYqORCdEnrDBtCUM5yvpSMujMJVwXCy4eLeSiVvD0ipJe+w0+FO8OV5md5TQtTWqbUSzjndbZtyd4XgOKHCpLxjXRkPxkhRydjgUj7ZScHedrw3S0Fwqlplom4wuUFK8lF4UcIphX1cBQiLt4EwXLpXwlQUfRw6vkybMFq3lichL8EFajD2SGPxWsz9aSRWHu0XYntVjfTAcB+NR2O8NxLc3SnDQ54s780qsN7rh+qQat2cScaYrGvtMbDfHszHNpLdUTEIpVtCVxuJhXz4OSOkjWiesZv1xUo1l0uikhKA1V6J/NSLDvRER5Y9IdTAUmkDExgdDzpjw4/H6UdxDmXBio5yRrPZAfLgdmjODOb52mEimAWNMvF+14sF4Ps4ygX61YcJXp0ykWyWGCwNhYfwYQxwQS0HfLI5jIgshzdjgRn0E/vFBF/7laRveTyvwi4N04K828e+f1opGLJ9SNH92exCfnB9CS2o4gklK0u3wXZMSj6p1OG8KxIWCALzpMeAZE7Ik2u95DC97s3CmMEI8SpLaH77qTsNfnG/FV9PZQsy/3jHjs50S0bb0090mvFtvxmJpDJ4tWXFaopELTRjLtcVfPO8Rq9bv9snxd4+68PtLtfib213424cD+MOtLvz9swn8L5+u418+WML/8cWO6HP+Xz9aI2l34F/eLnAMSvHhokl0mdqt9BIm4A+3m/GLC2V4OCDHf3rZh//8wQh+dUWi+mISvFHUcv9QWqG+X4VnFKF3KwX4zc0OPBhJwK2+WHy0lIOzVpLKUCLeLWTjW4r1+80s0ZHtr5+24L+8H8R3eyZ8v5+D17M0OWuZ+HQ9B3cGYnG1W4XhFBtsl1McrDI8m07H37wawe+f9+LLy2U0iUV4tm7AlxcKsFrlhIVyB8ZUKDZaZRgliXeXks7awjHYFIYemtbZLhW6Sb6FjNlqJs9aXtPbI8n48kwdNq2RovRmTw4Fv0gh2vw25Ckw0mLEeHsm5vvzUG+WozDFAyujucjRn0R23FH+Phl9dRTNkVS0lQWR3o/Dmu2K3DjOoapIlBtdUc1rXltCYef8bS4PwUxPPFaGU9BTGYzR+ih08f8VJx7DZLMai70J/LckkrmcuZY51+KG6XE9rKTVwQ6a3b54dNMA1Bb4YLY/FaWkz+5mLZqtnMPlEWg1h6IrOxBDaQEYN/hggELQwnxXF+lEyrTHYDyNTIEKy1kEKALPVLwnzhXF4BEJeV7rgW0K/ozSHZuJIZiOcsMKxViq2z6XJsN+nhqXCuOwqfXFIYX4QhKBizl3S+OBBbkdTif6U9RDsBHjhlOk+vPaIFzUBuB+BnMXzbW0Be5sthYL+ghMx0cQTDKwkBGJxSzSeI0aa/kk8rZoXGqOxGF7JM61R2C53BOHHSqcssgwneOB6z1JWKPxnckLxmaVhkLuj6ZYZ9REO6BKYYteQuFsiRoFFF7p1RJHw8Wc2h91XLQ8nU5wwkwStYnXfoYU2xltg3H+XCkMEN3GBg00gBo7GgcNVks4rnHUlBQZSqIdUU49Wmaukkqr7pDk75LkDyuCBKVvFfmJ2/1XWqNxxuJLKo/A095QPO0OxJ0Gd9xp9MJpsz2uN4dhn7nyTH0kzrSoMF8RgNO8rkt1IVitk2GFcbpUIUOz7ihBgLk1+iT1yE30HTGGHEVxLGGk04SDyQpcnKtCDc3M5kA2mrK9UJ3ihK2+FMzWRaMr1xvLjTEEqgh0mNwxUOKHmToFbIxJTqtN1hi6y3A0V5DOpRMuCkNdujdqk9zQlMrAN3hgsjwGs1Y9RstiUEQn00ualrpHRTCI3JlkvbxPIEbuD4NSBn2QO5L8KbJRXigOPobmGDusmIOxJy3qKvTFYpojHeERiroDVpPcMZvoiT6KndT3O1/lIbY/5ZCyi2L9UBTpjGqFVDgjBLUKO7TG+2CxIQ1NeXKU8WLn80J0ZEViqTYdS1VJYqHcdGE0pszR4nZ8G41Cd0EEOmlEKnQ0JbFeFHlXpDERm4LskRXti/gQR2SFOcOq9kNx4Ak0kPS7dCGiCUuR3BuRFO3kIDdkRfoIMS+PpthRHOOZ0KUiMuMGBSZVYZiQ8xyzkjCuDYPZ5whq+F3dGWEYNoXjfGMKpmmSJFMjrUhfp4PrzrDFdKItrpaFYcVoi1cT8fjxkMl1Vo2NOhfstvhgpcoVN4e1mC92xUSuHRbL3XBzNBb35xPwaFmP063OfDni6aoKt2YiKKzReL2bSoJhAE7p8HjZhDUmpHQ6ex8erynBHdevTMOLf7chhftxIqYmBKDKHIupHjOmO3LRUR5LMnFDa1ko2qqCYC3ihJhQkTp8cGlZg8vzclyfluGzwzS82zfg+1vFeLhCMl2Kx3qDLwazT9AY2WCIyU7qxXupNQkDcY5YMgbgAgV9lddtm5N8UkejFXEMnXovijkFPU+HlLgwODsfgbO3A3zDveAd6kZR94UHY0xqmaqiUUvS+cJMES3OViKbBi43xhntOnusU6ylXr+/vTKCF1OFQiikvedPByNwe1DN62aD4cpEhNNISbsI7g5a8XaqHFdro/CPD4eB3x3iv78fxn993oj/7YNm/P39Mvzbu3b8+ydN+N+/38Sv74+hKyMA8W42iOb1r1LxetLQPqhS4XqRDDct4bhfF4PNTCZAGrbr1jg8ac/CxdJYXC6LY4JIwqOmBPx8vUrUopYaT3xKmpYaonx2qg5f7FEoxyvQoHbEtaE83J7Iw2Efr+F8Kn68WsV/U+PpmBZfruXi/3y/Cior/o/Pt/D7G734//7kHP5fX+3j//3NAa63x+FWVyKejtLQtWjwl3eH8MOZmj+SNJPKi6lkPBlLwO9vNQmR/XApAb+5VolfX6vG7+4048eLVXgxn4F/+3Idv7rZid/c7saTaaNojvI/fnYGX++XkfJz8bubrfh4KQ8fzpuEmP/ubht+eqUS31w04/ePavEfP+zCt/tZeDkdg+UCG8yabHC6xhvzTHyLpTTLFN61Ui8ctkXhfIeCBsaIN9vZ+IjiLwn5Xf4/qVjS1b5w/OWLHrzcykZP7nEMVpLEG4NgybdDV2M4WmgouvgasIbS2DlijCTWmWSHqz1puD9WgBsDJrQmSo/bfNBnVmGA16zCKKNQJyEjVqqFwFhtToAhioa5NBRDHDNJVJeGDZju0WCuV4vRpkjOC29MNCvEjpE+zovu6lCsTRZQlBWQMTaNOp7jgAHLQ8loKvREeYotdsazsEpTcHW9QjwfH2ain++PxdJQLOZ5LetIdB3tYehrjUS7tMq9Sob28mD0N6rQTLM/0pOItrooVBX4oqWAxNcpdderwsuhYtKgAZ0qV46tBkv5KnQRiDoJPOMpfmI1tXQb9/VIKW43pmFc7Yz97EhsSq0/4/wxGeEkmkmN6/ywlKWg4dRh3SDDMkHntETcKWFYVTpjW+eN2QhbnE8PxVUS/54+AGf1gTirCcCZGD9sR3liPy4Y63EyTMYEYzxegaZIX9RF+WA8R43JXAUJPIYU7Yfdmgjs1spwpU+D851KnGIsrleGYK9BumtHE9GVKtaMLFNrViq0zL9eJFcPpLnboDk+AItVKRg3a5ErO4466oCZgr6UGSryyRbBYINGR1qMPJXkiE1zIAb0x1DG/Daa6oYBkvBIuj+spF/p8ehcvhY9KeGw6AKQIWMOYmzs13Ce1ipxSAF/Thi5UOxH2vfgZ/niKilY2pJ2uowETsi62+SNZ12BeNjqg/vtAVjJPip2bkiLkg9aYwg0cZiyBGLM4ocJayBWGePrHTEYoTGQOod28DhHi6NgijgJFYGwIUuO2ZYsUQckR+2A2dY0bAyaxBoKo9wGucxd0kr2tTYddViO2/Nm7A8kYblZhRVqyQa/zybP6L7a0xqPFM0xFCSTZpNdMVqjQVeBDNXxDmLLRHn0cQwXhKM7MxBFiqPIo6sopUBLTflVKjf4hTrC0+cEZIGu0IT6kgDtoXCg2DHpST3IZymmpyoicZnu9GarBlfrFbjGC3iWbnk+QWrV545+gy+akgJQYQiGOZEUHR9Cag5Ca0qkCIppad8lA1dq+dmcIRPPunLiXFEY44j2DDrzCh1G8xUMADc00s1ZVXaiSpmFx9+SFYQemo9yvQfKGRz1DNayCDcUK7yg9Dwqyp2WxAWiPU2BhhgGotwNvUkRYttalVYGpaONaPhiUvihMIoGIUUpqL1e4YlWVQDdYQj6Q/0p5jLMaaLQHeGLimCOncYTxZEn6CgpYo1JmExxF4Izl+8uumb1Zh7F404t3g8m40qNP94vGvB0NgaXBvzw8lQCXp0yYKfZEw9n9CR1R/E67IvEF+cL8en5PNxfVOH5mhL3pgLxckOJT88a8GRJgZcrGk4QF7zi573fyMPLpXzsMBgbUt3RZqEojxYhMJyUHnEEWZlh0KmcYUryx3BLJlLkx1Ga4oWZdn73jAm1ZicSQzhWR8OxNRGCSwsReHRKhTd7KvzmaRHuLoTj2kQY7syq8IiicGmQTrTci9fMFZe7pWpP/ng0kIte5Qksp/mLbYins2Q4kx2GYpokScwHmSikfbU1mRrEx4SIokR+4f7wlfvBNdAZgZHuCJO7IIo0bs5Toa0xA3WWRDRWpyIvNRIFem+M54XgsEGLN5PFeDmWj0+WK3C5IRwfT8Tgx61U/HC2BBUUj+3BMkRz8pRHB+HjU+MUvUzc6YjD6SIv/Nk5C/72mgX/dKcC//5aHvDrefz3z/qAn63gH99MYItJVZoDo+XJ8KUZkHZKPO/NxV1LBD7sMuCzkUyx1e1cUSjOkwC3mGjmDUwwTKBLhiDRvOK2VYtvZs34aMiAD0i0v7rYhn267Xke/9WePFzqzBNtVadI89tNapzrjsEnexT7M3n46aVybBQ545TZk+dUg3cT+fjlhXZ8MJuPZ2OZ+OfXK/jttX6crYnC6YoIPJCqBZYE45eHHXi/ZMbfPhrBt7vlFPA0/PJyPam5CB9IJXB7gvC3j5vxXz4axhc7eTQXmfjljVb858+W8HyRpL1XjhtDOiG4UtvYp7MpQtB/fb0Zb2ezxOpk6Zn9J9u5eL2eim8uFeLPnzdQgOtpABLxwaIWF1s8cbHNV1TouzMeiw9Pm/FgPg0Xu6Lx4ZYZnx9U4HfPevA3Hw7hZ3drcX04Ek/nY/HffljC//rNPP7mZS+uT5D8GgOxN6HH0ogWXU0hqC73RQNFtSjDCYM879UOAxYIJ1vSronaeCyaldis1KNSYY8aioNZ5YKiOG9Cix/yDN4oy/RDeZY3xTMW8UyaBaknxeK0uSE9FnnOaxOJFN8YbE/xc/uUuLiSjaGaAMxxLJb6dbiwXY+acjnUUk7MdsfSaBqmmVjHmWQbcj0w1xaHJcbGlZUK9FpCCUAhGOVYtVe6o7POBzVWL7S3haK+whvNZb4UewUGaggeGS6C9LsaojBOop/pS8JCVzy2WxOwW60WZULX0oKwSoG931+BK225QsylymLjzDeLhJcpGs9B0mtvjD0GlHYi/vZIy+sU8L3kcJzNUmEhNQzreTE0nhliYdyWPgjbFPtrWUqsRrliQ+2J6TBbXDBG4AoNtLRi/XKqHGe1FK1YxrQ+DGeTFDiXnYjxWEIDAUHaWplAs6sjMEl75ltTvNGe6oqBLDf00WxtNcqxQKFbqgrGHI3XSnkYBtLcsWJRYqmMZssYhBGTXNSt76SpyAk4Lsp2j5UYxLqnyjhfdOeoUCt1aOP7zhVFYzXNj+YmFrdbEnFYo8IFvs7XqrBJjZGakVgIFRJYFPrbCDicztdjvDABxQSFeG8bzBMyrnSk4rBKjps0cm9643Em3wPLRmfR3ewi9Upax3SuOgCXan1wruQEbtU542VfGO61h3AMCWUU7LMU8kWLDDs98aRlGrc2JSaawrE/nUYzF4bOApql4Qz05AcLyDTHUZOSAlGS4IcgQoZUeyNFflT0AZDKB6s8matoTnppAPpoUPrNAbg+W4DeHE9hDHYIBcudKkzVhMImWm6z2lynh4aBLFUwsjBZNVO4rUzoFVonDl4QOtL9sFAdh6H8cCHkUm3kxiQKWX4UQkNs4RfkCA/PE6LojC7CB8kkqiS/k0jjIO23ZeHOSCHO1tONMWmdraZ7KQ0U7d6mU13+WAEnPRhtCRRRJr6qtDAUUdCTIx2hJvVmB58g6SkxQvc4nstkStK1GvxRlx2OTAZoZYIbOjLpNEuVmCqKxECGLwMhUHSX6Tf5ozbBCQNFERip1CAvxgHJwRwcnT+KlV5IlznD394GvjQe5YmRaEqJQE20B8wBNuhKCEaDxo8GI5LOjSZHHwlDgJOo8d6bpUU3abxDG4QpClBdsDM6QjwxE6fAcHQoeuhQB9N4rGkRaKCDlFYp9vPirBWF4Don+t2ReHx0tggvNzMwl2qDjQwSS5EtvthIxu2hYFzs9sBPruXj8ZIaa9X2+GAzFRc7g3Gm2ReX+mR4t0Mi3kvDvbkIJlkvvN9R4/P9eHxGSn40LceHm4l4MEL3RuF/t5CCjzdycI2J59J4Gg5mcrE6lY+uziRxi10ZcQK+nHRKknq50R81Wf5oK2Bw9qTglLSQp9oHa300KxaOSQlpdl2GN2di8PFZHe7PhZKkdLg7o8Db7VQKTzCuDUfj1lg87oym4NlcAW72pGI8yR3NjJt7bUacKVDgknSbK9EP3eEk+NAj4tFJicodcf62CHQ9Bi8vB/iH+OKE60l4y7zg4sPfy1xg78zjVLqgsCAG0UonGFOCMNRdjKH6NEyUyDFu8hHbTL4600LBycf55khRuOX5JJ1ySyjuLZhRTxMotS+t1fPY1wcwzYm+WxYkehE/6lVykp7EYflx/M2VPPz6dDL+29tOPO4OETR8QFpqjHPGjZkmpIW4oIYG8KPxMuymueIxxeBNd6pYC/K0Mx3frzbjNJPnYgrpI1MuulZtmcJx2aLG674MUroSl0lhLyayMZHphfVyFX48nMTb9W6oeHxSLf7JggAaUwp7wXEsl57AwxEm00pP/NfXU7hYEYr/8ck+/uvLZfzyoAWfLpTi2w0rfn2xB19v1Iga7q8neQ7nO3GrNQ6/v9wj9rf/sGPBtSYFSUOBm50KfLKWiq+2M/D3zzvxd8+78Z/ejeHznUJ8TIGVOqudb5Xj0WSKaNLyZDoV/+5hn6gk98WuGb+73Y7vT1fg8/VC3BuIxaPxOBy0+OHT0xn4w+M6fHchGz+9mMPPbcY/vm6nIeLnvx/Cx9sm/HCtGl+dt+Dv3k7jqwMrr0U+/vPXy/iXb+dxd06D6SIb/NP7HhqGUnx/YMKDCRXW672w3RuF5X41Wq0Uqp5YVFtCsDSTj45aGqK+dEEzxRpbbLSkY6JYhemSWEwVa1EYehL5FKWe3BhkhtmjmEKREmmLKF8bVOb5I4FGb7hdgwunilFT7IyqQjt0M2lPdIZjrD0Ue3PJGGkIxMF8Oha7o7HSp8Zsl5om2B5KioQpyQE9DTSalWEoNBwXC0UPGIP9NHodRUFC0KVV6+NNUTQdwajOOoGBJhk2l3NQT5ozZzrw7zEYbopFKwVIaiWcqT+J5upo1FWE8xj90Fokw3ydFjsN8cylnGMdWbjekUvRDic82KAq/Dh6Er3RpndHQ7QduvhzmOZZqoexX6bDYaVBNF0ZlpPKKdhdISeQZ0vq5bhcrEwS29XOmkh6Ol+cSY9AL4VlItwWvRyjdZ0PNpk3N2J9xL7yXZL5nk6GRWUADvPTaQriUMR5qzpKMaeQJ/jbMd96IVduB4vGnjnTG8MUoCGa/HN9OqzUh2OvOxbLVRRyinyt+giGTAFYtupQFHEUjcwJ3dlR0DM3pfA41MxVrZkUrepMdOfFivVUGV78Hal6LcUfnTz/i2XReDteKNZmbRYH4VZfMl7MFmKmgHmNZNuX7o3NOhqCtGAM5ChQwlzSlKGAgee3UZ+CvXodSd8DhxRjaVfK5cpgTMTbUKM8cKY6DHs0H9faKPatYSJfX7MSWCqcOac9RBOWO72xYn1LtZbQIC0Sns/BIA1AS4E7CjiPpV4Rm12JWKhXY7c7DQM07L2Mz46iWBK4Bg05EZhrz0QXz0NOQy9V0mwuDIZRYYMHe02oz3CnFjF3JTugjvE2UBSIze54LLWrMdeggI2Dk82qtIAtXheAyBA7UWCkrSIJtSSlEl7AdhNpNSWAlO6BJrqfNDobPd/Tlx+KvvI4UTEuJIh07nYCIW7HkMCkW0Z310XxnSiQFvfk49v9Tny924TLrTqxXH+rOASr5mBM8uLV0S23ZipQZwxHZzEvZGIAFroLUcMAzVY6oEzrgQ4Kd2NyABpIj/WGADozLzQZw9CaLePAxKIl1YGUZIPVWgrFQCrF3xVnSFszZRz8yXycG8lBXwndbrIX4kNsxB56qbyo3M8WHo4UD8ejKEiQIyfSFRZ+p3gWk+CJIgpce0qoKDiTJ6dJ8XNEYSTdYroGHXy/JOajTNb9dPqzxihYA+wwlBCBxcIkDBo1sKp8RS34kTw5TtXrcWvEiNVKX1wdUuJ0hy++vZSPdTMnSj5Fsscfb+di8N2+EY8nIvBiXo23q/G40OaFz09n4smMGtcHQ/FoJhqPF2LwaiMOtyeDcXuE4jEdhE93DXizkkAxp2h3MthqvPHZZjY+3zTidJUjk28mni4n4gl/9+H1eqwM6pCbbIdQGi5thCMiOWHy9HYo4KQ6GMjCTjODroyTtdwDd6fkuL/gjdV6G3x/S4d3+yo8XdHi7qQaX5yRnvHLaCrCaBjCcK4jBG/WTLg2GIcbwwZMcgK3aY7CEkRRSvfH6bJYXCNZr2crMJYUgJHsUFTFkShSQ5DE+NOQxL1ortyd7ODl7YYIeThCIoIhiwqCX5gbHDmBPQKOIlLjBq3eE+11SWgtjeZEYGww2KVe0WcmMrHQHo2xmkCcHtRgvMobG51qzDfEQM3koOFLKg+8XpOAFU76uWx7XKgPxY+nS0VDha8Wk/DNXBz+2+tO/MNhMX5YMADfbeGfn04xQWSTPrtgjaMBJaW86DdjxyjVgPbHm4EcPO7KQEc4YzErGHtlalHO8clgMZOpFssZwfhoskJU+lunibhcp8Y9xsSl7iRe3wr84tYiuhIDkUCHPlekxA7/XepLLonkF1upuNHmg29WkvCPt5vwNZ3+77er8cuVSnwxWoDnHclYopER+21HspnQ9PhkzozvlivwkH/+/dl2/I6i/6InCRNxNrjTyu/mmLyd4ec978HPz5bhdzca8LcPe/BgUI+/ejiM393qwd2hRPzjB3P4dKsUL+cy8dVuGcdALdZ2/MOLEfztg0GcLvXFWh6TWgNNz3o2/vlVL/7yTi1+cT5fbJ/7YDoGf/+4Ef/zx4P4jy878dubFO+lJPzyWj3+87tl/MOrJTye4zFPJuL92QLcXVDhr97W429fW/H7+3n47e1c3B2lme3ww1Iz4aLcG90tKrTwes5ybq9MFGG6Pxvl2QForYhGtSkIlRmBGOb1lXqQN2WGoTE9FB1M3PXxf6w/URbhgbpEGQqTfZBrdEey9BycBufsKamWui+aKuywOR2Lrek4DNT5UZwN6K30x/Z4KiaZsHcn0ym8CrRWRaCJgi2Z4aJ0Z8z2JKOvRokC/QkMkQxvbtWhryISh4vl6KA5m6pX4SJN7nhtJGbatBhq1qPdqoFBdRwVOaGiN7s5IxQlOZEoyJBRzJOQkxrIf4vAQEMyDUEUJqr1pFQVhU+PVUscFszR6E72F+DUnR6CGo0r561eVJ/sTwzG+QYTtksSMJUaLrawNUc5I9fdBvmkvhLO/4VMGs5cOdZNEdjKkWOV3z9Hs90ZcgQL8b4Ylnqj0wTsGzlnQ+2xbwjDktwdSzEB2M1Ow2RKIqqiQhBNwZUeWeojHZCmdkWq4oRYb7VeqxOtgOfzCSM9epRRnF7sFlPworHVqiIoRmC8NBgdWZ7oL5RhoESB4lgXNGQS2CLtkRpKSKTgrnaWYrm9GHUpkWLRc2mEAzJofPspcDc5p65ZY/CkNw3PRjLwaDQN8wUeuNCjxUGPBl2Zdhgwe2KnT4+9oWRM10ehQCU9q7aBhYRfo3EWC+ykZ+uTKY641aKhsNtjJuUYThXxc6wy7FcGigXKUsGYU2XeuNYgw+P6YNwodsNN5prz1kCCmFr0gqhLPY6NXr3okHd+LJPmMpY64PvHtqY0aOtlYZgxh6IxlRCbGYrZViM2BwtwYb4K/ZXRqEhxRRLziCXdFWMEBWmr5ECVlOeog3x1cYxapVaoFukZeqB42TjY2az6ep1AXLQ/Qr2OI5RCLQlyBi+WlRetLUOOVk6EhiRfVJIwMxm0+REUuQwf1NARKShwgV5OCHQ5gQj3Y0zIDnTGnmiSto8ZebHr4nDYkYLDlgTsWaPFbY+ZbF8MMfH0G/1Qmx6GLLUXUugWpUYaMRSVamMIShO8UZLgAZPSFpk8qTKdO9oo6sVqZ1TrfTBMty0tbpP22DUYjmIg3wOjRRSc2gicao7GQmUIhgo80WP6Y/m7Yq0tP59BEX4MWoU9YuTOiKO7DAn0gk4VieHGUnSa9WjlpGiNd0FvqifqNQ5oTw0mxXugNDYIpZpQlJO6LapAsZWtnyRv5vFaOCbSpGmJ8UGzWqot74oUCkZ+oAOmijjxCqLRnuRKQmDSq/XHzfFonG5zwwcbWnyzZ8D7FSXezkfhw8Vo/Ehx/G43DW/mNbjC5L1AoX85q8abZR2eL6hxdyIMF7o88XBejk9OJ+DDtSi834jB9T5pi5cjbvTF4PaATiwuej2bhDdMSKsFNviACfKjrQRhIi6Oq/H4dBEsRkcYlM7ITgpBCZNfYaIjqpOc8eJUPdarNZjL86GzTWYij8ef3tDj0zOBeLsTiK8vG/B8NYmiZqIIUZz7gnDQ7Il7PK+FUntMFdri4UI6TQcTbVUo/x6IoXQvHlseLrWbcNicjQF9oGgwURBxjGPrjs5CDSo5nnHBHDtlKDThIQj08USAnz98/f0QGBoA/zAfuAc5wl/uilDGmCzypNiFUWjwgJnj21ujwmgraS1Xet7vh/25LMx1a0hCMgxXhWOoIgy1SS5Ya0nB6e4cbDYmYbVchvEMW+zSdd/nuH28kIU3I3Gic9Oz1kD8zYEZv98y4X+6241n3TRKDXrcHCrDWkMOcnjtN5kET1O4paqGz7tN2MmLEI0V1k00VKUxogqUtAjoVlsGbrcY8YxjcL3egCvVOjzuzaJQ5+KwlwKRF4Y5cwzij9NoMME2q50wy8kq9dW+T0PyckyFQ6sTnnfJ8Mv1LHw+rMNPaFpe1Grwbzem8LItGaupbrhUrcSDziScKvDjd6XymJLxhglOumvw0yULbllpsGui+P2RuNMubdNxwW+v1OI/PKCgn7fi75+O4OOVfPzsXBN+2K/Di2mav2Wz2Jb2YjoTP79QjyejBvzpYS1pfhh/uNFJQlRjPMFG7Cf/5UEFng9p8OMpE/7HF9P4t9d9+HYzTbz+C8n8//fDEn57oxJ/ca8B+O15ft8M/vndBu5PZqKJn3F1LAZ//kEr/refj+O3j834q6dF+F++bMPv7pfixpiCid4FtTku6GrWYoomptWiFgvXBpsS0VAcibIsf5RmBqA8MxD5CW4wxTrDHOeOohhX5IczN4U6oy7al+MbzATujyLmtVImyrT4o+hvI/VPxGGLRm66OwAz3TTLe/lY7FWSsjOwTYGwpNrBRHA4O5+Lpb5ELA2loatKjopMdzSSwJcHjRgheZUnO4lXM6m/2eSL/RETqpNJqIUBuLdeieXmWMw1agkwcsa8jdh+FiWtX9F6igJJGQmBSIz1goaCFR18DBkEhsYiNTpKY0UFxeGqODSl+2CpOg47TSnizunZgUIKiS2N6jH0ZEdigVA2nBmFVo0PhkjTO1Vp6KEoj+cpMUGT001zOZYZgq1yjSi33aFxxFASwcQUKrbcSg1DetUU/9BjmEkIwEamHGNKN2ylhOM0hX0xPhKTqfEoCglEnIcdIqgdKXo/JOg8kJ8VhPrSKLQVyLDdmYLLA0ac7dAx/8RwDnLeDNCMdNNA8O9LjQrsciz7KeiSIZ9nLI/USVujPVGS5IdsGgM1TbyF4FRvlKM2LQKlWl9Ra0QyzGcKQnGrToc3o7m4yrhYLfbHqrR4rV2F9WYalK4o7AzE4vqqCev9GgzXBqKvmu/pSxB3dgvltqhSO2KL81JaIb9rVYpaCuuFnlgxOWGv3BcH1RTtzhgc1IXjIg2ItFJdWhh3udALzxvCscJ8e5pm78mSCWMVvtjq16Mlz5UgEYblRg1j7QgGeG4rxaHCMGxRB3sNztStcJQzPpMDbJBOY1GqtUentEq/QoHxmhi05wdipTMZPUXhpPuTqEz2xAhzh1lLaE5g3iwIp3HwEi+bRLnXqu9JG4Q6/rE5SoMxBhZSR3VcAAZM0cjiIJaHn0Azv7BKflxQ66pFg7XKWAwWqhApGQB/V0TLPJEo94ZJTREmbdfwQjTGu2KYbrmHLmMw1RUbFgUOWvRMWjL08XfDTGA9xbHQBx+lozsGo9IRiTwh6fZ5Et2WysNG0PR8ayrqKDYV8e4Yq9KhhU6mKIYThRN2rlaNGSamOTrdyfJAOlY/rDcpMWL2Rl+uB6aq5egyU6wSXJCudkBJdgTSE/0Ro3BDlMIL4TIfeLschz7cAwlBx2FW2qOHgThSGIH6RNI5k0By0EkYw135ckdmqAvy+DLL7NEeH4Qhun2pjaFV4SHKLhYGOzO43ZHlY0cBjxL1lRv1HqjXnkBX2glc6FPi3Y5RFLN4uazEmwUFvt3R48sNCslSDN6RyD9bi8f1Lj+xYGi/1gkfrsTjs51UvNtIIMFE4fpQIH/KScAxeLscifvDvng8LsdBky/GMo4xGIP4/4JJc/k4a3XD5WYPXGn3xK3BENJNABZqvfFouwgDVgU66lPF/m2d4iRqckOx0pWJB+t1GM4JFKuAH08n4sFkBF6sBOPzs0rcm/PBdostzlBUXpDCns7pcbk3COuVDmLV8UTRCey00bGuZqM3yx5rdVGYLApBudwGHYleYvvhqZp09CaFoUrhKhprJPocEdsDS5kcpC10SQoZ1EwQHg528HR1gYe7K7x93OHl6wKfACdEKv0RoZQK3diIBjCp0Y5IVp5ERYYfrCY/5MQeQWW6I+pNbhiqlKGFhq4q4STas7xRrrFFa5ovpi1aTJPo50uZuGj6LnZqsVsThrt9cRQnBR53KvCsPQy/2TThp/NpeNISiTOcvBNpXthvykBbagRMFN3RWDeczQ3DxUI5bjHBnidRS88zH7Zn4mKlFldrE9AffRJXrfE45HfesErlehNwrVyLD8dKaW4MyPe3Qau0GJCJ3EwCKQ8+yYSRi082mnG3P00kkj2pVnVrEF71KEniifhsMBGf96XgOoXor7Zb8OVYPj4YzKBRiKFI68Wt9e1Cfzzq0OM/3hjCZ6MmfDWZj6dteiym2OOTmXy8HE7FueogfLFRgP/pw3n8sFeFrzbLRDe+C/UKrJcE4ItTVThDg3y2Xnpsoye1x2O9yB1nagLEaynXkfFbhk8Ws/HdqWJ8s5GP93PpeD+Tgs8W0/GnZ0rxk508PBuOwfvFZLFP/sdzxfh395rws0tW/OpqJ/5wfwzvdyoYO86ia9lvX7Tit09r8cOVHHyxk0CCLxB3pxYr3dCQdhytTNYNFiU6GhJRlOyBDOURVNB86yiIBUyGZp0z9IyrfLU9BstIRBTAgYIY9GREop/iNpajxnCGCq2GUGRE2aGY8WBOdsB4m4pz4DiG6r0wQTqfbPLDVGMgGrNP4spivqCs8VoFlpnoCzQ22CYB7k3loZuJeYigkhd7lHnGDtXpNBvmIIxW0nwUBxOK7DBYTLIq8seMlaLKWCsinXbneGK5zQBDEI9V64x0gkuWVupY6Eq6JXAwL+oiTiIu7LjoaZAQyvPTOWF7qABTFK9KvSMOxwqx1pyI3oIQTNTEwigVHIk+jkKVHXOwN0k9VGzt7ZVKtxKApAXCAznhsGidUJvohppYR4zRgK4wr57tzMZGQxKGGM/SqvHlSgpaNUU2lceeFIBOjTvKaWCl2/LbhVoMJ3D8vOxEQZtozxOQcT5GyI7ChzGclOSOOqsaYzSUA4zJ2XYtZlqjsUrDvNCnQkuFOypNxzFWG4KmDDtM1kVgs5/ETDGupfkpS3ZHS5Ec5kQPlKcFUBPsSavUEurFXHMmhsp16MgIweX2dFzj+e8yHs7THC2VhOBcdzw2CHTT1fx3GvrZFhruyVQs92mxPKBHG8V5ukuN3SkTlrqyUMvzqzV4i2JW0q3+rboYnKfZkuL/HHXloCZUmP27QzTJhJOLNCULRQG4ynl2pTICqyl2OFsZig2+5wxpfJw/EWzSeQAA//RJREFUS+KppTmu2B1Kp7iHUY+CsGqNEd3/ho3eGCdJz5cqCIUnxbP/SuawQRPjiGO/Xp+IERqUbqklam4AIZVAVBZFvQ3Hfp+Jpi0fKcw9A8w5RbG24ppLL5tSo3w1PyFILDrLJSH3lSUKsi6NcUN/vgpZ0oKBGH5RDulc74I+ivNWs4FfFoL2nDBE+h6HMtwLiSTSbL0MBfEBKGRAFknCGX0MbSmcgHEn0aA9jpEcP6zxhKZ4cN1p7ujNDkJNWrCoxmTWe6KMLrmQBG6MOoqUMJoLJxtMNOqx3GNET7mCTof0mytDTbovGkhDTVmBmG2IxcFIpliuP1+vFBOk1nCM5B4oJlBLtjdaC2ViD2kogy0nJQRpJNFopSf8/U4ilMLr53YM+gg3xAYcQSzfU0yH2mYKoUNSiIUJ+XF+yIsLRFKYEwqkNoIFsRx0FRODAvU0PR3p0ciXuXCsHJATzPNNiEJpVIBYKJdEQ1IjtX7N8aWo2+BSP4l634hHs5HYrTuG273u+HIzVoj552taPB0Jw6eretwdCMGe1R6X2rzxdkmHD9cT8GA8EtcHAnBzJBh3xkNwpc8TX+/pcL3bFbdIx9d6GAilngxqudiK9HYuDRdrPfFsRI5LTe441+KBa8NKLNX748JEGroraGziPVBcoIaehO52xAaBR21gYmB0pLnhynASnswb8MWZDLwh/T9bisAnZwyYLrHBg/kkPFs14t6URtz+f3cqHVcGFbhGsnq3X4Jzg1q0GW1xaSwL4yXhKOJnWlSOoiLeVEm8qKsfe8IGldogKO3oSmXuJBceRxCTmTIMmhB/eDuc5LVxhreHM3w8XeDmRnH3dIRcHgilMgjenjSS3keYGAywZEehhLFUke7PZOqDYUs0LPqTSGLyma1WcaKq0WRwRUGEjbhFeWncgn6aSam94IQ5EPvtOsyVBGK52A+bJV64VBOIpxT0PztViJ8tZ1HYo3GmJEjURz/bboLO2QZ1sT6Y1FPcM3k96Ja3+d0fD5lxqyYBP9ts40TXiqZCy8m+2M6UYSnRG0+ajbhdGY9Ngx9u1yWhm+KzVK4kSejxarkTpyqN6NQGoIzC9GC4FBcadBgzcO7obPDJdBq+mDTiVWcc3vem4C2NwDOa2XcdKYK6v5ovwbvJXNyigL8ey8Zajhc+o2g/7zbgs/EcUfNfus0uFbB53GvAlQYleihKzRSWO91xohyltPr9THUEXk7ni/Ktn5IiD+powvmS6Pw+k+H1jmhBIRcaZfh+v5zv9xeVsaTSmz/sVuDZYAI2813xhHQi1bVezXXAFMllp9wD3+wWYb3MGTvVnqIV6xc7lbhBKrvQpcH5vhh8cr4c//TVLP72XT8+28vE9d5QEdeHnXIMZNNo5zMRNulQkRsCM828NdMPpTqp3oSH6ObXKm1zZULMjzyCoUIFGuK9UE4hqFI5CWHrz4pEM+d0XSxJ1xCINoqbhVRamebKHMM5TojIoPEcrHDGQnMgvrnXgaXmSNxbK0VrpgtJMl5s9bzIcZ5v1lCMadakvejNeuST2EvjjmO+QY2D4Qw8l5r4nLLiyrQJo8W+qE+wEQb3BoWlhXTak+2E+dpoFKloPhNJaRUxyFKdQGaMg2hQFMnzaSymwaD4pitPQEHyjSfBSd81Xq0kpbpQLIwoTziBdGl+pTvDkuGJ6mwfFOmdRMnkplRfmiA9uki4Vo5DNQ1Oe5oPLByzDsbyTk8ORS8eNTTapTQUUt4uI7BJ25Cl/J4bcRxpPBZzpC0qCVBl4bYoo7lYkB6J0nRqmKPjfE7AGONLA34c0QQ/VdRxFBVHoKY2BkWFJOsMR9RVBcFSSIEv90K9xRN5RhsU8qWhvki18ccbIpmPArHYm4hyozMSw3nuhSHirkVlpq/o8VCfHYzJ+gSMVhEky1XCmEstcS/3pGO/VY8pGqe+XC+OfTpmG6NhUjKXMb5zOXeKUo6hodgLY52xmB1IxHiXFjnxRzHdnoHarFCU6F0x30jjQiqepMHfaVRjPNsNK8wJ0zluWC0NwMU2DRapK9KivUEatv06jWi0dYp6tsb/c4bzbqWF58zvqze5YKBKhtYcdxzS8EklV4dJ2X3ZfmilUbkxVYo8nmODQWoEFYYW5g6pvLWF+aA3Pxhj5ZGYp6kYLg5BQ4oTXy5oy/TCJM3AaJkcGTSA50YL0WjyR2cZ8/5QNmxSEj1Wy4qiUJAtQxYp2FqshJkfnEPxK03zRiGDrMroJUoMSqUOpX7ZLXQ/JalOqMwNRoZBhkypEYlRhYK0CDrcEJQafGFN9hG3gTr5ZT3ZvqjV26EkSlp4ZCfatzUmu4itb1kRR0R50KbccJQZPFBI4cvVHIc1w5uf44RGDkB/dbRwa1J5xYpUd7HivpnORRJ4qf73Imm/McMDI3RJlfEnUKzmZKRbHqyQoymP9FwXj+YyDdQMzCSdv2guEhruDDnJPMD3JAJId+kU5dJ0ik6iD5op4vV5kajiRU5SkvpUbsiI84Eu9CSylE40CBx8JoC6BC+kBpzgBA7leXijIDoEmTIvFFDIpVXvHZkxSJFuD8WcRC8TQSWD63J/KD7bT2biluNs41F8uCDH56sxeD4SghfjoXjQL5FSIt4txeHVbAwOW71wl2L5ekmLZ7Mq3OgPEIJ+fyIUr5aUTLYx+O60AQ+GwnGhJQj3hvSYz3XBJ6sFeL+ULRp9XG3ywSP++/0hBS73ReFsrxrnRtJooOxQVhiJrHSasEwlgqWFcEwYqZxAFo7hi81CPJjV49E8BXrTgN0GqXWhDx27M27zcxcrnHgsdIsk//vTarw/k4+f32/B271iDBe5YbjEF5udCUyCPqhOcEE1E2uXiUZH5cXk4C7ucEimJ5bOvjJOgebMBFhTtciOCeUk9hEFbPycbeFLEQ/wpKi7OcHLnWQeGgyVIgJB/h6Q0zyV5umRnRBGwookmXnDwOTTniVjAo3GTJkKZ+i+9zszcdBtwkpdAg1fKAbMSrHAsyLWHtYER/TSAc9XRglSP9fM8SGlPyel/ynH4C/OW/HTNTPG9EdwoycD44wPLcU8P+gYxuPcsJcRgGtl0VhP8sAnI4WC0L+ercJBAYmH82AvmxOdMXMuNxKfDpTgFqliN4XGgRO5gRO6nkQ2m6/EMI+/Te2LDI7HYXMeztenYdboh7F4W0wmHqcwm3CvIRqHdPmParS4WcIY4tjeq4rCBySgs2UheDORhTczOXg5nsm4KhWlK5/1/FHM/+JcOy5VhuOgNBgXayLF3t91sx/mKfrbZTKcrorEvjUK2xXhuMPPu96ZSLOZwmOJFQU9zjUo8HAkGTd7Y0Wxj5ezaaLW+8er2fin1+O4y99L+86lZipfrpTjq9UK7PNzV/M8KeRBIi7vDtHIVHmTbiIZy7H4+ZV2fLxdifenK/GaxuniUCx+9agH/58/O4cvD8qxTaOwUe4nti+NFwahLcsfFoqRlpSaTqosJ10mEgak/dddGf4YI60sVsSSvkk5GcGCKlukgleEhYGMMIppGOppqmo5d9v5Z2kxbWWCB9baUnBrqZhCkMAE6oTpKsKFikaHJmS9KQqzVRG4t1hGo+DLhK0Vd/zastzRXxiMoWIpnkIYT0fRnumOvb5ktBsJQAWeuDmTiWfrhTQqGjxczBDlaH/N81vi548WOGCZpD5KgZiqjMTNpQp0F8lQnUYRzudPnk9PpQb9JO6mgiCUJNoL4V5s1VLQwpjfAnGK16OAFFhgOIraIpJ4rQI5jJU8vS3aKTIt2f5oz2AMcZ6v18SjM90bE+VyDPJ7SrQn0ExD212mpvhQ0JK9YTGSBJtTsDJUCGuODP3WBHTS/Erb+frLY9FdqBK7iWaqk0U50QqCoPRMOyPSEanhJ1HM3C9Vm+xtSURddRS6Scl1jQSxdiWsNUEYG4lHX4cCM0M6DLdEQEVzMlQfgolWOfOtHaY6NajluOUbTqAiy5XH4I310Wzmf2+SfTxOM46b+efJGhUa0pxF2dNyCnZ3ng9qk+0pykdoiAhtFFQd/y2FeayflF6QZotRGtbaUj/MjaRgpCMW+RTJEo5xboKn6PA415aK6bo4imUEzg8YUauljmQSatMccNAai/Mk8jNt8WhNsEU5zVNbvAO2aNi3a/TYqNNjlLlDepRXk+nMMfPjdTyBlTY1j80LE5xTI8VhONWVhl3S9Xp3FqxGX6SrjqOE+tpRpUJjSZio69/OeShtj+xvUooSwf31NLINUVgaSsEcje9Eh1bUImi3hCI/4TgKDSdRX+APG23M8dWcTH8YdBStOEfUEuebLTGoK4lEYaqn+CKpHKiFYlqc7o6CVBdU5PjAyonVYo1FEQk1L0uNzKRQpDGRGmNJ5RTERikQSpWi4cVQSQTqklyQw8RVHHOUyd2PQUGXXCxHAwfTkkSzQBMhFaqR6FsKwqY8f5jjj4uLuE732VwYiIJEW7SWyii6biiUigOQtqSFAb10KoukE+mntICrjcfWUxophLydx1BvjkI+qU0f44pYtTdcKd4nmDB9SebyUCcKBt1lJN09CbW5TIvxjhyenxJpcR5I0LghKc5LdO4qN4WjNMVPJJAyGg5p8UJ1mpziE4JEmQcsKRrkq2WI8zoJY4gTrIlBKI4+SQJwEE3sVyrd8XYjgcShx2c7Kvz0vJ4k7osPJsLwZjyMwkv6GYvAR4tx+GQlXix6ujPAJGt1wO2hULwlsUsL4+6NhuLOcAjerWjweiYCX2zq8GYujoJOIqgJQSMD7cP5XHy9USQKHFxt8MWbSQ2udoTgzlgCro2nYoGur44usTQvBAW5EZgfqYObjY0o2PPwVCc2WzXY74rAL+7VYNlyEh+spePFQipWLd7iM87z3853ynC1Nxh3RyOwWe2Ej/dzRMnNw2HptqYzJ9sJMeHbcvwxUaODSX4CcR6cYIHHxHqMKr0MTfpIdHLcFirzaZCkwDcwYUUgI8ofcSFu8CG1e/Dl50pKd3eEp4sj/L19EOgfBE8PN9hT8EMCnRDqa4csmqqi+DBRbKg02h1tSYGwyJkgCpSY5PWsjLanE/ZiIpNqHiegWCc9d/JEFX8nPbKZIBn1mZgg62Jxrl6Fz5fN+NV+Ff7DjU687E/EbnGQqC5XSCFJozNO5bn0RdvhUokCZ0iK5wvDcb1ag4ulCtyojsMWRX5W54yVRA9cLIjCzYo43K1MwEFWOB5UJZLWw0THpPtj5aLvwOnaDJxvysdKUQI2inQ4VUICISWdLo7EAc3pi95UzOtPYpPz8XJRBHZTvXC/WoUvx3PxA4XzHpPNqWJ/PBk3ituDt7p0orRlHc3Nq74UPGrT4Xp9ND5fLBLd1251xfM8Y/DVTiPuDWaKvvlPxwrwdr4Cl5oTKORpuNjEY+5PE7cUBw3HcZnJacJoi9ViD1xuj8KzaQM+3crBn11vpqmsEAbi2UgWfnt5EDfbkmkkE/CY1PDRsgW71TyPRqXYWfH5fgU+2i7GL+/04nsK+i8fDNAMWlDM2G0x2ODBXAbNo4IUT+HIC+A1DEVfVjAqdB6iWFQI52w6r2eu8hhyeD3aU7zRk0ZjX6rGiFGGzjhPdMV6YM6kxBQNZH+qtDDMmXFBwuR1l3brVCd5o4+xMVEWi73eTCxzbC4OG3B2QI2vrtTi0UoW1hvCcGkoGZdGMlFEYm/LcEONwRa5PM5KCsd4eThWmrSCoJoION3Z7jgjNV+hkT3o1+KTc9V4vp6D3VYZ3pzKweuNDHywlYW91gA8XEimCIRgrTaCRlOPC8NpmLYqkBdtg4FKAoXJBy00bgNWJfqrwtFXSbGoCsYuj3GlKwbnZzNwdb0AbRU8lzwH9DaHY6xbg8wEG+QlHiXphjH/Sj3S/TFeIMP1kVyc60mloY1BDUUgl+dTRWCry+dnU5BmekwUCA0sOSGoK2Jek/psF4RTVGkkUn1QmOBKoaJB4numGlIIMW7Y7MoTt/PreF2aKeRtUn7UENiYe6U1BNOjaWhukaOwzAMFxW6YGEvEQJsc6yMGdJX7oKcmAH11FHn+rqnEXRQAqjNLayDkzPN2aCzwwtZYGloLvbDco8fhbB7zAwW62Bedee40P95oMrlioo6CZ+X4NEYx3/sIAe9tVqG2Igh9NJcVZm/kpNBsZLsghSLdUBaApgpqUHMSGkpjEEA9kLSig4Lbnu+P86MmFFCvxooCaSIDRMvW5Uo5DvuMzFl2KJXWjSW5Y7fZKBYc7vfmoN8cilnGwqiVpjzPDaOWQJo8L9TSbFXG2og4uTpbBkuiC7pLo1Gcwhit1aBB6udfpRBFgjrqKOacu1IDn9GuWEgdMPtblIQVzgtLAOoZV1X51ElLEOqKfTBYH0W4DkBDoR9sytP8V1sppP1WvXBnDTlh4hZ3a4EcXXRkjdkhqErxEVWTankhK0gaVWm+HFwFCpN9Ea/2gFrpCmWYLZSyo4iLOIYsjROq0gP4GWFiAURTFl1KshuF2we9FPceJqKeUjmmOdGlLWOD5Uo6mmjxvpnGONHBqCHXG8V0mJKQjzSpRP/fruoImHTHkJdkh66aaFiyvDFIJ9WYF4r5znR083MKdA6oz6GYMzHnMJE2FEl3GoKQpvdGYW40zIXxyMqJhTYhFLp4krRkQijWFXnR6KxLRWFmKGlVifQkf6Qm+SGaYqBVO6OAZFVgpIvTO6FQexIFMTY8J3cGeSQU/vZ0mKSEjFiYDXKofY6IJiolGhcKRxgWa8JxbUyPBzMafHU2BR9vReHNkj9+dYWJrt8T76fl+GHbgK/W4/H1VpIQ8k9WEvByWsME6IjFAhvc6pOJhXBPJhR4OhmFq52+pCU3fL+bhNtd3rjZEcz3J4k+vMt5HjQFpKbxFGzm2dEs6PDFqhH7UsnBnljMlQWh3uAiWkCWZPlArzqJhuIE+B61+eMebOnWL5PMZ+cL8d3lApKUvWiMIJX2vN2fhNM1MkzmHMPDyRg8n1bh69NGPJmKwY+XS+n+PbBk9cK81Z/E4o04GqedgQxcWahCe0EktF5MICmhKIz1RZStDcrCXNBjCEe9ygdGN+nOjR/K1O6IlpK1woXu2gEyr6Pwdz8OX08HuDo6wMHBCc7O3nBwdIWzhxPCIvwQpw6D2ahFe1kmjaIBLSkKTrogzBbr0RLng2adF0oVJ1Br8OS1O4nSRFd0lqvQXqJBTXYkrKQNc6wbcjmBa+PsxRY3ab/2z/dq8e1aMT4Yz8CnFMyrTPpGXxs0GUkyUQ7oUtviWq0Wm6YAnGFsX6hQ4KIlCucowPOctDtMjIsk9j3SygbnxHmK+unMcNwo1+NZZz4+XW/FXJGCAkTCSwskhZKASIuHTRmYSg8UZH6GBnuHBCiVg100OImKgYc0wtukrCX9CZoIPzwlAb2fy8UNks03+9U0ik34bLMcL0bScY4O/ofNKkHkl3hODcE22KsMo9B54mJrAt5vNuK7M934dr8LD4bz8O1eB1YontvlCtJ6FOOqQND5JRo8qbf52cZI0Tfg0UQSDtvD8QlF6ovtIny1Wy4K1qyRIq+3pohSxdLrVKmKn0MyHcsjxSjRprcRxXCeLefjf/7xLEWuHO/2LPjhVie2GiOwYPHHAkl+nYIm9XefLlCgPTEAHUZCQTLzk8wO6cw51RzHCr0bRjh+nWl+6CBEnOYc7tVJ3cUo5BkKjPH9A4YQEQPSbeKqRE/mJeafqhjRXEV6VjpLQ7XWqMM8BfPmrBF359Pw09ut+PXjPrw/qMbd2RzxbwP5PujIchPlM++ulmCiUobKuKOoT7Bj3J5AidJG3H2cYdJ9e6YC//D1Mh4speHdmUJcHonGjSkNRZvXcT4WBz2BmLfY47BXiQu9MaT2LFyZSMbpPpqmUl/MtcRguFZOMpeJQjNdHJOOUi8Kuh92aaa3R2Lx9Fw5Lq1mYaojHCaO6XBHJMZ7VeisDRb14Jf74jFmCccSc2VXsiMmc/04pozL0hB0p9mL8raHs+VoNfP/q0+gLM0TVsbxCPPyw4u9eHZ9BDfPtOPRYR8eXOjBXf751ZVhfPFwHvsTRejJl+HmuBlrJXJcbjTgVnMqds0K9GpsMVsYIu42SMc+3qfB0ADzfL8aQ20Kim4QNtrVpFQtFnpisDyqx6nZVDSXe5BE3UidTlgfN6A62xZtNI3zndEcDzl2hgk/jLHJas6L2iCcGdFjc1CLxV61eB4+QyMz1R2Lqf54joMeTVYZqksJhSYX9LeqUJThgP2VIvQ2yNHNHLYwREpeqiaxZ0MZQNBMcUcaDY5ZdwJrnUkoIuFPkLYnSmQYzQ9AreYYliqVNC3OKKKYD+WGiq3SUsnuboLeUlMiHmxaCSQeeLRZig/2LRR6G4zmOuPlWinmysOw2ZGIJZpc6c5yUZIrugig9bn+qMrw/L+a/PgRXP2pZSE0cCR1qQY7Cd2SdBzLFPed4VQMVgahm3l+sDpU/Hur2ZexooDNtDVltT41GN350ahLCcJ4ZSJSeGJjFjoDUoRUYS1Hbg9TpJ3YPtaQTheRQ/EvixcL17RyJ8QqXSjqbkiXqvJQOGvy5egoi8FAtVbcSsjXnEBpghMmG/RY7ckQxCw902mn67PEO4t94OOcWBLBDZVHYLQ6Cr3lMlE9aZjOY6BOwYG2hZEDkxF3BDmJJ1FbFIyW8kj0WnXIj/cQz8QbCiPFTy2TVZ81AXom5qx4T7HVoyArEhUl8UhODkV2rlaIuTzSFdnJgWJPp4Euv6oohhdejtrqRCRTzFU89yS6zdzsUFiKo5Cb7EG36C66G41URaK7LBLFTDCqMDfERrhDF+kOhc8fnwPtT1Th/lYTRplAJ+k4Z8vtsWm1xZtVOf7kEslkOxg/HkTjJ1tafDGnoqAr8aDLH1+sJOLT5QQSexSW8m3Qo7PB2XpP/PJKBb7cycCDkQh8tpGMd4s63O4Lwgcz0Xg3G4vXk0zmy7nYrwrFAZ3hTLqD2FMs9QCWFiL94Wod7vXxmiTTbHnboIITTmoDaWUg1VN4GvI1vL5K1FNoVRTZKyNx+HA3Hefb3Xm8xUzsvkyM9vh8zUoBs0EvneJejTP++n4NLjbQmVod8cmWkQTEc2dyGeGEHChwx1BJIHZJfb38jj7GRKq00rZEh+xoVySTGNuYeOey5KjmNejUe+DGSDEuDBagWGWLycYUNNJYSWVbI4LsEeTnBBdnO9jaUdCdveDk7g0XPzd4B9NQqkORqpfTbEmlfgNRKPdAX2YMZkoSUKP2JDEEoVrnjqnaRAZ+HN1sJPrrE2Hh9TZEOiEpwkEsuKxK8MVQXiQmmajG0lxxrZGJItMJ//BoAje7DSTEYMTY2WCu0Siq6vWQVs6RjqUuSTNp7rjdkYzLDbG4UqdFf8xRnKVJ3S4MwxYn/mCMHZ505eKaNRlTOh98MtNAMcwQ9aa36xLQl+yFoXQ/rJVFY5NGY5BkdIqiPU4B71bY4GZDHK7XqPGOhHXIJHCWx3Imx0fcej8oCxSNKn59rQNvVwvw1Z4VP7/chqutatyn0H+zVo47JPMXwxnYLgkSt9Ql6p3MCUST2g4fbrTgP7zcxgqJ7OPVeiyYgrFAUzyY4EgyN2KM1PndXiNpXEsaz6KgK3CTCfTRRDx+ftUqmrj8cLYOl5o0uNpM+tI643oLz61Yg9OV8ZinmbkzVEBBCUA1Re/udI4g3r/6aAWXaTwfUdg/OVeDa6NJONsZixb9MWzxOklbrkZzVGjQBaM1NQoWfQji/Y7R6Aejp0wvnvNKC1XbknwxW6TBUpEOLUo3rBfEYypVgUn+nwalO8rC7WHVe4k6AxXpvijJ9EZNbhDac2SY4nh3ZXqKhbOSCD9aycTNaQPe7JopvFnYalVinomzhoLZluWM04OJsCbbYLaeuYrzuzHFEcNmf7GjpiPTFhMVnvjhfjv+8HYIX1yz4PYiz5/z4wqN+IXBUJwbCMJBXwB22ryZ6Cn+RfbYaw/D4bBWrLy+tpiNudYosVhskuI3QzHrKPciQduhrcSZgEMB7I/E7W0TXlwox+OzxbBk2GBjLJak64fhZhqAOpnozS4VFlmrJlHy2l/rSuR1dMQCTcmmJQTrzBM1CbboLwnHIHNZZZKTqDS23J2ELx5M4cGZZtzjNX92vg13tmtwdakUT/eb8OPjGawQuHqzPbBKY7NodMHDpjh80JWKV62JuFdLozFgZExz/OtDMNIWht5WUutoHKY7onCWkLFB+tzieO9NpWKGeWmRorwxYcDebDp0zN91uba4sJhJjaBhLnDEdC3Ht8gZF8d0WK4nLZe54B6vU3PuUXSWOYuKgDuzaRjn50staXubaBraYtBF4e4gTA00KzHA67XQq8Xj87WMH+apmWz01KrRSHMsla7OT3RAFHOA1Pp2ijm+1mCPBasSGyTqnkyOf+xxrNXEYtIchhJqy3h+BHozwqE+RtEvVsEScxybrVpMFPnQoGlwi2ajmdDXRiqXzO8pmrN7C8XU2EiUJTnCQi0piiVYxJ2EWX0czQSrav6+pyiQhkUh1oJJj4zPjhjF4smuXHdMW8MxUxNBSKSRb4rGeqeOIBwiitHYtBojVnvzVGhKDUNLhhyVen8kkJ4mrUZ0FcaRYjyRF+2JqiTpGQ0Hy5qFZpMGZaRac3wQijOjRGvK/MwItFQlUWRVKEjyQZ7eHc10aQ25MtRlBWCQzrzfEkO69xcryysojBN18XTaHognvY2WRonb8WMkgW6ezHJHPBpMHsjmYPRKz4fqoxmocpjTnFCW5YmR9kS0kICqcsJEe1apV3d1jhxex21gori3V+qQSXHISw1ARYESMTQjuRSNaB6rJ8UsOsYbOhJ5kpImIcaWxiAWRZkyJMa5oSBXDr3OE0FM1qGhNmis1WOsNwt9dO8VdE874yZ0MSF2lNNVVcSjsSYLIRRx6TFDCMnWqLLHWH0cNnoM2GqPxotNEx7MqfGrO2a8XKAzH7LFN6dleDPlhh824vC43Q/fLsfjfrs/brb64ic72fhkORk5Tjbop2i+nNHjWnsI3szp8WRMhbs9MpJ3NBOnBx70huFOdzge07U+YJKRnn120lE+6EtlEtfhIl3sfJoNvl7PoRhJKymdYPS0EcUY9oaL6exkmOtM5vX0EY8FpEVDJXSdn5ImrjLhHLa545O1ZFxpiEQPJ/rD7nTs0dlfb5Xh7YyGn5uMp4PhOKx3w6sZGoD1TJwnIcyVeaEzw17UD243eTFuNGjICsSj/SEsdRQgLcwO+bwm6yVqzDG53u5kQh/Nw/WBdFwdyRLbOSbrYnB1qwHDbUZ4kdR9GJeh4Qzaozawc3eDLV820i14uZdY4S7dblfLXJEXG4LqxAg0GkhyeopVEpO2tHe2IRkZiqNoNEeg3OSHRNJIrVkLXbgzVH5HEcO4SA87idGSWCxb1OjQHsdpuukRJvF3FJ9fXu5BMydeWcwxdOTJRUnjaVLNAJPgelkEznHS3+hOwR2K3+d06KckY5rsitksf8xnB2GrJBrX20wY4lhPpspwocmI/eYU7DEB3uC5b9eTEC1y0n8KtqsUJGcf7FfKRTWru3T0z/i5D7uSca1OhSsk3DtNajzvTsAnUyaaBzkeDSfhVze68ePlVnx1UI8/vdolVuR+t1uLX59vx+8u9eIvb4+KSnEzpHKpxOY8qWo4OwQNagcc8FjuDhfhUlsaJtJ5jCT/mXQvxloehgwOeDiciVt9KTjfosGVrnhc7Y7Dbo0/vtkvEXXapfibSqeItyaJ7Xht8hNojjyJhojjWOB4NdGgbXNejOcHYo1J8g2P64e7o2gwHMfzrXJ8dbmF196AAZqnZUskJvLDMFsch640uaiF35wegz5zEsoTZEzysaig4c6PskMfP3swN4rnocQg39sVF4h+HalF5Y+++DC0xgWhMT4AzaSoEgp/U6kC5TyGco5vLWm0Nd0DLelOWKwLFQ2EHjGGF+t8RNOWx+t5uEFaX2kmYBRSvDpUaM1zECJTazyKmdowfMpxfrZTie1uLfYGtHi4lYuv7zTi3XkzHm2lYaXFE1do1udqHbDbG8D3+eGetMh1UYuDTs6J+QTsd4ZgutwFNxbTcDCuZ45JxNZYIpb5ed1WJvJqHywMqtBjdaMghWNtRIHDJcP/9T2l2O6PwtWVNKz1KTHLuXl6SI87i5zzY0Zc6SDB0mzcY0591JWAy1Y5pgw0SyX+oozqlDkIM8UhpE9SYeJxHkcI7i0V4eyAAS93qnB3IR+bLSo8Xjbj5mQmHsznYIz0eYG0e6k+DLv5TnhAwbxDQ/kJxeV1ayyecCzujcSLin2DDd5otNCQNvqQyn0oTvG4PpQoTNv+eDIFnkJbQ9ru5Bh1UMSmkzBi8RbbEDfbwymQYVip88e42RFbzUG4NBgjzM/1CRqKwhO4vJxESnXHDv8uVehrt/hgZTQZy8MpNAlJWCCp91YyJip8UZ9+FP1mHkvOccaSG7oohFnaYzBxrufzp3RXuo4xvNSsxTjnviTky9VK9FJ4p4tkNJixaNKeFPNm0MjxyyXUJXhhuiACE3mBohHWfkM43ixk4AUBa8V0jCY6Ap8uUQNGEjGZ5y5uuRdr+SKYWpOdxEJd6bHNBLXv/HgeunhNDoYyGUuch5URGCoKwFRlOKqYhyxxNmItkrRza69Hj4Ua5trKMIwXB1DMs6NX20wqFKq9hGib6GKz6GzHG3Mx0ZIPBYU2QeaAYibG+lwdyul00xTeiA9xRpLcHaqQk6LHubRKvL0mFU1lOtGoQ02BjSXh95Rr0CJVuimPQVNuCMoMbkLMLSmeGK1Si+eUxcqjpLgwdGT7oTs/AO15PhiuiER1igPf54g6Jp6p1jgMNahRZnRHlckX/Q06pJMoKrLDUZ6tQH5yMIU+BApfG6hDOEjSM9KCKGQb/FBsikCyjueXFY4oqRZuNJM3X+mJfuJ5kbQNQlrwV1+uhrVcizy+Pz8nEqqokzCRlAoyfNFE4Z6ggZA28NdleyObglmV7Y9UnQfCgqT9ld4I4lhJFeUqmQQbMjnxSUUzlT441eyH040u+GBVhd/ezsYfbqfgr+6n4uW4G573+OLDIQV+tmHE1WoXXKxyY9K14PmImlRkg3Z+z93+aDyTCofQFJy1SgIegc9XUvFilI42ywZPhjTYqfDDjiUc60VhGDY4YznXF89HjdgqcMOlugDSfgbuD8eLfdXSnvdipQOmrAaclW6XFYeiPNZZ1CvP5TXrM9rhFSeI9Iz+KWni0aAS1xtVWDIysffniDaD0vat9/OJeD0Sjcs1njhX6Y6ztT54NZeOl8smfsZJ3JjOxuv9ZlxfKMOZMTOurzah0cQk3ZCB7CgX9OSSePJC8fVGHd5MF2Ik1QFb1RF4vlYitu9IbjOTBsKd4u3AlxOFW+r2duQE/+52Eo7eDnAJtIenzB6hjMXUJJKG2YBakxaluiCUa/1QwbgWRSGS/JCvdoSKpssU74TOWg3aSMTZiYHITQxHXrwMaXI3xNEwSCUom7QuKOJ7C2kiVhl/UpW4C80xeLNhxb3lKgxXxWK1MwOnWhKx18xJS2O5WB6Oyz2pmDMHiiQ5lO6CWYrGJsldavd6d7RYFPjoovGc5Lk/nqvH2+02nKaYS41AznUn4qBDi4tdcRg1OmC9lJ+TKW0tjMUjmpwrTbE4rInCXSbMe3zPJQrJq4FkXKWQ32yNwQMmr1fLBfjDs0n84/s10VJVek792UYVHtEISNXhXk0WYqM0DHOFAeiniA3nBDOZR2GhLEYIep3yOAW9EEUchzs0sJIwbxWFo5IxfrsvXTxbX6bZluJIWt37eCIFP56vEW1TZzIc0ccEJZH5dkkUKjkXGyOOIk4q7JHggcvd2XgwXYZTDXF4uVGDP7xew3hFBHryffFsqwIPl/IwXeJFMXfABs9ztpjXU+uBMpWXWDVdlxyNpkwNrCkRoqBIkylMLLSVVmJLDSt60iMwnKlEV0IoxowqjKZHo17pi740BXpNSrTR7EuP/8Y6U0TzElOiHQq0RyA1q5AaEq20hGGo+CRFV1q8eYIC7kcSpGHpiSINBWK7T423h7V4fakaD05T4AaUOE16vsnj3hukSJIM316sxEdXKvHJtQq8OpuHK/MaHM4osdnph7k6EmT5cSbpMDzYoCkaicTrTQpOuR3uzurwJ/ebcZkCUJdOWm8JpcD5CyLvrfbH2pgep2YSSZdepFc9Lq+n4uMbVfiYVH6RQr7fE46vbtbh3UUL7q5l4elmAQ1iMj7eKMWDngScLwvBfc7hx41qXKdY75kYV1W8hlYFzhKSzpJEpUWOUtOTG716/PSwRVTm26oKRIYj5wFz/H5tCP7+5bho2LNX6Y9bbZG42SLDFc79Z+0ReNESjvfdarwgHV9vDMHFjnCOWTjGCSjzw3KsTWow3uSPlqyjwuxf6IvDWmcMlqQXyXWhmUYszwnjFOORIhfsEgoWLJ40dh6kWo5BpRdO1/tjr4HXkHmvn+P04UEBTg9GcPxpYhoDMFDhie0xgyjuMyXdWo+3EesMJBO23RmN051yXB5SY6ncCbUU1STqVEqIDeqNzhiWQCjHA4M0PnOSiOZ4o40xskJDvVuvwek6DccnGtuVPNZ85tGYExhKcEdr5FEMJTphIIGxk+WMzUI3Qo8SD2g43tKAfbeQjh/XcjhnlaKh0E4TDXSpFxrST5LSI2jgSrHIuS0t6CtQ0rRmuGGjMxEjNBNTjNMhwtNiE3U0ywWr7Ros0Vh15rihr8ADs8wR241Kjo8CNtFeNqvSKu1wDxuEkNaktpJq/j020hE6lRsiAo8jKswesUoP6EizcUpPqMJdERnEBOp3DDppv3bgMeQkBaOmUIPqPKXYIpRMV55Il1NtDBR7xWuNATBrHZjEj4q9ccVaOzRl+GGqQo2aeGc0JLmjnhTTQsHoMwdzgvmjLs1VbJzP0xxBb4UCljQPpJAapRaF0h5EadtCGWm7uz4bCUoX6OSOMCUEiKpmealBaLLEo74sFiXZYaQwR+SlByIlzhW1Fi3iVHZIVJ4QW1tGpVsnramozA1DNC+sMvwo8kkWFRT6UI5LK6lrskWHhc4kdDER9lcqaXYSsDSQD2tJDOoq9Sg1hSOQiT+ZDqu9UMYJXoqVBgUWq3xwkeT8YiEOdwYD8H5FgTezQfjxjAa/PJuI7xZJs31R+JRJ43lXBB62R+LDaQPGKOQ3OiNIdMdxb0BNuirGTw8qsFFoj4e9SvEeaXGbVHXrTo8GC0xI0u3QvepY3OkzieImrydz+L5MfMQk83o6mclXjmsDKVinEZqqSoD0eGWyUot6jr303FHqp9tmOInTTRF4OqPDm6V47FY6ibKfH80U4FKNFk/7TfyzGfvl/lg2ncShNYC/i8UBXa/Ul/gGHfkBg22Bjnevm667OppEnIDpxlQM8Hq05KtQZZRDS6FsyYzAplUnqiFtUAjnOYm6U21F4Z/zpMz6tBMYq5eLXs5JNDWVRRGoIN2Ghh3FkeMUdMargxuJnULjzrh14O+k65VGo2DW+qBC74fyOC9kyI6KokNZSlJ1qjeSo4+ivjQC/U0pKEiRoTInDibSWwENgCVRKnJRgF0er1QvfZLOWRLzQR2NKZ3xORqZC6MmUdiiOTcIU5zctXEnaJA4iRtimaBSRR38K0PpWLSEYatejcP+TIzz2C/056ExwRNpPPeSKCe0p8swz/M/y3+XFiVtNERhrtwX10dJZGU+ONesxGGrBucbYphsVbjIn9fatLjZFYurnSpRklUicmmRm9TP/aP1MrzdKMMnpPJX/POzpWJ8e4ZmqtuAe73p+GGvFRea9GjmWLaTBpp0tmgxeKBTIozSaBg5hn2pPrjRl4MbXRn8HiONYi5utqfgYqNedKP7ZL2WyT4dF9sNONOkFj2aZ7PssMbEMp1mTwIMxE5JKF+RmKRhn8lgnNCoT2cHiVaWgmg45yQD8/5cNyri7LHIz740YcLNmWxMml2xJD0XblZhqliGGr0bqTkMDRnR6CxMREuuBq2k8NpUGn8zTQbBoJ7fM2hWYKkuWdTzzqYR6UgIxkyhDtOFpDKp0AgBQ9puJd0ZbCuPQF1JEGoLKJQVvIa1MlyYpAHpZ9Km0J4iOW90eGO7KwDrrRT0cY4359tHFPG3hxa8vlhKY5qImUYvbHZH4dKUtBI+G9/cbcWffzyFH5+04cvb1fjkeikJmWMxEIL+4qMYq3TASIUDZuu8cWma4twRgvM9IbjWH8E48UJ3hg1GS5wwQ/O9MxyHvgovDFoD0VtFI9DF2OiSkzDdsT5A8Z7Q4gUNxfcXyvFyLgmXukiDG9n4xcMOPFnJwp2pZPG45e2sSZQnPUdAusFzflwViRuFfrhXIcO96nBcIk3vFXjioJjkznl7tS4C9zvU+NMzVvzmQh1uNnNeptngVpMMn06nAD/dxV+cr8aTlggcFPB659pgq1DqOuiN532ReDkUze/U43pfhOiiuNThh5kemtJ+GSx5FM3CYxip9SKdc963SNuvImjo+O+WYCzzzytSpbW2aKxwHuzVy/Bw3IDL7YxxCuFhswyXeBx3e1X8GYZdUv6G1R1rDZ64MqpGUwrnfiA1gdRbl3oS1xYKqSPUEH7+Sm0opmgQ9hqCcFtqOTwQiS2LK2ZKPMT37tAML1WHinKz0p2haYLEUkkgZvO8cK4xBlfa9GIOrtKc3+6iAcvywaDmOK4SSPfzg3G+NBx7HNdzZVLzJT+86orGq7ZwXCl0EK9vmX+f0uTc6YzCWR77M4r7bp8GZSTteULfVEM0GrJcxTbt8iRb9JSF0tDFoUh/nAB8EhOc4yWG4+guD0ZpynGUJDGerKFo5P+XHpkctmphkxRmtyrtDc+N80USk6BUik+iFV8KU4CnDaLDHMRLEm5POjRP0lEwE6Y8wA5RAbai/Ksnk2gEJ5D0vFjOg9GHnSC5H0Eyk26h1g2WJB90FyrQmBkgKtV0kNDbswPRlx+GUbNcJJOGBDe0GX3FFpPpKlIThb63IFTshZSathTrnJBMoU2nC8qMYvIsjEZjfjQMUW7ITAhBAIlNEXAUbdXpMNCEJKndhKBX5smRY/CC3I+fkREotiIMU7illfq5egcmhDAely/GGuKREG6DGH5HT30S6oqi0EeR72LSnyGNJ9PBSY4pg+9pJU1KexO7qhJhyVGI/yM9WtAykLpKI3GqLwMbzVIBAjchjGcZgE8nYvF4VC4qvH29FY/Hg/74cDISrzpl+GIkDp8MaXGNFP+QgfvNWh7OVwXgHi/2Jyt5eDufJWpgPx9JwHqePW5xIt0hRVyuDSIdZ+M8E3qj3AYTRm9U8BjGjTRJRh88Hc3C4/543GiV00RkYTCVgqigE+V1HZRqAafJsFRvRG9OBErlR0SVovW6cJxn4vhirxDXeuWYzDyBBwNJeDGej/u9JO3JUlxrTUALHWRdqI1Y4X2drvGcVY6DWiUGUp3QFm+PCwPZ4hpKzzSrkgMwVJ2M7BhPDNWaoA92QJAt48T/GDJ4vDpe32iS9yhN0Nn+dFG1b6IiFNcXC/DJjT6xyGO5PwlXtq14fL0fbaQIf8ag3TEbuJDYwjn+Ch6LkmbEpPNEc34UOgpUaM9ViOpyOZEnRHnIXJUtRusTUGMKRmWWnyjlWZ0bg/qCeBjCXJCn9kFVggxzVTQhBQqMMVYfkrSXMpwFCX9OenyyYMb1WTPu77aiJN4RC/VxsKiPok5nh9kKOQZyfdHLOFmwRKCKotmf44PFGjV6SMBVOheSnxpKe5q+AM4jmpREzpuiqCMo5nXpSHfEcL4zBkxSkSYb7PBazOV7YyrLHYv5ATgj0RMnrfS8+oAJ4SpJ41abGl+vWSi0pfjqTCPebFbg8XIRNuuj8PVhp6hTv0ND9XTMjD+9OIinkyXoNbiQajzRmeIunhfPcL5dHi1CzBEbPF+y4su9DmyUKfBs0ow7Xen4YLoU351uwzenW/FXjxfw8VYj1ixR6NTbYktabZ7ugMVsd9EVUSpWc6E2CrdJFq8n8rGU44d3SxU4aNAyQctFCUupKc4cP/9gIBeJpHfpubW00vc3z6dwczyRCd0X/dknUSgZd17XurRA1GcqKMRyJjzpJUMDY71X2lGT6UkIcEYn84YEBh1pAaJH9YgpCnVqd/QYw1AR7SAqV7ZnB4gKYy35JL/6SGyOJGJ3JB4bJO+dAQXWOvyx208CbHfFnPU4hihSPSYbrFG01xppsmb0FAZ7rLUx0be6YrjiOJopdOut4bizZMRHFyz4/l4jfnjQiK8p5h9eLMCFcQWpPACnumS89nbY71eJ99+UVuuTPJs1NnhG43y5m8a91IlCnC3u5jWmHcVKezQGyv0wUh2I/nIfLEu3oRtlNAVe2Cdd3ptPxi8Oq3C3MxIfLaXj27MleLtpwu1RHb45qOTvcvGgMw6bRgdcyPHEzQI/PKeY32JMPasMw3UK1g0K1kGuO87T2Lzo1OBpmwoPmyLxk+Vc/OZ0Gb4mCPx+vxR/caYcf7aZh7+/UIV/vd6Az3tj8KDaC+eLaeirnXGnI4jXW437g3KCix77ncE4GIzE9SUDJhq90VhwFA0Fx8Tz7bE6P1J4GGZJ+s2JR9FvdMF2bTQOmtWiD/ieNUxsDX01lorbFPazFMcHXTF40qfF4y413owl4V57jOhgJq3d2a6hqWLMXBnSi7rvzTSYnZmuWKGRHsj1Ziy5YYWmbZPAcbdPids0Ua9HovBsSIFVs6Po2neF5ni/Toa9mmCsl/hgIcdZbN2U7mpI9Rh2iwJxsVqOi9IWwkYNDopkOOCcfEEj+pjz60G1AjcptDfKAnCD1+qRNQiPqv3x0OKLZzVBouTrKeNRPGJuPVPti6UyN2wzh89YgrDWpMLhqFGUfLVojyCPQJjG/NCcQaOdE4B0CVp1J8QuhzqOVSsNhvQaLQ9ivrXHaZoQaXGqTWuKfLU/T8ugVaMs1h+5cjfUpStE8ZS0cCcmrGA00A035WiRo/Lh748iOVAq+0mxK01HBN18JN+bofEn3QQgU+ONkmSZqLFemuiPeIpontJO1FGvT/ZGTYIrpMYorSleYl/oXLkWM6Va9GWGiYVHPZkhDOZYtJAQpFvw0mb6VAppkzEEFr0njYASacFHkB1hz0kZi0SFO4KYEIMlExHFyduUA7MxArERttBFHkdFdiiaS2NgjLXFEGm1Pj9IFFWoyfZCfbY3uvL8kcWEkac+DjWPVXre3UrallZ3Wpns5phAt1p47kwGLcmOSGHykbZYSQUc5Dzvud5SpCkdhHEZtMThzEgR5mkCJgqlikvBFPIYzGQ7YjHHgaIagW82cvAbuvuHdLHfLKfh44E4/Didjvf9cbhaxgvfHYu342l4NpiIhWwHDJAIR5OP4lanGpeY3J9RnB9x0u3kOmOLAXeJgXa1PR5TNCQt0bYo4jkkSd13KBTSXuEfzlSL4h4Px3RooUCkUwQ7KWQr7dko5rXqztKgN1sFq4Yum5Pp0bIJZ3uUovHFemUQztOR3h3MQRcJ6kKzAd+d66Up8EAex1wi18utaRhJZnKp1WMwzVd0PBql0drpKcCoJVEQcrrCFSWpFNZ0FaK8bRHpZYsoHyfEBrlA7fvHZ9VyGsUaaUuRWYkE6RwYzFUJdjR0fjg/IfVmN+HCLMfpVguu0Jj0WGjYGPTSoshwXotAmszcWHuaBhJNcTRNox/aGEuWOFex57xM4yRuqUmGcqRaK4oP5aodUJ4ShhbSW7E+BDWpkcgNc0Q6r2tV+BHxzHjB6IaZZFtOaj3e0lw8WSwU+4ilSlVxjAVpW9SAKQTjpM5RGs8aCnsax9jE75LEXBL4NRpFqalCvvw4Ls82IjnoONLDHaHicRcq3VGgsIWR8VVIQT/dpcUWaWi6iMYnwwF9yXY4XUMip6ietv6xaIVUqlKq8T9f6ELhlFNwDeJ2/BLJS1qlvNcVj7FCX2zUx+DLMx346aVBfLhUg19cGsHbpVrUKY/icn+uKP7UkxckakHMVMWIxkSnWxJEK8rtKiWejOeJbWXna9WieM2L6WL8n99exavFKlRRaK0c/7czZXjUm8aEGylu2V6pi8L15mhsSOWVDUcwYjhGk+mI9dJg/PzaAF4sWrBSGYOedB+Ux9iLeVyscccITfA/fn0a9+dSRRXByRJHNJK0OvM8scjjkRbUtharRL116Y7IUKlMFIaSnj9aOUeqYo+gnOMtbW2TClstVmlREim1IXZgTpEaJjmLKlytHJ9hJusNUtIqRXWlnUl5lCZpkkl+KQaXJ0Jo1kLxZC0GHx2k4q/ftuOH6+U43eqLiwPhmCi2wdUJEhfft93ujsHcI5hhYj7VEoy9ThrQCRrw82Z8d8OCr66U4s6cjv8WiGsT8WhNtsFyjYxJPAZrFK+lsiASYiyND8nQ4onVUib4Whma9XwfBe3dmTrR2Gq6OkxUs5Tu9C2QxjrTT+DRYg6vQxY+WzDiawr5R7PJ4k7ex5u5+JDU9/1BFf7D4yE8743HWYrSvfJQPLaE4x1j4iHH7UUlqTzbGfdJdddL/cXrTXcc4SIWd3mMUj76ZjIFv1jJxTcTBtwocsYDiweeVHjiT0YoqsWu+LQ9Ek8ozI9bgvCEZuTlBIGkN1LUpthpC8Z+dyQG805iQFq4l26DBYpaU8oRMf7tJiexD38w3Q0DiY6CeNeYi7cLAkVxppu1Cnw+mYV7POezfN9NCtb1SuYbiuXDJiVuUPR3cl3xoFeDdR5LQ5QNtiplopiLhfNouykBrYnOqOV87DBQ8Ph5Uk31t1MGGgKOw7ACb4fk4lb4JzPJeDeegNfDcfiW5/v1kgnPerV41K7GTVL75fJA7Ga54GFjNKErDVdogF626/G0Phrv6tT4hLD3ltT+hv/+ivn4dVMUnvP/veaxf9Sswrn0k7iQZY9X7Urs5DnijMUb12kgpbsOO5wX5yoV+HCqmGZBgz2a64OqWOyUq3HYnEaRzkRdxDEMJPviVBUBMd0P+y1Joty2VOf93lAq7vTqcLYmAjZVMR6r1Vpv1CcGw0wyz4lwQAWFOE1mi7wYJm2NJ6SauNWpTEYqL6QG2iJL5oQKbRBFPwrRXkeg8j+BQkM4ilPkKNAHoyw5DEX6ANFqsCyOopkaiLFSigYduCTgUqm6EdL5bIlUCEKFUakXLylR6mYj7VfsNzHBJvlR1PV0x0q08PcjxVpRcGSoSCdaq0pddEr5XSVGFcX8CAKYQCVBV8nsEcaffqQ96W6BSe8mGi8kk1zbSzhRKA6lhuNoozutZqIsoxhIVXVq07xgUp1EEpOzga92JmZp7+imtPe0S4+1CtIAE0YhyVwShUKdDFUZGjTmxaI5R4VQCmhjukzUpDdzAi6UKjBAApJuT0rPr+fSnLBDwtygCz6USjoWeeGLWRM+7Nbig1YVbkq1xE3OOOSkmks5jtVsXgvpHCksg/E2JOwkPCMhf7tWihecoAsJRzDKY98uCcFSAU1DfRImMkPRqHKCmWKYyzGSFmN9uFxAGkvCu9UsrFEApNaEM1YVxqriRTW7tvQ4FIS6I5/n3EHxONUegUvjOtyYTMceCXy/NR3nO02IO84xSXTD95fHMCR115PbMRklYIjGqSHGHXkUNjNjZqHaiPwIZ6SHOoqKeRo/W1Gz34P/P9LXBa4k8Eh/T4T5eEAVFgB5iBevmwMS1cGw5MbTDNJQxvqgLS9K1CmOJC3eWcjH7Xkj7i+mMsHl8e8kgBUG+3gU7m8Ui6b9bTm+qE5wJH35UTjDGSeRmKrUMH4iMU4zV5PgDms8jarBE+2ZQeLPUq3/7CgnUflQEtdClQeSON5KGqFRmpJnI4VYo+E7XUQqa1JgpcAdG9VSOU4dGknLGsacmaJ2bbgYv3+yib98uY3NGi2q6aB70tzFNpblGg2my5WiEldlvA/OjtUgi+YmRhL8aBJLhhpdNMv1nKySI79C4/JkvQiPl/LRn+EoOsFJ5R+7ebwdeifxd+kZmbRa9gJpRarYdrc3GT36Y39sJ1kjJ23LSPnO2G6WbjPLcHMwDx8s1uDTjTYm+zZsVemx25Qi5qJkZFfbElBKIdxojMP3VwYxXxRCktbg9VwJtopJ0iTfPp0dtsqj8IsrozjTZEAd58oK5++LsWLSRgbuMFak6nOvRtJwvysW+2Xe2C31FDsfqmQ2qOW5PZqiAC1bsG4lgXA+FtJs5yo9oGRMSsU/XpyyiMVNcxV2pFZ/mjAaJdLUHOeftD6ljAagj3O1LP6kuH06XOQh9oFf6NNjvV6OtuQTKOLndNKArTdoKXruNAVh2CJJTTEB77VraLJdMEEaO0eaPd8rx6D5KIXdF2f6AvBoXYMHy5F4t6fFb5+W41+/6sXfvWvDlwdZmCOlX+j0weVef/x4NRffXjTizZYej2bjsdMYhN3GAKxZ3ZnTbLHbTIFbjMfPbtXiswMzZoudxDNiaS2ARKFSeetMQtAqj+0xj/0+RfFuR7R4THWpiUa4Kgy3hjKwWatCH8/lxqgJIybGQIoDJkweYhHrlztW0X72h/U8PCPhfz6fhnezSXhM0/Dl6SKxjuHJSCKedMXhWkWIuK3+lFT+cbOGwkNRq1PgPoXxAQXwUV0k7lAcn7ZE42mjVA/BH08aw/GiJRJfjibiTUsE7pa6k+jt8cbqj4/qA/HU7IRv2hV4R+F/Xh2Mxw0U28YQgkMwrvSpsFHjT1oOwGDyMUGNZ0mu11r16KdBvzWcKfZt77XosE9RmkhwxnyyB1bTPXC7Ro17UoOaslDcLqep6DHgXiXHo4w5LstNvB5ao/CY4vmEJHuZBH+Foin1G7/MOJ4rkGEqN5S5joQuPVIl4Ej11qUaCpcaFbjLc3raGY4P+iPwrM0P38/E47vpBI5BAC4W2uNpcyg+HozFyzYFnjZF4EK+Kx7VhuEG8/LDGpqA9licy+T4D9IANKrwKMcHH5SG4lGeLx6T3u9Jr5JgXGJ+kO6EvKZ5+ro/FQ8qQvG6TY3dHCfMpDKuE2zwZi4dNxpUuGGNwacTZlylyb1RE48L5RrRcXHbrKZJTkRbpB1mjKE4bDKiUXESm5ZYMfeWSyJwU1oP0SjHRrE3xTwlcFVqavJ/Vz2TtgLVkY6s+XKUZoWgxCSDmcmvgKRjTuWEIj1VkqLLUoJEmdNcfRBSo3xQbJCjMD4UORo/FCeGoDQ+CJWGELFCupaE3p0dJvratjApdZPK2+Kd0JvmI/qdS1uH6klw9RR+i1RhjULemOBL0Veh2eCPOr5H2n/cwM9rMIQil2aiKjZIJMKyjFhold7wo3gpKSCKwBOIoLDEBFOUo04iLfoEcuLskEHnVhx/QtTqnqqPxGp7jNhmkhVig3XSiPTsLYsJR6rnXJPqibPDJixWkjbaNJikyG2VB4vblddHSnhOIYj1tSdR2kFBopTKSEq7AAojHZhMTmDDasCYMYQXzAPnrfFY4fitZgfhtDkCWzQxq5n+6CMdtQfR5Zv98WfLxfjT+XxcKQ3AVTrl91IVr7FMjCQc5wQtwJeblXg/W4hHPYnYK+IEZAI/S/JaSnXAnrSinoIybYpAjdwWBopmV7w3ZkietweM+NNLLfiYE/58i0zQ3AqT3t5gJpOkFkWx/kj19USIdLuXItaYehxX55Lw+Y0GzFvlooXtII3KvCUZiS42yCAtP1pvxCSDrTY+EDVxwaiPDWESyyPxH6c46DBfW4xYj5OI8bRFAGk5yseFIu4KF5qdk/weVXgo/L3c4WxrCycHRxy3d4KvLAxePt5wOHkMkYFeiPJ1gB/fm0RTkk7jdH82D9eGtPjqIA/vmUBfzMnw1b4aP7tKM7Rtxi8fjuGDnRr0mTxRTcM1mB+AidIICpq3uI08JfVI5gSfKFGixxiM5gQazFgXcQdB2nKp5bnHSOsdfGyQHXQESTSChy3peDtdiu18P+ySbIRAVTNpM3Hc5PGUxR+HhjGXzmvfrHXBLcbFz65PY4EmQmoqc7nbiGuDJnSleoi7Hm3ppMmiWGz0lKGzKAEGmTONoxsK1aFID3JGZuhxtDIu9vvTME3y3mmOwSqT75P5CtHjuSnGEU1SK90MioLJHQM5DmL/6pmaKFxpjsMCqWaXiePmRK64TgN5fni5VY+xvEA0a2xFI41cVxtUMN73mtJwoScXZ3pMOBjOFTtIFineN6YL8dMbw3gk7Stvi8fVzgS0K20wkeKCKaMXxtI8sVQYgYFUH0wXyHGWn3NQocOcwQuLqV44xWM4bwnCqUJXvBiJwx+u1+O31+vw84vV4lbmZK4bpjmeLfH2iLe1QRENYXuuHsZwZ1GA6c1pK0l4BJ+fo+jvpGCq2hEDlR7osTLOiplPaIoXe5LQL1WTo4i/2C7En78cxp897MGrjXzcGDPgXE8cdpk0N5qj0ZfjiiVS7Sav2ZTZA/cnk3GBJLZr9RQ7RD7dycRDiu7j9XiSuJbfr8N3V434/Kwef/ncgr9+Xo1/ed+J39wswZV2b7xdjsU3+6n8eyE+34nFB0vRNEcZONMQiCsUiMMOGWbzj2GYFLpYZIuHJNWfX6vDeoU3Fs1eooHHLsWrO84FebwWl2jAPxwx4qtpI36yWoTvN0rxdiIHg7pjGE91x56V5mIkn2a8GBulcowzrs7XMA4ro/DhtBkfTWXjSZscL7ujBF1+tWHCD+ct+PagDJvl3hgx2OByNcmbRHu1wAdPKknuFL0vu/V4XRuJ5zWReNakwsdDKXjO3z/imD0hST6i6L3u0lDQKOz8nI+6ovHzmXS8qQvG932x+EmfGj/tUeMvaPh/3ZGAL5kX30nQw3myV+yDzSJvjKeQyAkbVysUuJATjDWNM26YYzCptMOqMRCTyT6kUiVjJgyLie7MfSpcKorAA6noUo4fDrO8KIohuMF4uVVIo1URzp9BeFAeweNW40ZhKG4x991h3N6iaT2gcZbupC0xLvcb0jFn1qKPEGoJPYopwqF0Z+ludyLuk86l/gaPm3z5/+3xvj0Yn3eF4U29H8fHA592yvHjGGOjO1rcHr9b6o3ntTLcoVjeJoDd5et6rgte19HscJ5+RLL+Sb0arwl+byxyPOPxvahRiZ4JT6qiebxR2Etyxpr2KMcyBLsmFxzWBAvTc6klHKfM3tjM88FhNQ06X2uEyF6NHVqpXaOpAVhmjiqlThTz1aBxQWWUrei93pXuj45kFwyl2mKR82291As2jcXRqwVJ3qjKCxevumIlirOD0VChRlFWEErzQlFCYSjnoFsKIkhP4SjNIMVT2M2pwajJ08FESpWKpUhinqcNQEUS35soE3uW2zKkLUL+ooxiT0ag6KTWz6TVFOeIVtKStFq1SO6Axnh/NCT6wRrrTvH2oVjzZ6Lv/9P21CJ1YkuVoTjaDWUkyj5+r5nGwZIZg9bKTBSlKXB6oRPXT4/hzGI7zsw3Yn24BJeWGnBzvQnPD7rFCsHL0/m4t1qCGzMmsaT/xngevj4cxJvtDjzbaMbrnQ48WKzGk0ULHk+Z8Vp6P93hKVJ9Ht201CmrOTUSpTo5CnSRgtCzo9x4LL4o1XjBGudD9x2OwdQgdFIw1vLkmE3zxS4JURLxU7lBWCK1rRk90UqxWiC5vOGEetOmxfl8b2xlMOjpnOdJ8pv5/jhHF3qlUYvFDHfsmoPREmiDd8MU+940nDL5YjjeGbOmcFzuysdgeiiaYz1woSOXJBGOB+Mk2oFEmpBAtMaSkBQ2uE56ymBCL9F5kn7jYPByRH28AsuNUsGKRJyhaN5ZyhT7JeviSIKFatGgopDEIz13PDOQh+Z0Xn+FG0qj/ZHsdRL1iRTFUB+SrQwBFGG58zEh5CFutvBxPAGnYzbwcXeGLNAP9ieO4+SJYwj0D4C9swucfQJh4+hKQQ+Hi6s7XOxPQBvuD22APWIpltJdjoOWOCwXu+GZ9ExuwA8/O2/Ab68l0eSo8claFn55pQOvFgoEsbRoj2CyMBizFHPp9qp0m1XqKLVYHY86rSusahfMl8bR2CSiI0WqKCaV4XWlsYvCTGUqzvaUYLlMj7+4s4w/vzSGr+fK8P1iEX5GavxgUlpkVoEXGxboSNb5pMuPTnXiTr+ZJB+AjYoYTOUwUZkCsFomx/W+LLGY7HR9Ir65MIGPz4zh86sreHV+Af0VqQjnGOUofFDNeSPNk83WNJzvz8BBdwJuj5uw3xSHcRLpjlWPw/YsIZ7nWlNweyQX90i5t4fTxSr17WKZqNJ22BmPU43RMNB4/frxFH73dFaM3bmWeGxLrRJj7VBI8zFOc3l7tBSTxVFYb0sS1a6ypGvL+XFIyr87momzJIbLrXHYowBcqIvBoZQw6+IwlOyO3kQPbNcZsF4ei4uk/J2cUJwrCRetVW/Uk6JaQ/GzvQL8yX4BfnetCh+v/LHsq1SWVXpGLJkdqVHTo8VWzDWaaYyk6mm+YgHgz2/WUXSZbJc0uDZDUe6PxmBdKMY6eP0KAjHbrhe7HDqz7PDhbgnerWXgu4NifHe2HD8e1uHxbDqGTY7oTj3B2PXCEs3Fg+kMUXXu7QrHrDcKt7rD8XoiFmfrPEQ54suDMtybicT1UX98diYeN4Y98NMr6fzMRPz1Ywu+2UnEptSPYDAQf3LOiD/cMOObbR0+39DjY36/tBBL2nHyZjEFTyZ1uNYbTmqyx3zhCdwf1+EiCfZaTzxmJJFqT8ckc+FEZiQ2SV8fDKbjGsflQpEPblrDRTe7LsbVJBP1RnE45kxB6CO5rhfLccYai2ejuSS2IGzkeuLNoEEsrHpQ54t7TaTlgWhcawnB69kUXG7medWF4XypH+7XKnCdlPiKNPsZx/FbkuJ9miOJIB/RMH42lIbHpMwr5YEU/iDcb+D4dMcISn1cE4iP2uU0AZF4YHYlfbrjTTU/y+KHX40k4yeMizc8zlck733Ov0uk/TP8zvUcD0yRwlcMbrhEQLySH4MLuSosxHnjQhnHhMCzRyi4WKPHqM4Js3zfHAHvZoUS18yhuJobQCEPwEOK45NqOe6VhuEg3RWXaehuFDPesiiuFPDLzI9LJi9smENwvl5PwxOAsUwZNquTYY1yRk20Ezr17hilEZV2hUgL/J51KvGiLQxfjmnFCvy3Xcy/rQrxnPsZ4/dNezTJnySc74bbFOxzFOCdFDvcLA0SdwheNqtpUDxwlSJ8M9MHLzjXL6d74EZBsDj2hzQbh4UheNaow2X+vMVzuEp6v0BwO0fCP6gIwC7HT3o+P53tzvwcxbkRiSWOY1W4DcplzNVyQglNj7Srpp4mvluq38I/NxsY+5nBKFOd/GOddx1htDwA+wRUm7xE39WCZH+KYQDy+Ma8JC9U50fASvHOYjLPl9pLkqiLmaykNpklxiC+l1ROes4mMadp/ZGhDRKCnp8QCnNcAIr5uxpDMCccAzMznF9KcaPgDJDOuzMDSUx+aJeqyPElPdOUSjRW6T1hiXdHpc5N/JQqNUnlFqVXLR2K9Krg8UnlNyso8pUUeWmfaYUhUFRbsySFoKNQiy5zLHrNGkxZk7HSnIGl+hSsN6dhoykJK3XS86tEnO9JF6tpF8sisVFG51QdiwNrHE5b1BTPOE4IJkxOupvNyfhgnMLPv48YPEXzi0qFI+oSSAm6EJ5rELJ0QUjReMOo8YGRRsMYYYdyjTtak33RLnV5o1tcpOhu5vsy8YXgCQPnSYccd+sD6YTp+CyBeN7EYC/yw1a6A84W+YtnRrPJThjSHsNMMl1XTgBOFYRggz93coJwUCjDTqYvpmiIRpN8MJ4RhslsBeqinVEefgyjTK7tOkecbdZjv5YJu8wfg3TK0jPzBk6YCgZFTpQr8qUOd3y1pMlEK76lWhUuDCXjfF8CFiuCRV3iwUwP7PJzpGftpTQDqxSmYrrD9IAjyFe4Iy3EBSaFH3Sk6Rx1CGL9HBFJMpe5HEcYjUK4vxuk2uo+nk7w9/OEp5cLPLwo3v4+8PTzgldAgHiFhIchOMQPAT7O0PPzTJoA6PmdnXTwa6Xh+GA2F6eKnfDRfBzezirw53dIR6Spe23huMgxlDqAvZrIQpuK/0dvi54UD3Sl+IjFlcPmaHRyjOoTfMVPaRW5dMenO0sOs4qUxElvjvZAd3Y02uJpwrS+uNOeh4/HyvGQCeJpkx4v2xPwmEJytysZV3uMyKFTtkQdwdmaeNztzCC5peDrvVZs18ZgsSRUtDq8SqHcoBHepqH7dK6eCUeNh1N1HONyCpj3H3sS0KCOkyL6szhHsoLFPuxNOvSpXB9O8FAs5HLSM8HdaEvFg55s3Je2d5GoX4wU4f2MRfRQv1qtwg3S+b3BFGxSvFo4wf/m9QR+erURD8YSRYnf93P5WOL1nE13w351jFjgJrUnfrXRgIt9GUwYx7BsCccO4+VWn4Ek6I/TTOxLea5YK/QWRWakhXjrJMQFcxhOWXVYNdOw8DNukhSvVMiwl+dCMfLFpSpX/HQnA//uegV+cTZP1E14v5xOQfTkPLLFDBPgEuPtxmA5pmuyRVvLGsbyuXYtfjxbhhdTarxdM2C11gMTVQHoKgtCbX6g2IkwwPk6wKQ5ZHTFRyuF+P5UPr5bT8dX65n4ya6ZQq3GSNpxzgl7EpkrxyMUT6dNeDmXg3sUdOlW9s1WEmBXFPbL3XCtOwLX+kJ53o6iQNLjWQpguz0+O63BByvhNAhJeDEbhJksknSzA37YS8EvzmXjzy4V4n5PKF6RiHesAbhIUXizZMS9URoQnv9cyQnMFp3EsyXmnhqp1/gf77Qs8PjnilVoJJzM55KOe5NwuzoY92pDca8+AvdbojGZcAQjCSexWhSCdelRTUUUhrN8GFchOOTnLOU54dUYRXQwCj+ZjMXzeg88a/bHK5qID8e1+G6N8UGC3sywxXUK0Dle81uEiBc0dE94/V5UqvDCqiZh0gAwDu5RCB/w2j+gINxvCsMZ6XZzWwjzkh++HaLQWT3xKNcWdzOP4XWFJ97V0QiU8TsbOXYUtxuV4Tz+cDxu5vHXh+AaY+ACr9t5kv+syY+GNBjDGaEY5NwbMspE29XJ7CDGeBB6KILtzHVSF83ZLF9s0QwfkE6vMzc/I8S8pBk9z9x5vsiXhtEPlytDcK85mvEWTLihiJd540yzHFN57pgt8MVsfjDq1SfQwXw9Qh3r5vyX1mfM02wuFtIYk6SfdutI5lHi+fsuTcIGjb/Ude0Mx2WnLEIUaVrLo3FMccNShjd2KNB7JXKaZhrugnCscU6v5IagLZKmi/q0kBGEhTQ/TCd5YJmxvZHnhwPO3VtN1JPSQBxagvF+IoP5PxRP+pLENtetkkBxPFKt/OFihXgkKC0Ir2bertCcQFeGL+ar1BgvjkRzkhumy1XUTV/+PkB09ZQeRY9z/o1yfGcLA7BUKoONOU22WsTkVpZJIU4NRBGJu7EwCs1mpWg/l6W2R26c8x+rrCV6UfB9kZvog4w4TyTFuEMb6QZ9lCdS1P7I1gUgN9ZXPGuXtgQ1JgegLS0EXcYQ0TtXerVzcFt4UNLCthYaBKnJgVQbW+wXTfljgxbx4uBI29msfH8tDYD0szzJEyUGd5RL3WXSfFCZ6oeGzDB+Bok+KRC1grS8+N2eqKPZkHqwS11ppHrcTTQlLcme6OVnDebI0GvkMdCsjPFYZjMDMM/XFP99jgljncEnVeySbo/v0z1ucvL1JnijIuIkKlVu/Lwg1CXLUJ0eCVNSGBKZ/BNVXkjheOTEeqKegTtEAZH28I5zsJcYjNtFXrjCSf28OxIvukIY+J50h/54VBdCJ6jBLTrAvRxXXKkMw2FVBJYzPDBpcMD/n7H/+o7syLI+waisYlKFhNZaa6211lorB9yh4VDu0FoDoSUjgjrIIBnUWjN1ZmVW1dfz9eqZnl7dM0/92v/Enr0NDDZrvu7pebjLAYfD/fq9Zue3t9mxY870szgivF/qiMf9droV3uCHTTG4qs7AALhOCMzl07nwOvQnXESNP4GtzUOo7u/Sab0zV4RXx9Jx0BTEDnMOQ2zk4+WRGCyLM5skVEW8QFd9Ovc7yoZ4ZSgV9yezsUWV3k0wrmkP9pYgpPyW75v4DF53NJokxYbo8+iiYGtI9EVtkj/ygvnZSRSAdOuJfucQ7fk8gl1/i3Dvc/C6+AyB/lt4E9Re7ufh6XkBXt6ucPe4iAB/L7i5nkdgoDviovwRGXQRiUHnkBv6InI8KSCoUtXJBaN3RuPxb1er8N1mKt1eAk4af4MrVS/ioPgs3htLw/frdVgtdYc918XAfIbAkIodK4tgW/BFK9vkUAGfo8jUaE9vdoABeX7Is8j1fwZ1MZdQ4vUbsw3pcW0i3hsqwWW2izvs2K+pLnNjiBnOu2vJRCVhXujKa8Jrp9rpb4wV4C93hhmsA2FjIJ7JPW+WB+4R0No17fWubOzwc9+aacRWZwaqYp9HKmFeEfIbtEU/j3q+T1/CCwawEmGbVX6EpS+2K7wNgOdTnocj5SzWKVD2iwNxWBqKo+IggjQRt6qCsM/vfbU50Ay3dUWdwQfah/6oDFuVz2K34gW80heKq3Vshwwg68WuOG4ON2C+TsGxTTFgS3vBJDu+6yzB27M5OGj0xn1LpKlfMJ/zL2b97Ald+lv2Iiwz4I6zH6oYzo3aYFwucsVRwVmclL6AB61sQ9XP4EtnHEGbj3+/Xo6P5uLw6lAIDuvcscnznEp6DvUUam2hz6A11QeFwc+YxDXtniYgKzn0ndlY7Hd6YIECeJLOTEtRW9nuphriMF1JMORcMnUU/n5Si78fVeCH9QJ8tpBDdxZMSF7EVo0P3e9FumEPXO2KNiMNWketrV1vEZxvDcfjdWsE7g8SotOxeG0yFB+sxOHHK1n4YDUM/+O7tfgf3q7A//p5K/79YR42K8/g9VFXfDAXjL+dFOKvB4V4dyKG7bAcl+mw1qvppJsElGewVPnPuD7kQ7efgB9u1GCp/hycVZdMGeVFXi8L41g1++lqZQQe21IJ0RB8MEjQ8no/GU7ERv5zWKTLNRX6qvzNBkBaFTFReA4r1ZcoVM7g4/lYAiIK300E4tM+F3w97o9vZiPxxUyUSaz9j6Nq/H27En+aK8QbFAUPKP7fIYweVYXgNV6/12tC6H798HZVKO7lueFhjR8e99GdDkfQWb+Az+wR+P1CIv59KQX/mInDv45E4WtC+j/m0vD/2C3H212+uMO2dr2RYqE5AK/wmr7bH4L3B/zxZg/bDv9+m++3THja6ThtFWGmLsBAEVlQ4odZOm+HliCzPfQXu2CsxMNsjb1PoXhSGcj3DsVrXbF4tTMKxxST+ozb7YGmeNUbQzG4ToOyU3kRa/UuJmF0vop9pMIV03yvdsYt7dY5T6EyyJhmKXCFsyEYC2wT27W+eLk/Fi81arrzEqwp59GewLiY5WVq+y9UhVNoPc/7GGoEh/iwQshu1kbBSW4sV4Rjsy4Ws+x7gxrdTPXAcKYPBuLPYTTtEqazL2GVjl0bGD3g5+h8b1AUf+7Mx72uMPaDZKyXumEx74Lpc+38ny6yd5Dvq9Lp2umuM8fF1Hlf604wm7P0ZJ4zUB/McTVmeIx8mioLZT+g8KikkeN1U/GqM5XZ/tsVWb6oypYz96QTdzdb7mn+vIouWNvxldE9V6W7m+VXep2OYn4JLQGLDj1n1qBnJfmiJCOA7twP1cmeaErxMIlvPXxtP121dhnrJ6D7CMveXHf0UWEMUGGcOm+CV0MKDLxPD32xvpJA9JQEmE1bBHStV38K89Z8L7OGvUNZ7hQNTYR3ddIlFIU/i4rYc2hKdUVtwln05FEQ8DO6Mt1g5Xvaa6js2YBtvFEaGZjmZ6h6zxID/1yBt1nWtVxMVcZjnn9fKvHHVj0VEhuj5vK7s7zRlRNAsRGE9uIoVOZFIC3BA0nhF5AZzeuU6oXh6lhoW0En1dxSpa+pwnWVQfHVXn98NhmJzyaCCXJ3fG7zx3udfvjMGofXW3xxo/yiGWp7uZOBlgF3kTCfS36GCjQAr/Umm+Nluqr7jeEMoDy3ZAb/2jg48wIIDz+M8H4p+a3G5wyaGCxeHcvCJ4tleJeu9UZ3JIYJmdbIMyapcKYpAzVxbPipnmZ5WDmhaWBuSTFDuDcH42Clk99hp1ljZ8p89gymqKI/3OzATCkFFAE0WhgCS3aI2fu+JtwFzQk+6MwKQ1HoJRSEuCHO/VnE07Ebp37ptwjyOIsQrwsIJNT9Pc7zOIsIPxd4n/snRPicRX5KEHLjPJES8AzyAn7DAP/PBhoqlarCKNdq6ZzGI/HlSgJ+d5iO92aklF80AeXxRDZeG82Cs4hKl9dmOMcNdt7TwXx/isYANCW4oD72AtsgYVscjm7CvYXfvTrRDaUUYdr1qSziLHLczqCYkF4sCMS9dkI16wIOcungmkNxq4lAagw12d7tiS+YZMIWQl3O+YOlWvzjoR3rTaEmUXIk7XmctEZjh+1ngR12nX1gKdcfd4ZL0U/RmkN4a8/t5vgXCfNnUcvrrzySu7ZcvDFdguOWCIpAL1zm+60XubEdPIfZpGfN3PRxeQiuEQRXyxmICbn79WHYzDmHgyo3XKEjGk07Q9X/vFl/fLfbB++Mxxkh9O1yCZ5MZGGFQuNuTyL26X4Wy+mUyih4Mi/gCoPHJ2u1eGBLpqM6j5fZLu/3R5llOqvF5/FoMhf/uD2Cqx1xGIyh+828hDf7UtgeQ3GbMHitIxRPrLG4RdcmKHw8S+c/k4xrjWxXDV5ma9bH4wV0NYFo5XdvD3kG5aEUUryGWgXw6UYlvlkroGC6SDFxDo6K59lXvTDeHEmYR6M5j4aAbVfL/IbSXsS1Ll73uWx85MzBg8EYfh8G3/zzmGcbkBPTa2ZL2KfpQGeKKUp5D3coapfKLvE7hODhcKyZvrltCcJLw8F4az4aH6zF4c25APzfXq/C//SkEf/ze/X49wdFbA/sT8OEV+vz+ONBAX6g49a+7W+MJeKg2QebNZcIc1e+/3lcH/DBk3WKyxsV+PZqJRZqX8RU8emwv6OSBifjPBqCzxhICOaC6Nu9FIsNnmaOe10Fg2r9cJvCWvULnA0hJgdiMPdZjOT+Eyayz+Dd2Wh8sxiL3zkj8O2EN76bC8KPy9H4bD4KXywm4r9crcX/62Ef/mOrBq/TnV/Jeh6vMha9yevysNIPDygSXq4JxsOKIByzjd/g+79Jx/vWaAzb80V8vZyG/8pz/5HO/MuBAHw3EILPOnzw/77ciP/tjWECOxA36ikgq71xneB6uckX7/UGm7XV71kCzbr0OwPh2G4PhaM5DMMUEirj3V/sbVYQzUhs8X6pdKmt0gvTFK9mpJQQlys+4LleJYCvs/0LjFp+dYUwv004PhiIxAmduhJStzp8cWhVuV1/k2syzffqy3wREzRAm/0ZsFB49pd4mhKq8xQWi3ovntNOmQumUigmo54x8a+Gj9oeeZxMqmZfnC0NYL+g6ct2xxwZtFTF70DQqlriRnMi+pIvwUYBYElxN0cz+7M9xxMzBPFObSC2eR6vDlFod4ZgpfAFs5OgRiru9cRhleLXmX8JAwmMxykXDLvaaKJlYLvJn0Ges6qhLjDWa0c+bX86SYHTz/ceIchHeT5TleF8DMJs7ek+58oJOlOa7r1dlOKJYp6QNsYv4dHEANhGtVCefBElVC3V2uuWwUiHEuAai0JNxbUsutAYQiw+lq401R9lOcGoomOtzaAL0taDxcEG6H1a+8kTVZJLD4OR1pprt7R+AvUpzAXwAToOHf1Ub09hPsCArEN72T6FeRMFQTsdk3bwaeQFrSdg9VhGdZQf8VvUUXh0FwWjmUGzl+DR5jD6eaiaIG+Kh5Xqy+yHzv/vznLHEN9LQxfWHA/eIHd2GHdY+Tnd8c+ZzO3V1gQstiaZohP9FDpd/F7NBRQRJeEoLwgzMFeRHbNGP+4SG08Y5hrjMFsVTLXpj8OmANzpDDQB7ntnEr6jgv582BtfjQbgSbcvvrDG4M0WbcJxEW9Qvb3WE0Gn5WqWRC2xE2rI5vX+RLzcEY07bCi32RGvU6nv5V6iYo2jawqEg6Jlht+xng2zgTDvoTN/cywDjyfT8cpQHK5TJIym/AYVdIOD/J5T1fGE1wumCltD7IvoTL1gCpvsdVJYzBbg0UwuA5Q7GybdXLM/uuictmoDzK5hw2kMRmy803RK9vxgU1+9m0DsTfSAvSQGLQRydxrbQqQHsv3OIjvwItL9LxHSrkgKcEGU5zmEuL2IWN/zSPE/i2i6NFUZrMtg28r0R3nMOXNOGipbLPSmYOF3bmFwaPbGI1sYvt/MxJ+uFuL7A4KPwfSL9Xo8cVRgOu8SmnmeysnQ8LrmYTVC05Lqhmq+p44OqmgL228fBZlGdJpyA1CbyQ6c5o16CrHa6PNojnoBM3kMKDVhJqlrJ+8c70kU3rAm4WZvHO5NFJh9j/N5nS3skBvsaIfseK/NlVIcUjjGn0F/wm8wlXUO24TlOoWoPZnXl31hpzXFZG5nEGBy5t0pl9AR/RzqAvheic/jqD2ezjwNawxoU+nPYyn/ooH5LqGkaRZt6HLCIHODolRJQ6+3xOBxVwJ/9zUV4TSMfLWL7rv8GbzvSMGXS1n4ZjkPH04k4297DfiAomc2+TdmGdBigTsm2Reni314T89iMvcCXh7NJCQjsFD4olnyIpgrC/haSxDep8v7H1+dMTUHZjIvYpb/o1rxD1qicJPB+D6d+8vtYbhS5YGbDO4nte5sv8/ATlGo0QDVrX88UUpxxuCTeAEb1TGoiXwW9fHPEnQ++MO1TrwzEY/t0n/BXM4ZWFPPYEAOpjoMXaVhaMzxh6UsAtYiX7PsSEJ5jUFzi+Cbzr+AoZTneC1/A0vqedjLgtGR8KLJ01GyUH/6JczQic6UesOa+QKDug8OGFy36jxxcyAUNy3BBuj3hglRqxu+O8rE3+4V4d9eKsGfb+TyHp/BA4s7tsq1siQGD/uCTCnTNU1D1HvgNq/7W7Mp+Gg9G98cleCnaxX47moZXp1RZrc7Npvd+NlnMV/uhrXGMIoMX6zLgbbQIbN/6dhj0D96WnynMRA3bRnoSPwXjLMtTFSxPRBgSnycLvwnvDIeii9WYvGP/RR87/DHB2Ou+GYlEt9sJOJDOvYvVlLx7WoOflzUnDxhnncWD6p98RZd/st1QbipncEI9VsVgTigiL9M9y7YCMD7ja7sUxRu12rwhP3tgPfiOOsM7pa9iP/hqB7/y71evt4NNxp9cJkiQPsDaJrwHca4jyyhpqDMy738jN4Q7HazLbVHYJSCz1Ljj0He59E6X8w2+fD5QLPHhbarniPEV2lS1uhEF4o94CxwwQrfe0fVz+imNTqoUUJVqNOOgHsVbtiuoQPuo2AgzDf7IrFKwa+tRrUt7XxbDDaHc2GjeNHOc7Od0ZjiNVWt+k0lQZdcMuZmrDwINdpNL/GcWdstk5ftcYYO2Ifu1//UFJT4mdjYl3YRI/k+WG6ORzn7a2+KCwbTyBUejfxdhtBBsaJlnRohVIGnkyYKz2iaoipPHDOOX2uNwBb7ivq3xLtWsbQyLvwa5v3qj2wbk6rmSaFuYT8drwzAALk0TmhrVdg0WSZzPEWRa2V/6qOZO1Oe6fsLzFVwozzFzcC8nTCsYhAsjmMQTHNHXbYvaumA6/OC0FQcZmCeFnMBkeHnER19CakJXshNk2P3RgXfr5knKPANUBRoaEVbTPYywHbzhLQMTCetjT6a01wIdAbdXLp4fq6O7jw/dOb7oauAnZcKREc3IS8o1/L1TYSWQN7J99XQWyth1sLXliZdQE7kb1GT6YG2Yu1K44EW/l114suopLQ/uTaBqaW4KOFzmjrQpv/V7PwthHhrpgta2ek70l3QEPcsSkLoGDIuEuJ0eFTRXQR+l4IEod5cEoyG0nAUZgUglWJGG84khTyL7LBn0ZzhhbGKUDYGXwYc3lx21PtUrR9NxeKPa+n4PRX1V2O++HrUDx/1+uGb0Vg87vTHw3o3PBmMwrt0N1er3bGe9zx2ii7iQWck3htOw+u9sbjX4I+XqDC11vE2O/itxkjsatc4XktV2+qiurTF/TOcuWdPy37a4vEyG/xDqv+1cle0EnZqlFNVMdCmIqOVMWhKvGgqbSlhTHMw1/oS8MZkFp0lO3q9J14ejDXOTMOsb4znUTTQ4TJomlELfs9l3q95to05tpFtioRRgtFZHo/xgig0RlO8pQejLTUEtQm8F9ouNuCimVsvDPdAZeRF1LEdaVpGFemsxXRUhX5mrstJB7ZNQXS/Ox6Ph5Px6XQmPp5LwbebOfhsPQXvLabiw7VqfHnYC23v2Br9T6jhPbMWnI4Gaf/0Bn63mvgL5qhNuIhGbbaRx/ZI593GDqD2XJHhh9IUD5Qlsm2luqOP7Ww4wwXOPFfslTOwpP2TAeWj8XTcobu8MpyJxfY4NBO+I1mXMJF1kR3zBSzXBWOqxAMTBa6wF7pjNP2sGeE5rI/CLBW+BIJGeLSmvDD8NyiN/A0GKFgGks5TDD1rRJKW1myxA69o21gNr2e9iE2+51W+97X6EBwxCOwVeDIAe+EqO/0jun8t03mrm21kJBGvDkbg87U8usgwUwL4q8UsvDscgw+G4/HH1Qq8wwCzlnMWs3Ql03Qw+sxpBjAte2th29mnE7rdH4+tak9TLOhGe5ApFXuzlc51LBP/emUAnziqsJKvKalL2C3ywN2mcFwu88FxGds6z/tyVQCuVDNgqsRl7G8wz6C1xrZ5szXRrKFdYP9dpUi+Zy1EY9y/UHC9YDLOfzppxO1uP8L+OVNVbiT9GXTzfwdLQ9FaEIqmvGBYKqIwSGdiy5dwpAlIet7AuyfxLAYo4jt4v5U8O1wYhu50X5M420nR1sx7L3GnaT5LnpuBx2JjCJZqvE1xnsOOALb7ABy2u+Ko8wJeGvHF6/ZAvD0Tgremg3Hc/Dzu9HrhRqcnRUmUGfLdrXI1IxgnvEYvjybiyWIOfjiuwl/vNeEPN6vx1XEBrgx44prFD8cU7TPFv6XLO4+jnmhc7kkwiU/r+WdNBbaH7XShhNXdDkKr5ALB4IGlen7fPBdYSz1hq/DBCgXlIkW/s+YsBUcAvtpKwb8ep+HrBYqB3mfw0WIgvjtIxdvzYXh7OhJvjoTj07l0PGb/vU8XrLjxMu/vnVp/7NMdbtId7pb6Ybcy2IzSqALjer031hiHPlgvxJdbJXhiT8FB6fPYzPlnHJacw/erZfjLUQv7vaspFHS1wg83eM/vMc5peZumDN7oDjLm5TJd6XpHCObbw80WriME8UhzACZb/THX5YeFHpqd/gQ4KQi1PHiZolCbmIyzbY2w7Y9TGM9UMQ4Qwstsfw6KmV2+z9XOKJP0tlHlhRV+xkw7HXdnOBY7Is0owHxLBEVCFGY642Hjz9qKdayTIpDXwFbpydcEYKbC3Sxh3BjMxUB5hIGpaluogJHZAKrAi4I9CH00dWPsH3bGf8FU7UfFiVRvpCnuBbY9DwPzluB/wkZtjFlFdNDEz84+hyMKiytt4eiPPGM2KtKKk12Ki62aEKyWk21st6qH0Z5H3uafTiV35NGAsm9rafQor4Wd8X1YI2eVQbDke2KiMgTDjLszNVFmT37tL99dFGKWk9OZ+27nJ7qhKMnDBDSBuJHBrrUgGJUprihNYBDM8DQgr0r3RE023XAhHSndTHLkeQPzqKiLSIxxQ0aiO/IS3FDK92vK9sFAWSgbYhiGCXUbXfYQ3XAvT6gnz8PAXO68keqmmScloLfTXetRR4sUSzZVSnmoOboIbm3D+hTm7QUEPp/TdICOLn5WLf+nOOEcYe2NVn5mNf+/jX9Tgl+pBAm/UyOFSCm/Sx47fB7dQUbkc/ybKwWMnxEGRiTI8RPoJQR9HcGnIf4WXuQaBt4mTQ0QYA0MRtqYJSfJnaLmkiknm0ZnnhH8L6ijUBguDTIwn1emJTvIve5AfDgZgz+vZ+APC6cw/4oB46M+H3wzQoB3+OLlBnYiWxSejMTiGl3Net5vsV30Ih52h+HD8TS8o7n1thC8SmX5Gt3+PQYizeNeqQ0ySXK7dIsjcf+EJTqsy3X+eGMwHg8YqB6y07xmiTKJFyMM4hYGyLFSOmoKrbGq2FPgRfyLWUKl9dEnhMOrDNxSwFcafPDaYAwFwyWzTv51Wyr2qSy1XEnDYdcInstVQdihG1ay10FVGOZ4H9bYQZbKoglFFVRJxGRZIgNTFHqyo1AW6Ykc/wtmvn2AIJ2iyBorOM2rmKuJgJPw0xCXEmT268IZGOIpStLwvj0L79hT8ciehAdj4bgxHIVDSwrW25PgbIph4H7erCdXrW59JxUZEsSrYun0KVQFcgG9nfffUhKCTgK9NsfPCNnsqLMUGWdMpTgT8FOex3T2C4TQCwTfGdxq9TPbi94YiMdmZ4wpQaqKYjM85grpmHJcsNEYwSMcm00Rph77QhHFUbYrDhujscg2Nc/2NU3hWR3+zybJc5CiRbUWVnjNpOpV7lTJZVt0Advs8FtU4/s1gWZkQiDX9qov0Vm9xMc7dDC3GUhfqQvAW610Q/0x+GQyFY/HYvH3a/VmmdKXS5n4dCYZb/YH49vZbPx9uxafjGXgYUcE5rX8KescRhhQHFT7yjDvjKC7oMtSlbmFwnNmNOdGS4A55ITeHk7FN0s1eDSUjrXci6bdHTOIv0cH+bA9BtcZqLYLPHCtLgKXq8MxQ8DOUmAvsz3Mp7uyDYWa5UibpQEEYxo+XG3CRCkDUvE53LDF4dONYhw1XKJ4eQ7blW5mG9qOJLqXnABUJ3ujPjsI3VqCSac9WOSNIX6W5ju1IqaTcWu8NBoDOSFoSfBg4A1HXzaFe6wHBXmgEYvtGTIT3maKb6IuDCMUH0q+cpZ5YJniZb/ND5t0pQdtLiYbfa3mN9hreh4Hjc/jaocbrnd64/FUCt61Z5plTpebg+iy2Act7JcTKWZjERVs+d3Vanx3UoKvD/Nxb5wizEKR23KB1/m3jAcvYJN96mpvDB5o9QH/XwmvD+lgNS98vy+Ggd6VDt4Dc7UBdLBhsNJB95Vpe+g4OAjCxWZ3igR/fLWfjT+dpOOHnWjcG3gOb8764v31GDp6LzwYZ78fCcNbE0lmWeW9FkJQ4r8+iPfGH5uEuRJznQTHIgXzEtvTaP4FgusiZqrd8OZSEd505OLRbCZe0wgNz+s6gfrBfBF+f7kb94ZSzOY7mt++StF9nW3xVl0g7jQF4WqjP4EWgO02Api/21uCzWZZI21BGG8LhL0zAI6eADgZl9YsSVhg/15ojaFQicFMLZnB/qTqZ6od0V1wARMNgXAQ1DN8PKTRuNbL/k4h4uR3mGsIgKXcBTP8fhpKn6bLd/K9JurDMcj2OUBBpCWN/XTFXXTHXXTkExQ1E4T6cCm/e382husT0ExGpBHmg4yLpeH/BBu/03RtuElIU5Gz0SJfs3+IjSxQsppG1wRzK9vUOE3MIFmi6dj16jA+UrxkvGj60m4dIRx3xmzG5Ch0wwpj2ibbnqCvxDzljGmYXSPHygHT9uLakMrKODBFkGvLcLl0G2O7hfdKMNdI8mxttEkWHyyPoggIRU2KF87kJ3puZ8VcRG7sJRSzwZcRTnLhWkdeSuCVJ7miLtPHDEWWJ9NJMfg2FIShjI9yo9FhdOZ0V0mEeVaCsroJ8wRCL5MBkQFzmDAfpbIWPEbornUiSoDrZ4eUU1cmu2DeQlWtQ3PdOhoZkJW9LkfeU0JHTXg3ZDAY88s30jmZ+XINk/NvXXoN37+NYqGOgaOZUJADbyoMhjZiqeD5F/B7FaV7o4TnncvvIfgmhT+P+JDfIieRLp0XtJpBvi6bAiPHFzU8h8Ko58wuS60MuvXZHtD2qnV5XmiiMqqmKCnPVTa/OzJiXEzyW1bki8aZ1+oi83+G6c6UDb5R5YHrVNSPbeH40ZmMH+ei8cWIj4H5h91e+Ho4Eu90eOHlRhd8TBf10SihUcf/y/1nbBY8h/t0hU9Gk/A2gfwaHcFrBIvm2O+b5SxhuN0QjCMq9+sNoZhO+hcG2gu43RyMtwfjcKPWDa92BeP1vjAc8fVTmc/BSsek1QT9dIra+raD97su+nk0xfwWY7luOGyLNjstvaxiD03+eKWXcCq7gMOKS3i1j66i1gebhRdxvT6QYiLIHAfsWLf5+SeV/tigc1xhg1yk2NI+3Wv1SZguVTZmOEaLE9CU5IvCgBcJX7pXij4llkzmMcAW+GK5MRYL9RF09V6Y4vsMp75o1tcqA1s1xrUc64DiZrbqAoXBv6CH7rAy5jmjcGti6S7ZhjRsJmg3p3kYp62fWyhEWzO8UMXgL6EooWmcOWFewdcUxZ5HOjtzc9I52MsDzBDcYj4dYxmdV+U5vDmk4eYwHNIZaG/jpbYEqndvzBAMDj7OEizqxDsE+jY74H5DBOyZFzCrDNfyIAYfXY8gOrNg9NKJD2R6UIQk02kkYqMmHGtVocaVL1Ic6Fgu4fvmupi9wXcZyA/KCQBC/X5LOF5pjcQD3nO5oQfl7niPAu/NNn+672h87kjHX+kOleX942YeXu/VBhtB+HY6C39brzKFNl7risZS6m8xncIj2+W0ZjqDh5PBfZFuSDDX1rsbZZcMyNVutorOmfndJxR5r/TEYbfYHffaCCC2j09n8/Am/+d+Z6zZjGef93Mzn/czhuKQYnky/jysFIuabtCWrmvFHmZt/CfrNXg4n4PlJne8PpsKbdJzrZltJ/8Z7FGozvC9NJTZSdeh5Z/a9rQ5j2IoRVUq3dFJodSc6Iq2JC90pPgwvsSiPycCLRSJ/TmRdC7BFHYhbCPhaEz2REeWnxkBVIKthYKil21de1PPFDOoV8s9RxHoAXiJ1/Gw1QP7LRfxYDgUN3oJqr4Qkzn9EkXT/YFEXGcfWSpyM8lO2kXunjUetyzheGM6Be+vZOHT7Vz8/kYVHs3H4taQLwH+AjbqzjKQU6zUueFaTzjbcyruUDiret5tOjiJ7Tv9sbwfHlige17u0FbLUWaouI/tQFsvj9Z6YLHdB3s9fmZe/tv9NPx4lIorPc/hupV9cNIfK00a6fDCEd3vNfaVq2yzuwSa2tDN5igj+rWOfYViUUm6ykEYphlQWdwButUhAv26PRu3pjJxdSgRr83k4yWKl5uWZNy1ZuK95XqCvsqUBd5k/F1nHF5jP1hhu10q9sQc24b6yFwDDQ1jw2hTMIb5aCXgR1sI0jZfzHb4w9HJ/sC2PNNwejhaYmGneNe8ensBxSXFVm0O+wrjzEhrOIaUEMp2c9xHIcG+pSTISQqUjtyzmGsOx2xDOMbpaOcpnuVqVSmwh4aqni6/g69rpbFqLbgEK536SIUXAenHn6NgrY1DDcV+ph+deVkI2jJcTF7VfH00ulLOGWeuKdi1tkSTfLbSkoBOitQOxpkJumqnplVp7OTMtX3xOoX4ZDZFUb4LpnMumNU1asvTjGPz5N9qdSjmaApny8gsMk1cqyPX6sma5mx3s8voYFUIRhlP9B2GGI8GS/wwoBLnjCXip85NK8H6Syg48kJ+hnm853Zm1CXkxruimA2+lE/WZamYe4CZPxfQqxkEK1O9kB/nYl5TlROEomQfU20tIugFRIWcRWKkCzJjXVFAsJVQHDQmu5tx/KdL07QsbUIOjJDTfKZqKA+wY2k+89cgl1PXphhmCZqS8QhxuXINQ+hL19DR/AJz/k11mjsIJT0a957hSeeuzd6DTaBuLgpDVVYAipI8UchzL0z1RR47f3r0JSSGvsjjecLcleLEF+VUWVWZvPn8v5p0L5QQDsUxL5o5+MpUfvf4F1CT5YZGBqVawrCaMC/h9cqNdUEeYZ4XdQ75FAiCuXIEVEJygp1jpcyFrtbdJIV8OR2Hr6ci8JnVB1+PBuAzKuzvx6PxQS+ddJsnvpxMxBd2dhoGtd2i3+Kg4pxx1u+NxOMNBpSXKQre6PDD21S3bxDqb/fSqTUG4HKFN15qj6bjegaL6c/iNtXxuwwwN6pd8B5B9NZAJA4qL2E+/xwh6YZhihLlMnSp6l5+oFka2EAoDmaosIcfLrdH4DVrEu51hOLNwVizgYCOlzsJKjqprbwX8Gp3JB62BFJQBOOk5ALBEY0b7MAndBSqyS0gaf31cnUURYLqMPtioiwG7ak+yPN7BnWR58we5lO8r4Mp5zHKa7bSFIcZdqTedDrXLHcM87AkX8AMG79qeq8ziA4WsH2l/hNyQ8+gMvF5I7qUCFkQ+gxKo14wTlwCRU6si6K0MekSfz4d+ZHzbqUwE8y1Z0BDug62GQK9hGq7n/BdrgnCZNozdC8v8D4QltZwfO3IYMBl0KrwoBh60aj01vjn4aCAXKAwdeZ6YIfnfa0lDleaGKCp3h0Zl7CU427qDDgy3bHCwKetQEfZnobZ1q/15uCAr9MOTMulfuZxpYyuie+9yZ8dhM063f1+uR+uUuHfaQzBPQY2rVdVTQKtdVVJzg8p9l6qvoA3u/3x41oevlnJxFdL6fw5h0LLBU9Um5/O8W8rZXi7KxJv8DimCFjNu0Ch5IIlvr92g7rFQLlT54/Xx7JMGdbLTb4G5EdV7tjl/X3DEodXuiLM1qtKfLpF+DzoDsLXS/l4MpmKD+255jyv1oVS+GlFBq8NRfkKhZqDAfJGK9tRWxTms5/DFbab95w5+OlOG/a66e6XMvDlRh4e9PEaFT5rXK/mlMeVb5Ptb5ITtfy0jfe5IpH3l4GtjdfWOO4UP7QmMZ5kR6CH8O5MCYQ1PxbtSQHsg2HoSg9EPftoF9+nt4DvwXvRR0FuKWbcSLtoVrbY6fSVgKUqevdGEnG5KwA3+0Pwyii/K/ua6nXPs81vVfngGp2kquEZwUW3ddQRgV2e70L5BWw3e+CONQwfb+Tgv3/Uhzfn4nB/jNej7RIPF1zu1JpgLTGLJLijzVDsLkFzhUC/yj6nnIUV3oPZGn8DuiG2xSGe1wCd82R7lKnJvUQIrnX44KE9Fu8sxOGjtQQs1ZzBavPzOBz0gb36eSOQ5tjftbvdCh2ukhX3KoJxuzMFi4xfAzHPYILt0k4h2UfhLXHUlnWR14fXM+ssdoZSccx2oOWqGv3SNqAn/almad1GUzTujpWwz14koPwILl+M0rxpGalWDXWx3WsEdqiK8b4pkiAPg7We36OWPKhXnXk/TBPqDopQ7ZJpY9sfrwo2QB8nzAWzpnze2xIvlOVeRHtdMLooZFsIR2drHLa0z33qeUxQzMnFt6Q8jzmCT3FjiDCcLqd44L2Vk+3i3+voiiUMVMa7tcCVooDihZAfLgtAZx6Fe3UCahJdUBD8zxgtj8BwSSDNQiSctVFm9c8coas4dNybBXthAFYb4jCipO34s+b7L9GwLpfLbQdjqy7SuG6VvJ7IumDMyAyF/gqvxSwdvgouzZBTVsJ7qjQI/RRCcuS15FoNr6dWbLXRHChHrIcAb2dc6VMSH/+3j05+hCK0jwxyNMSYvR76aFjbcgLRQD6fyU303s5P9jaAy6fLLEujO82l+qWKLUxwMRAvIZiL+DcDewbkorTTtdWqhZ4QcQmxoeeREHweGREXUBhxEeUEZXOiG92HD4N4EDtkACYISHOwc47leBtHZlXATRPIT12THusoICpVklTOSs/xdTo0DKJDiW4NmZ7m0LB7J5/r1LA7g3Vrhod5D61Db6Sab8jgdzEjCl4oTfSEqtWVJPsjJ9YDmVGuyIp2Q16cRIwXXbcvKlTFLY0uNSOAKskfNRQAFXEUM0kuKOU5lRHuDfzMhhwNuV8i9L3N9THvz+tRFncRlTxvCZJONgILXc9YDhVa3ovYKr9o1l4+ItAf9/ng3R4PPOHxVrML3iHEldX+Hv/2vjXCbLZyr9XbgPyk5hJeErj7QwlSuuRWX7zVHcj/D8ZbVLdvdfH5Zjk2OghCdEvb51GB3mdHeWsgBrfr3PFWH1/TEUgouNBJuJt9d1UdrZ2CSddYqwFq4y4w4D2H4fzTNZnHrXQLdCp32oLNMP91BrMHbQQ3P+9yFQNznRcedASZJSl3muhOGj1xrz0Qtxikdwi8xcJLdHnaBtTNZIZKxFko3izsPMqgr4o+h/oYNkY6ZZvEDx1xr0qWEo4aMTAjNoRwWfAzaIw5Z+ZBOwhArXpoZGAqiP8NsmP+CYXaDY+vq2U7krqu46G2pFUHOkaomq1UzXpPJZt0MOB0soNo2WMvxaAEp0rw9hE6ZmSghi6Vbmu/4iJe4z35fJRudzgCX07F42E7r2+ZG1U4/z/xLHoS5bw9zDDyATvy5eoIHPHxCkF2hYFTmedL6RewzqCpdahaj7pdFkZYBdN9BuKgOpoONJyO3cs4jXU6JiX8Tel/eM1WS3yxykCwTed4XOlrktzu1vripTpvPOT1f73eCy+Vvoh3WrzwpDcQj+jW3rGF4ktnEr5eTMGHE9F4pc0Lj3uD8dlwPL4YScbjnkiKAU8clVziOfNeFxHUBPCrI9mmxr+2wtSWmNrr+lrr6RD7bbpVLWvTlpmPB+PwEsF1UubKNnVaIOadiUh8MJ2Ix6PxhHsE20AobtEB3mbg3aM42acI0+jC3W5CoIdisPbi6e5XhNG3l8vp8hLw7kIiPlnJwI02d5Nf8vlSGUFHx8PArhoVKums+6oYIEFfkfSiCXxqt400Ee2MYZbsMNjozAcJ9H4CfSA1CL3JDITpfuhOo8BnP25NuYRu3g/NS2q6T/kRthwCsJjXvjYU260ROOmhsBmIxR2K2NsUwbf6o8ywsdbZO/Jd2T54b+jgJFSnCb9lAt7B6zGW/Qymi57FVpMbHkzE4ouDUrztSMJdG9tEt2pru1Eke+O+NQovUWDvqLhKA4VbTaAp7XrQRlHQEgYHHehYuVbFUADTPQ9ROFgIq84yuudiV0zy3q+xLe52+uLRXBIdc6DJmJ+pItQaLmGk7DwGKTy06Y+DQm2GTm6W1225IIhtiu9PQTSZSWfKdt/L/qS5Wq0Y6qUDbcvS9XHHRHWISb5SVvg0nabihZb1ah+CCbZjB+E1rvymNE/GjYsoDXsOReEvoDT2Avsj+6JqgPDvFgLRUk0xwu9hq6IrrwmAnXFqqposqNRowAVzTFDAjlbQvbPfDFaFGbNUy75Qxs8tzLyI2hJvxugXMVYbwe/Jz2a/szJuaBpG02KzlWEU+yF0wH6wkzFTjDcT7D9dNCe97EPaybKL/VZz0RO1dPl0yFNVUbAVRxD6ESZvp1oJwTSf83x+joBer4+j6w4+FewE/EZNJJ13PJ03TRPN41S2lxltWykNxVZ1JBYI5i325/3mOP7NDSPp50z7naNYmWc/kCGZyBX7vMweFmrXNo3UFQeZEcNTmNPUShSZqWUakXQXtGS5ooWiU1O3StDroPHRyKqW3XZr6TVjmAp5nUmMPL+dRGeeFu1qAK0tRCvpypUUVJTshnzNLcdfJPToPhPckEsoZicShnEeSIlxJ8xdzVrzjEi+NpZAIyCr2blU791CmE7m8QLnBWOWDUmHhl2lZqYI9tEcf5OkpLnMp4dgXh13HrXseCoMo0y/p4eBOjuenLegLmgrW7mLTkfV4jrosjrSqNjpqtt4/i0EeVtOMOooPiqSCN4UKvwUOrg4L2RHuCMrgmosxsWsja9M5vfmYYreEPo1ej2/T02Chxmiq2Yj1XmZc+LNqKdz1DyHREM9nWYtgV7LRlyf4o5WgqWX7m+QzsEqd579otmiVJV/XiWI31DRhQ5PPG53x6MWN7zdyoBLUL/dQ0hbwvAmwX2z2Qs7JVTahIpEgByQAP9Skyde62AnpnN4rY3ioDPE1F5+wAB7nYH+Kcxfag3FGwxK1ytd8XpXMP/XHztlGiVwxyxVqja6aWLjkStt4DUsp1ipivyteX6hOtAEGTkFJT6p/vGVKjfcbaETI8BPKi/gRr0nfw7AK/w+t1o8zc5Gd7uCTMLUVrW7qWzk1JpiBrsZdioltGkp4BCdke5ZTex5wvws+gliK0VFT/LPsGbDbKajLmPnUt30ghA67Tg3cx8aGJBVSriK1z+LnTgr4UWUpLowcGg05lTwdbJdWQoCMcxOpvoGk6UaGeLPBXR4VLSdFAIanlUw17yYslPVwTRcvsFgfplu6LIp9OCJj62h+MNsPH6yR+MPDJoarlbxHxUC6oh9EV38Dk62wzV2vmN2ypsV4bhWHIwbBLqOPcJ8nU5/my5yi+59h0HhkDDfpbjYy6eDJcwPGehWCGsNe25SvQvmE6nn2F78Tw+qdOVDaJ7zTkOgKc35JqGqzOEPeL3fa/HAJ33++Nwagg+sQXifLvCzuXh8MhNrNpR4vZOudyAUX40mGHf+fh9B0uDDduHGzz8tZnSNAHnPnofHE5lmOc1DSwyuU7hpjewttps7BIeqegnmytu4z0f9/+sE85tWttkpfvZMjNma95X+MLzUFcL2GoVX+xOMU1f+htz9K5ZIvDpIYdjqitdsAXhnNhp/vFmOJ8vxeLIYh0+Wk3Gr0w2vWoLxw2YlXuqPI+g0TROBCQ2LU0RrVEUwL084a4YlBfMmwqSDfXQwKxAjWcEYSvXDIPvxIPuwVloMpXpjgP1SyXFtKYSH7j8DvKDVy/s3xNgyTkgpY3mjORL7nVG4wr5zo0/r06NwvTsSe1rzrTla3vtFnssi29U0BeI0Hf0iYaxVDEOZz2As71ms1FLsDkXgvZU8vGJPMLA9omDfbXTBIdvVnQEKZV4nTb+t0nkLuBoNW6sPNUmU46UeZje4XgJMNem7eV5dBFgrRV9HgQtGKwmRJj9T3e62Nc5MDdhLz2G0+CzGeV8shRcZ5M+awiMzbPuKtdOZ/nDmh7J9RWImJwRjFDiKzxrV1B7vgrlWEnURksqSniAcp9g2tXJAQ7v9dLzDBJDKIY+wnzmKwjGeE0RY+hJE7siPvIjM8Atm46uMaA8UMIZqBLe7KsaUCh/ie4xWBMJerZ0yyQTVCqAoGsjl92Tbl2jQ51jLggjzCDQQyHWEVQmdbHbyWZTy83NiGJ8I7HEKqSHG2L74C2hjP9Qa8XmKFDnkleIQrJaq1kAIligONC89VkxwU6TLqY+U8xwIZX0XlQsfLY6k8AlDfdR5NPGYJtwXK6II8RBT4XCJLtrJ2LVUoGRfgro+Fjs1ylYPxgJFzTKd+johu1NFUU6xo0JKB02xmCSARyjKlVMjkCsvZZbXd4LXW2Z2krHJThFgjAZjVR2NQT1jmRktzHAzo8xy7Mq/amJ7V7a9hWZDyb3dqXT8jCdaqTHE9xrmaxXjziRGu2zHR16AgJ6ZxJvAgJmf4kFwuyKHrtQ8JvIgyLPptpXkpqVYqfGeSCHQY0MvIin8El2SJ4oSBAWVx7yElnhX9BOsE7yh9pxAzOadHloPbWfgnWDANovtcwMJXgKan6lNWbSDUhUdWxUFhMBoqrz9fDRSmQs8dYS2nJhcmMRAB51wexJ/5u/tfB85PxWjaE33RQcbbj07d1W8F6oSvQl1XxTRmWeHsdEFvWjm4qr4PerY+U8PX9Qn+6EunjCne68hSBrYWOUkq6LPms0yBOuGJIKdn61yoE108I0UOBryU9EanZMyDTVUPETHZaoblbrhCqErl/sa3axA/Dod1Vst3qaM4OOuQFNG8e3+CLzWG47rDQRAsdaRu5tg+rA7FPfb/em4+X9dAn8Q3qQAEMxfZnB90BqCm3V0xUWnNbJV5lDZ71cJ4Zc7Qkz1ITnmNarhOQYO7Upn1uJnaBjKB2Wx51Ae9VuKEDrP6iBsNoThpI1wagnB3c5wszHMTYoRue9jOvNbzb54wGD+oIcQ4zlda/PGLQqOq4T9Zq0XQe4CB2FuL/bAdKmvyT7WZ9q05FAdNf486qJfRG/i6fKOTt5rXdsWto8qtsGsyHPICDuLdN6jfN6HAopE7chXlhWAvHRvJDGIp8SfQxkdtcmTYIDpoMizsNNNEKxaC68hMefPil3V1TQE15mmYjcXGbjYoegGpvM9sUDnssMAc687ngCKM6MN7w8E4vcE4r8vJeFv87H416VUfMAArXyBeUKgPeoU5osUl1sUF1fZ+W+Xh+MWFftddu675cE4ynXDLsFxwIC/q+HyEj9cY6e/QuBfyQ/GHcJc9fq3ylW0yBN7tWEG5qNJL2CF5yt3vkklrmH2G6ooR8H2BsWSRmU+IaC/1PD/YBC+sgbjq5FQfDEVgU9nIvGRPRLvjYXhMeGuSoNPKBC/Hkv8BeYq23m71hO3+Xi5Ru0rEB/PZvPIwuPxJLw5HGeWXb02RCfdEUg4B+JGo7cRcu/ZEnh92J7oDt8ejMA7IwF4bzIY79vD8O54ON4YCjFb9GrLyg8m00y7vcP2fb2RonWU5zUViYf9nniH//ORMwr/dq8an2wk4cOlWHy6koD7/R54eywcfz2uxnszqbhJYaCdB9ebwjFWQifJa1+fetEMtSvoqZphS8J5dFP8WxlTRhhLbMl0YIxbVsarUbapkTT+TqPQw//pTD5n9u/vIkS0RFajN/2EnQLidCUBUBeCzeYwuuQwHLeHmQqKVzoi6KKDTA0DuVwHwa/cB7krUxiKoJgsIgTTfgtr1nOYKb+EHd6nl8YTcWc4GsfddNFNHmYt+g7787VOCmVeS+2VPc++OMb2McH7P1vuiykK7f68C2jNOocmQq6O56gcnZaSIDTm0qzkuJrELbl3rZmWm19Ttjb/ZzD3Ap2elv8yDqaeJ4D5vvkEd2YQJjOCMJdNV54bQddIR8iYqP0vlMXdTGiooItcov5HI6ZThKOEcC+d4hDdezeFk54fySJQaFrm+R4TfF9t0KVNtQoZ/9PD3RET7ILoEBekxnijKPW0FkdPcShsBJbWQs9XhP7SJ2fYT0Z43ZSxP0Uha+bu6YCt7EdaDdVM81dOUGcQ2Lm8xymB2gKUQp3v1884q4qXLRHPm3XeYotGHfYqeb1rYnFcG41dipEFXjsnhYNqfmi5mUTbTGWEMZIz5dEYoyu38No0MNZoy9zFihgsE+Zy3MfNiVglsBdoypZ4jbYZU44I8kO6cCVz6vcNmoFtCiEl/mpF0bb232iKNs58jO1stpjtg3/X91VlzinFJ4lAGVvCfEijF3zOJOySGTKodeSHyechZ2RqNe1cHfu8MYiaou6nW58kyJ8e2rRsnkLoTGK853ZcjCuSCbRc3pii7EATLJUklseOUECXq0dlbWeneCGHLjeToNRStAS6+fgoN5P8pgpwhYleKIljwI26iCZ2Jg2zjzL4jmf7w66dz3KpRnJ5AmwwYwTzEN/bwqAmmNdTMNQluBiY18RdRHUC1QhvknGOPAzI9UUJ8hp+2eoUVzMUr2F6Obp2dlYdbYS5jlYKiZY0H7RnBxvnXCX3zXOWQ9dmMHlUkFmBz6Ms4jxqY10IZIoFgryZIG9NCTS7wikTtpoQUcnTqgjCPOJFtBLe+kwFEX1eS7yLES6tFDstPFRlTMN57bwBSpLQuvVxBvUVBmzNi93visbDjjA8pMN6hcpa5VzforLWcPmj3jBTqlAJZ0o8Uwa5sslN5SMGxZcYAOSGXyPIBf5HDLgqAak5a73nzUa6QXb0Y1V86iKUeuKMW1fBldvtoaYQxUZ9sIG15vRNY8nyQQ07qVYtlMe+gH7CbU4OpTECRx1RdKrhuEOXornTa4T5HZ7D5QYPs/Tk4WAk7vaG4HqHP65RaFxn4D2hi9+o19I0Da97EKJ05wTnEAORYD5Kx6pCLloOJ2fewfttggrvWT2DbgOFn6Z6MqiSUykyEwJfQEaky6niZzvLS/Nn+/NCbCwFKAWBChlphES1CpRUqc6qYKEKTurIO3WRJsNUy9yGsxjEk59je6GaL+L35HWYzXHBat5FipNwvDuaiifD8XhnIAjfjIcQ4LH4r+uJ+LszEv+2mobPJ2J5XwKNO2sjzFWSc4nteZvX8hoD373yMNwlFB6wY92vCMZJvjsO8l1xxHuyV+xp6vLfpHKXa7/JzvygKhLXaoPN6gCtDLjcGGmWF6qG+nIh7xVfp0ChUr436di0Cc8bFHbv9QTgM0sQvraF4IfRMHwx5IfPCNWv56LxlTOWMNd3UZ4FnbNgPhiCL8cSzPEO29h9gvleo5eZNrjd6I6XO33xpSMdXzmy8KE92WTEax21Hh/08j7zHt+i6NTokBIxX+8JN+ui3x+NoWgIwjvjdOcTwXx9MN62BeERz+tjOtJvVrLx7kgU3uD1fKndHR9OReHz+RiC3hcfz4Tj08Uo/ONOBb7YTMZHSzH4ci0Rb45ot7pw/ONaBb5aycDrtjC8SShe64+Es5qgKeS1pxjTHKOci6aKNOzYxxigOVvN3Y4wNowwnoyxH04zbowzZihHoS/5Arr42s50OvksFx40AjQHvQSHRowmywLhIFRWKIo3GujEeJx0UMhS1G7zOSed8kyBl3FYcryTdI76Hw1DK9m1K/VZs02yNsJZrvc1u9td7mXgV1ncek+sVblivdIdxy0EBQ9HiZsJxBom1iiewGbj0ZmlradfQG36aTltldFu5GdpFU8nBamcpqOSkKFoV7LlKs95gmJZQ+Eahu1h0G+nwelT/M0JJlQoNjLoiLNC6coJ6axgWLUXBuO6Vg6p/1iK+LqScPYROscsipQCwpqA7Eq8RNh5oYdGyfyNjt5KXiyk8hqkBRGkvmjhUZ0YgNxoX8QHuyPc9xLiQsiTWJ4346+WnNoIMDsFqsC2wL4yTxAKbpNs97YCF9gr/U3GuKkUSiiroqcKcyl3SytNdCR4n0EHGTJcHI6BFF6LmHNoDH0OPXGEWyZdcoESgWNwoz4e1+tjzKjXBt25VoisUCgrJ2csz4fuOww2Gj17USRG8sPQk+KN2uDnaCwYp6tjjcNXwurl5gSz8kJ5L0t02tos65jveVR1mhNyxDizy36qzbNUBXKD57/L2HnUFGNihJ3/p1K2v4a5VrMI6DOF/P4loRiksVXuWANjmXJ7NDpdw2veToFp8r/IPDP9HHvWTAdqZETt3LRBunQ7Dzl/Z0UgzkTTmWudeGK8B7Iy/FHIC1jEC1acE4ASuuZcQjGDKiiNoFIQzckKRA7dbgqhF0PQJROAycneyKCrzU32QgGdrCpqPU2As7FBKPlJwwpTBYFGzUqZjPILaHhLO6oJ5HLjGsoWzAX1Brk0NkY5cs3pPj0aqaR/AfrPiU0aXpdbllNWBrOORgJCAqCZN7mOcKhK8kB5oqfZ6a2coqMw1hV5VGNlYS+a+ZImum+5ayXStKYGsIH6o57Qfwrzysjzxp1rCF8BoC3VxcxXaKc3FUvpoTvvodjRhjGanxOgenlOuvCqIuTgjZbzutYcSeiG4mYtAymD0/0ab7OpvZacvdJJMHdHmz2hrzWeOunDWm/j6G+w85uShi1054S75itfYTB+TZWsCPOX2sPNkOZWqTeOCIiXOhPoqmLoov1wuzWMoCBkK33NEhStn1QSkIoCacmeKv8VxinZ7zl00XloC1Ezf9hEpdsYYiptKbv4qMGX0CZcCPPrDOx3LREG4KrMpApNqqykbG8VeXCUerLhas21G10LhRuvgeZ5pPatDJyaA9dceBs7onbF0wiHBJoSEDUylBx5FilRF5AYSodOiKdFuZzCnJ0wi9c3gW0kLfECmtmeVMNAay8VWJ10V5u1EWZjCq1Rv9wYjYN6qmaCVAkpKknbnfK8CZoLNUGmrOJm/jledyW5ZeGzqTh8MkxXPh+Of1uLwv99JwH/WArHf2yl4uuZJNzgfZqiq6unI+hiu1Wn38jj9SB471Gd3+c5vMLrp+paV/kZB8VuOKig86ewOaj0wa36UNzmOd6l8n+5OoK/h+AyQXFQHWhqQ2sVwGjCi2b47tcwlzNXPepHdLkf9hHcBOZP2hN/iuc97I8vCdQfFuPw41oKPpmPplsOozOOxKM+f3xgpTOfSMJXhKJg/kBgbvfFo4HTYfjHA/74aTkDv1/NIdBT8NFUPN60huKj2WS8QhCrlvnddh+80hdsis+8ORBhhMBHE/F4Qjcud/62LQCPed0eWwP4exC+mIvDH7Zz8Om0hvuD8Eq3Oz6bjcLXC/EEvD8+mQ431cr+cjkPn6/H4+OFSHy9kYj3ZykEnGGEeQG+3+T58nt95IjFa6NRbI8+vMeqIEnhnKVlS0F01+yDdEADBLOC9Tid5niGOyZTGUwZBB00EdOMGcN8zpLGtpZ2kX334mlNCUGPAVKFrSQw5QynKxgYq3xNItya2nwb23RLqHHmSxTkKvYyQ/c4TaespF4V8VDms4VtoD3lBVhyLpphcjnnzVYK6PYIbDbyXtb5mQI3q2Ve2G84rSQ4T0GpkpwaPtWImNY2Wwp1TjQYaS+gOuM8Ye6GBgZ/FanSNGOP5lv5+arct2QKz4RQJIQbUJqdtPio12iU8tRM0Q3SRU9nh2KWYJ2mWJ7M4mt5bSSAVFdDGdXqk9NFoQaKM+SAnPcUzV0/jY6mKfoTKcqzCaP0AEzQwK0Q3ivJjO3xnmZKozslGHWJwcgN80OCnwsS/S8hJ5znTteuefURXmuNgikOqkyqg2JIuTTTFey7hRRdpRQK/PtYHvtpEQHLft7Lz5MZK4w8h1waqURPOnNySTDvlWmLOofa0OfRRm6MMIboXu8RxJq+uizQlvqZGuprFQFmxYaN93yY4l8iZYA8GM8LhTWHn0GjWhX8L+ikOVyqjjoVG/k0RY0x2GNfXqEoX6IR2OH1PmJMOSA4DyjWNap2SGF1tYr9sz7cTIcdaqquJRaOApoFCnPBXBXkJF7m2GZUBnaGQFf2+2xRCAbJNwFdxkZAr2dcFAM7eY7tFEH6vtpaW/fTSp5qGa/yzjTNo5wNAd0M45cHEOaxbtsJvBnJqb5I5ZGR5os83uw8qrBsgis3g6CmQ06lakmjghHIc/PDkcnGkcwbm8abnpThhxTetAyqpTxeJC1xE3C1DEQJTxpKkDLTzi8a51d9Wc1ZqAH15fNiMoA3pxK+DOgCuZmf5pcS0AXkXwP96TB7VbILnfYFunfNtVO9plAE8KglEMwh18mjhje9mo2pkt+hJMEVxXTSOgpiLhHmz6Ei8kU08PNU7rORzzcTzFKagnlDgjeqfh5qr4i4gAqqQ5UAbePnK0FLQ+lq5AM6KBIGeH36U31M1rY28lBnGqTytTGQTBFkqwzMKtCgpCANvR4y2F8rcWdw9zJZylridbs51CxVOazVMCtBUOePw3oqwnp/s35Tjl1A1/zl/dYA3G0irM3zbGSE9TIb3m6lwBCHEzaw7RJCROtKy7zZgOQE/DBU7GvmZ4oTzqMg+RIK012QF/cir8mzDHBuJrt0kg1znh1thUHpiGJAWdxb2gymmR2k1g1HdOJXurWdJF1GKxVxCwNUc7CpJ73K/1GgEvRUI32CHWOY6n8425sBMNTsWy9H3koB10GR2EVBp3tfRrdewnueyXufEPY8EunOtfwxI87VrD7QEkCNGmXyNQls+OmJ50wlQGV4aohUw2la3qU12oc6CEElYl2pCzXZ9dMMkqoSphKZdgbmNQqVnQpe49JzeNcWjb9sFeI7Rzy+tgfhb6sR+Pf1CPxPR4l8jMJ/2UvHd0tpuEHoj/A7qQxpC2E+neuBtTxXXOVn36+jY2Vnf5Wf9yoD9tUyirFyd+xXe5p10/sUb7ebw3GXHf4uz/lVio57TaG4xmumteQ32+KMExhPUvnUIGxSzW8xECh4XK9RlTCCsjMQn2vHp8mo0+F/Zwx+NxOG7+fC8Mf1JPxhJx1fryQSxJF0whF4h6/9ZCwa39lT8M1kMp4MROLVDn+Tl/HRRJxJxnwy4I3fLSXj9yup+IoQ/nCCImAwCJ/Op+A1/v/rQ6EUmP543RKGT+xpZhvJU5gTvuNRp27c4n8KcgqL90YD8ZUzDn/Zozjg48cT2kDEi+8dg28ccXjX6oePxkMM0H/cSsenS9H4YD7M1Nv/dDEMny0G418vp+KHzUi8P+mJr5cj8WQm0mSCO6roQAspnBlTBkoZ1Hn/e9jmBwjTUQY2M/RImM0wTqji3jIDpqb25NjVFyXAVahKQ/RmXS9jiolTxhH6mXahkqtLVZ5midhBS7DZrGWrgUCgMFYykyqCCagSpmO8RyoQpeH/tpSzfB/t6Ejg0zkvUlyr2tsKBbQ231nhc0slPtjh/Vf9BCVH2asiTAEjOe4+wryfwrc9+xLqMwiqrIuoVl4OhV0L46TMTV+2L4UEAUM4LBVpAxieV3mYqcZozdHmVd4mh6gt6eLpZkKZ/nSIwZjPpRPMpiMkOHR9RijmVTyqI+2Cqc0gczVfQIFBgDvS/LFAJ29P9IEt3h0jSi6Md8McY/9iJiES5YGN+ABsxRPKFNgzBPpYSgj6kyNQE0Wz5++OLH8XFIa4mGWDEg3jWS50q26EHIVOsUrs8nPYrmereW+KLpnKfMqunyYv5oojMcRzGMwMRm9WGGO0i9kYKo3OvCcvxMC8O5mulbG7lpDXTpsq3KLvts5rechrc0Bhts0YtMbrqQJMqllh5fe1prthjJDsZ9zRqMUAnX8HhV9l6D+jlTFQRZ2c5QQvQazlpTICK4ybixRpKit9SAOwW3E69XWlNgTHJV64SZjf4X3eZ4w1m7I0aZie4oLfU/dYiW9y0qfHKdAFc3PPeI8E9IZowjz2nEkmrI27aL5nV34IH4MwKPGSxetUKGfP+8J7pZ0y58nT/wTzzNzw7ZKKRJRVJSKvIAKFheGoqY5HXW08ythZaitjUFkRhdKSCBQUhBmQ5xVFQv9TWpuKwuokZJZFIaeI/1sSjqrSCNRrmIQfpow8VW/SXIzmQkZKgzBK56LdYSapJiepgsar4zBcEYNBvn9fQYgBu+bONcSuxquysG0K/vmB5mjN03CTz8/unA6JnbOeHVOHMs3r2VAbqVzk2LTevIFfXJXfdGg4uZyuvYw3TwVySszQxs9D9AR/i+a86bBbU/2MO9ewewMbtNSlgK55fE0JaGjKZKwT5gPJVLUUOkMUAUq2GaQYGqSyHcoOpJIKwBjdg9TmFM9nmcrsaYA2wzME+gmVuOoi3645dV+nCUNBZoONhYKL2Kk53XBjt1qqzxdXCfYbjacAv0OQXyNgtce53J1c+UKOGzZ4Y48aoo1wWGPg05ysdqrSEgklntjYWKXyq9iISvhdyvNVVMcVZRqCpNCyUs0Oa06ZYmOe56aa1ovlbqZGuzZgWal25XO+2GulKGGwO2wOwQGdxl59sNktTDsXad215oxsqRfolrzoENjhGTjthSFm3k3lXzvZcHsIcW3Io9EUZaVrpCCHQikt9jwyeT8y4i4hn9e1gCJRjr2MgTmfbiot+TxyUs6hm51GdYuXKVzWCHBlhGvI+pgd7kqlP8VOBK6yA24VuzMYnac7J8iLPbDSwM7XGWWmDq5Wn8PHU7H496MiOtQ4fOcMwt+3I/H39SD8P6/E4x+bYfiPw0x8v56FWwPRGMpzQVH4c2YqZyzHle5e29MGmGIuD+m83yCwX9VSI8FA+zsr/4ECaL/BB3fo1O41huMl3ofXGiLNunGV6xXMb7XHUlywszK4rrHPbJTREZZJlASZlQoa2tbGPF8MheCP9ij8fSGWRwz+5IjE7xaiDMz/tJeJH7bT8flSPD6YjjTZ7Z+Ox+D76VR8O0WYW8JPcy6GIvHFbAret/jgowEP/IGO+XdLCfhiOsLA+A2LH2GeRJCH4E1bGB72BfAxHJ/MpuGRNRIPOvzw/li8cedvDxLW/QF4dygIT+jCPxgNIrQpNPaz8f3iz+9p9cW383H4Zi4Wb/f74IPhUHwyGYFvVpPwCV35k7kgfL0Ziy9WCfMlf/zlOBY/bobgw8mL+GGdzy1E4DaFx2ot2xEDqACo0q7KwO6hCxpQTQKK1En2K9UsmGM7cfI16+XRDJx00OyLcjZdbPeqYVFLh6Y4ocRaJYGdju78tzDfZV/bafA3zlpr0bVByCQD9EQxRRfvzSj7sypECsatqedM7QGNfE0I+gz4SzWhdHtBWCfAn9YR2KymiKwJwyw/UzFQ88AaKevO90Af23NbrgvqM8+jLotGIodClzGkOS/YVPnq4WFnUF9mUF9kTJnj93ESDoovlkw3k53fSXHennzB7Nxoy/A0U5zKYJ+hmLbzc57O5/anvkjwE+bs92OMm87cIDhTeM40MsupdJDx3hhP8KK49MZQrCtjSxg2s8OwSJjvxvphN8oL25FsqzGucMT787Wh6IwKQWWQN8oCaaLCXNCb7AVbuisF1UWC/AKcBLcSYxcotLXpzHythNElAkkukwDUdyuLxgTFxBhBbs2ORGOMJ42VJwqDnzVbFY+RNxoF1cie9lsQjG1khXKxlnnvtVGWSh+rzy/luxCsbljQcH7GhVNnTmFkYUwZpTNXvoRWRFVHPWu2FbWXBWGBgtxB0aVKjGb/gkJXiqELJiZrK+wdto/dCsYNCvYTfsZNmh5tDKOptOOqQFxpjMQC7+UC47tEge7zdKGy2enQySEdszSydvLJSsOsXITWuAtoIV9kKAXzrpwgtikyjyyxFoXDkhNodlY0u8/xfHX/58g2mURVcNQox5ni6tTt5u4ydPVXorGtAB38eWq2C87Ffkza29BvqUTfQAXau0tQXZeJ/JI4FJTGo7o5D239VWi2VKG2uwi17fy9pwi9A6UY7CuGtTsPI505GG1Nx2hzCsbNkYzJ1lRMd6Rhrjsbjt48WGoSYalOxhCFgY3HQEUcuqnMeitiMdyYZh77quLRT9HQW5OE7spEtJfHobk4CvUUHs2lUTwi0KpKOBQeHbWJ6G5IQV9zOvpbMtBdn4qh9lxYO3PRVZ+MJnbuRtUjL2UjkXigEuxhZ9J6a4mHZtWVz6RooCpsTA9Ad2EUA0aMyYpvprLtliosCaWoYGDg/1l40Yf4eqlIbTpiyYtgg2PAL40lNGMxVZeEicpY2HluCxRIa/UJZmnDZlUU9qnKNTQjEFxlwzlhg5ASVMk/VQqapcpfLPP9pZiHlkztVHljr8rLVI46qdHhi8vsEBIAmwxyzmxXUw/8hDDX46acAAG3UuprGuiiKdAQhYGyYHRSXDXzaKsMM2vnG/Op7CkAVHVohJ87Xkq1W+6NrdYINnBPrFA4bDXxvWo8sE2w6JAT11C8st8F8lU2ZqlgO52SLf2SKVWqpRhaiqhD2yDaqEaVPNbFBqx5O7kNLTuSOFPVvpIsdxRSKJUzyJYxANVRxdYxGNUzOLdSOTdSGJbleaIm182sF9Xe5XsE4UFzBPYYcA/poK4QjtcpLm42KXkvwBQqmWOHnC+4ZJYS7bZH4WZ/HO7Spd6sPYvPp6Px310uwe9WY/H9QiD+vhuBP6354r+/HIM/btApHmXgu91c3B6ON3ObldHn0JMbyKBImOe4mHuoGuUql/l6O2Gu5Ck68sv1VOsUDLt1Grbzw0td0bjP63mfgey1ZkKRrxXMj+m8b3fEGQGm7XbX6fo0zL5fGWrUvmB+n+LtUbsvPh4IwPfjofjzbAT+MBtmpgR+Iux+txaHP+6l4A/7mQaSH85EmSS4j8dj8fVMCr6YSsQ7A6F4lQ73bQ29zyXi8/EgU8DoL3Tzf1xNNvPuH0yEmGHzr5ZS8bqS6Ajzl/sD8Wg4Ap/NZxiY3+d5PBml67Yn4vFQmIH5E2swIR2IDykGvnVE4x/7WfhxJQ5f8fzeH/XDdxQMX8/G4FGvF94fCsYn45H4dpkwd0bjvekgfLURhy/WIvHJciB+f0SYbwfj/anzfAzHVytReMniTYfrBjvbpUr+qrqk9nDoYsCUq7URsqcw98Is4aYkJvUzh2pc0ARoJFDzt6otoMRPCf0WHqphobXWKpupudt5tp8F9q/lai9C3NdMG61SVC/SgWk4WGWPtZeD8j9GeH9slYwjBGRj6lmzHlhZ27YSPjKYaw7ejBjVqspfkBlmVoEgFQrS8qmx6khTurol45JJyNP67PZsjRxcJMzdDcy1H4ZqX9QRWipNq2HiRQZ1B/vNFM2MXN4k+4qmEVTStpfCXG54jEJlhP1olo8OChkto7TT9EyzzU6kX6QRecEsB1URowlej0XCYzHZByuJflhLDsBsLN870RtTiRRKURexzPi2S6CvxBDmMd7YjXDDQbQbtqMIzRg/TMcGoj+SZiuY1zbIFS3hLhhO8TR1JFQzYbmAfUVgLfUyAmdVoGS7ny6m86X4XuC1UTb6ZnkM5rKCzdTAlCr5JXphIM0PDRFnMc2Yqix05Vt1xJ8CUDtj6rtOU5wt5XqbuW2Nfiq2LuVeMkZGdRxGeU1lLDRfbeN1nNJGUbz/2sFTIG+M/hcz6iIBphimfARt/LJQ4GKMgAo4KUbvsY3ssy1cbwrDQaG7KWmr6TMluR7QyGhE1JlHwaL8ip+HwrVkTlu//hrmUxq15vewSVAkuKCLxrA1gQY15rwpRdyR5o02mpghCrnBbD+M87w1XT1OAyYBp++rERaNfGqa5Uz7UOt2l60dzX0N5hgc78XY7CAmHTY41+3oH+ngc92wTvbCNjWA0Xkb7MsTmFufNsfG5RX0jLXDuTWNhU07BkZaMbswiMtXl/DkvduYpzDYWhvC2lI/luc7cbA1jKuHU9jbsGJtoQ/TIy0YtzRgcboHm45BTA3UYn64GfXFsYRyFmZsjZiyNWCgoxQjAw2wDTajq6MalsEW9A80YXKqF/W1eejuqcHwSDsWeW6OhVHs7C1gzjGMCXsv5uaHMDHega31cRxsT6GvsxRtfO/R3nIMt+VgfrAME115mKYoac5XeVgKivJ42LuKMNKcTQUfisG6VKxPNmFusAJ9dSnoqolHB4VHf1U6OkuSMVCbg+m+GiwMt2Fposucd19zPlanO7E6yWtiqcDWZCN2xusw25aJueY0Uyx/pS7cDMMp4WyvMx7b7fFYINC1TEbgXWmOwXJTJJbqwsySMa0B322JwHZjsFlmdlRPdciGpOOYr3k6p3PIAKOftxh8dmuCzeb32ht5vycBR8OZOBjJxsZQBhYH0zHC57WeVeUPx9lApwjAGTrtOULaThW6TOe9WM/G3R5qjlX+vEtYbTayUfN3Zf6aYEeQbhCogus4Hcgwg6zWhJrsUTZkLaNQsSAFG7PRfvbpsKfq92u/eg19tlJVt/Pcm6k0mylGGti5+ihMxrvSMFAXwXuUhhZ2lFYq35HqYFNE5rAjClfoslU7fr+W4Kz0xGF9gEneO2mPMVXZ1Dkn2bEnc85isdTFJCC9PBCBu81ueLPH0wyv/3U7Az8uEjCOQPyJbvxv++H4y34Y/nwUh58OkvHZZgZu2eL4PS6ZDmfNoorP8sMmA8j16jDjzO/zvrzSFmo2HNHe9Dfr/U2lvBMC4hoFlzbLedhGZ94YYF5zj9dOOQ232yJxozXazNEtUaho7vygLtIk8exRUN1qCuL7e5v9or+ZjMaPUxH4+0oC/rJE8TEfiu+cIfjTNr/DYQp+2oondMPwoT0Uj4YI2bFofE6Y63hvOBJvUgw8GQ3Bt07C0x5MoAfgd8tx5vt/RZhrqPyDyXA68wS8qeVtcucE9uuWEHy3lGdqHqiqoGD+ZCzGbCD07mAg3un3xXv9XvhkxB9/XI6lOMrFH7cS8NVCGN4eccfnPKcvZiLpzL3wMcH/8cipO/9wKswsb/t8PRGfrsfhw7UI/HiSjC+2QvHZWgA+XQnCD3tJeG08EGvV5wlHuivCUqN9KgKjdbpWHsMErCoHam5WDljrwfcbtXWlP8ZytQTttPaAoKiptwYK+AY+p1LN2idiiG1kjC5rktd7toLCuJpAp1BWdruWjCnbXNUBlRWtZZZm3S/bqvZtaMpyQWXyc+gs9sIw27/WiAvoM+xXT2GueW47hYC2q1yuj8QIxfUIf1ZREEFcrl4iRas9NJevJbgNDNKNJUGooeDQXhKa4pukIF6kkZnL4vfK8oGVwV3D5CPsQ32JhHTiJYzx+40mEdwEwkJWAJZzeB4ZPphN8TDHVKIrRhIuwpLkYrbynEr1wnJmANbTArCawO8d54llgnw21g1zCYQh4bKTT5DlhGCdcF2Ppmkg1DeivbEa44vF+EDM8hiN9cVglCf6I1zQH3YRs6m+WKIJWqfwXdW0B52zphtXKkLNPLaq0C0We5tCSUr+XKd73acA034Pi4ScBMs0v4uSGcdT3SjGA02CmkA2EH+WMPMwo3523kctFdsoDjR5JjsUedrCerOAYoxGRQmlC4Sqk69RWWW9j0SQBNVojjuhetGYD208pDn9dd6zLfZF5Tkt895oVckGz1Pz8Iqru8W+uN5Ao8DzNgfv4wkFmvqrRte0GkX5NDNZHmZEZJ5ico4gnue905bVSgafZPszSeC8Lzq0+qs/mfGQAkgrfMwQPB81PTnO91LCpWphjGlZGs3SSA6vC3/Wob+fsc2ObE+vzmJyyY6haRu6R3pR0VKF9OJMpBXR2fL3ruEe9Iz2oW98AAOTg7BMDWHQboV1Zpi/D6DD2oaZlWlMr0wawJ/c3cfy9hz6bK1Y2SC4j51Y25zE5DQhN9eL5VUbtnamcHjswEBfPWxDLYR0I5xzFsxNdWHS1oTB7gr0dhRh2FKLidFWTIx1YY3vvbXjxOwixcTyLEUHP5/n1tnTiLHpISyuz6K1twlldcUUIT3YOlrH3NIk1rfnCfYROBeGMTfbj4HeKowM1mHSWo+x3mLM26pga8+Bva8Ekz1FWJtoxJK1GvuzHZjpKUZPhQr2Z2F5tA4zA2UYas2CtS0bA3xux2nF4kQ3nJPdWJm3ULAMYWVxGIsUNGOjLZgcb8XqwgCWKWqWp5oJpQK+H516Zw5WLQVY6UjCGl3lVlcydvrTsdWbjpX2RCy3JmKtIwXzdNELzbFYYlBaqNHGEMo0DzdLx9YYMI4IqmMqQW2cf0C4HVH9HzJo6FCxDsF8hyp4h9BXJvtacyjfV5vhh2BKlaY6ozHSEIIhutfRhiDYGbhmCZslPr/eF4/l9khs98YS6GzcHdrSMByrgnhnBLZagrFa6429thD+HIolukcn32e81Jsuycsk0lmoTBWgpH71qDlGbXghJawiNVrXqmEuLb9QsQQrwT3cEkcX7onc+N/Slbujm2Kkl99trC0Ozr5UTDZHm816tFfxNmF+uSPSLCHSxjBKGFTBkysUGbf6KVy6E7FFSMohTfK9tLuWal/f5Gs1B/yg1YVO0QM/OOPx950s/H4lBj8shuCPmxH48144/n41Hn+7noLfX8nE57vZuDWSgOGci2hU9br0ACyk+WIzwwvXKgTzSNxrCiasQ01S4rUqT9ziNVbN6qtU7DdrguiKYwzMlevwsCPkv4H5Ps9TwWOVweOQYk6/qxTnzcZA/s8pzL+disGP05H4x1oKHXW8ESA/LlF47MbjH0cp+OMuAboUgU/o3M068PFofDqdik+mk/Cujc8N+OHDsSB8txhrYP7ZZCB+WqYw2MnAF/OE+UgA3rdH4FNHHN6wBZ+6c8L8tYFgfLuYa2Bu9q8ejjHZ6m9bQ/COJYAg98Z7vZ74xOaDPyxE4787zjbn8vVyGB6Pe+ELZwQ+n4vA2wOe+GgoiK8LoTsPx4cT4SZh73N+n48J9PdXo/HtSSo+3Y7Ex2vBBHwIfjpOw1vTIdiuv2hGiDTHquQzwby/KMTAXLk44wTztBKWCMoNOqjjFi01YuCkW7fy0JbMysWpTfU2u7A1sV1KGGq6RttljpZTEFR4Y5oiVju5yTlqW1sNCWvYXGujVZ9b7fkXmLOdaxlZRerzaNOoQUOoKVIyyHPU3uvzmgZiv1XG8RRhrs1EFnhvbXSOw7y/Wk+uVSSCuUYPlN2sCoYaNahnn6mlwC2neChOvmCm90byVB44lKAIwHDmacEjBXyt/+4noIcSCCXVqk90w0yKFxYy/LGSFWja6nyyF+aSPDGT4I7xOBczRWhLcscUX7/E1z2F+UqcOx894YhxwQJfu5rhi708GonsIMLcE2sxl7BB5y6QL8cGwBFPJ5/AaxdLp0nQW8Mvwhp2Do4Uwj4zEJs5QVjj+a4QYqu8XysV4VhmLJDg0nLMLQJQMN+gIDusDjdFllYZJ9bkthkjZlMvYS7dFau8PhqxEihHk86baQMdc3Tci4w1pzAPJswZrwjtTYqCDbriVb5+hYfWi2ufBJWadhL4GgZX1vkYYa5jRpnrPIeNMm1jGoJ9wnmZznerxB9bFNh7JQGEN104YX61lnG3inHXHGHmvPX67XL2YX62k+c+nXFasEfTPprqEMhPl2jTmVOsDKWfglyPgxReT7dUtVJwjjCu2HhvJVYm+N006qRRoRHGRi311eoFs96cZkJZ+mdaLZ3bw/PjsK/OmWN6bR5jC1MYX7TDubOM1aNN8+jYXsLS/hoW91Yxu+HEzLoDC7t6fhETy5NY2lvhsYTp1WnYZgbR0lOP9v4GjM0MYGWbDn5nFgurI1hcGcGsox82AtpibcTmlt2AfXysBbOE/fLiAOzjjTjen8Tm6iAmRxoxPdXGv7fCuWTD0toEpgll5/oMphdHMcnPWtuYwcraNA6OVrFM4N97eMUAvKuvAcOjXacQn7FgarwdtoEaTNjqsb08iCU7RUJvAWYsReipjcNwazqWbOXYmKjFSFMqRumenb2FGKlPxnBjCibbs9hRk0whhJ7qWHRUxsDSkIP2ilS006H3NuWZEQSJkcW5PjjoyqdG6rG7NojdxV6sTjVhnCJgqCYWK/zM/dEyA+rlpmistcZhszMJ2jREW+wtNcVhlUB31ESaeuUbTbF05ZoXpiOuo0JWcgahfrM7Htda6UrpBpTFrqQMHZcJwCMGFA0H7RPiGgrfJKxXCeWFJjakWjoVQm1pIAGz3TGYoosVzG1VvrDQ8dvKPDBWxc7VE4c9vkYw32gLxgYd7UoDO1x3FHY7QnHYGW62kpSDURbwegudOZ2+1o2qqpNyI0bY+VTwQ8vhzNI0qstOds7uTDcD816qVuUhKClPpQxbinzMELqOguRnCXZ3VGWch6UuDP2EojYhqEl4Fm2pL5iCHRrqPyEUBfOjOh8D85NWwpTf66Az3hQCmWNA125M9rzzBuaqbPZqfwgedrrjUb8nvl8gCPdz8OeNRPx+NcLA/A9bdOeXY/HnK4n44SgVH29mmg1BLFnnUB/+IgZTfDHHYLXODnu1kjDn99aGFip5q0P5DHLm2txCGa/KXH+1K9YsI7zb7G9g/hKv4a9hLkG2Qne5RgfwFObKhL/RoCQbr19g/tNMFP5tPRV/XU3AT0tR+N1K5C8w//N+Er5ZicKnc5F4ZCN0CfOPp5Lx0VQC3rGGm2S1j8aD8f1SHL4kID+fCuL/J+LP2+kG5lpupiH6zyhwjDP/GeZPnfnrKivcQSduk4un0ybMHxPmj+m4VdnwoyEv/M4Rif9ylGXO5YeNaLw/7Y8vl6P5/nz9zzA3QB8NM4Vu3p0IxVdrBPhaIp4sReKbw2R8skXH7/TBR8vB+P1RBmGuLUsvYLFS9QsY4OjALAzeQyWhJh9HNbQFSyVfrlf4QftKa+/1NYpZFXdRgpx202tM80AdXZBgriF2M0zPv1tKGCh5aO9wOfP5Sjp8Fa1h33FWK+HNx2x9q0IqWgY5RGicViwLQXMunXnaC2gvo5vifbbwfuv97AT4HAW29sNWYpWd/ztHFzdHAW4lxG0EvWqRq1SnYG6jW7RoCo+uTVN5dQSRXHlJuoupdqj6DLZMP8KL3ymTzi6NYjflEgbT2WfZDlVIRTCfSD2F+XQygZxBl0vX7SDMZwnzGcLcTkCPxF0yIBfQJ+kIF9PpSAnztUS653iC+meYLyZ6YD3L38B8h6JAMF+lY//PMKcxIMwn4ihyYigQIi79NzBfz6Yj/xnmStpb5D1bITTlmJVLJPe8SeHya5jLXevnhSw3s97bwJqQXebr7Bka/vbAfLYHwcnX03Vv8u+7JTwI6m3+7wYhv8F7tc5D9ePXCHLt2LfG12iEQEP7cxSA9izGBh56v6cwl8DYI6gF8+1Sigi+dpePWp6mzPYTCjSBfJ/noxE1Hbv82Sxno2iYz/YyMFcypmB+6s5PYT7NtvcU5oOZvsaFy6Urkc/Ke6fVBqZErhL2+D6CuVy5YK4qnQK5OXiNVFpWQD8z4pzanttcIKAXDcBHnXZYZ0cx4pgyAJ/bXOJzkxiaGYOgb50dR8/YAHrHh2CbG4PFbuPPFgxMnTp1ufemviYMjPfj8u0DTMxbMbM4gtHJXgwOE572XkzNCObtBuaOxUFMEXqal29sTEd3dyFqq5MI71rYrBWEcDvm5zthHW7A6EQbbFMd6B1uxhDfp5/vMesYwtBgA7o7qzAza8HEZI95/5nZIezszmPeYcXqyigWHRZMj7ehrS4dbTXJGO0rRUslgVwdDWtrCnprYzDZmYkTZxuu8JjvycVsRxZdYCpG6hJgq4kzBfn7KyLRWxaOTgYQFTWY43mPdhRitLMII92lsHYWY3ywGk4KEMdkK8FejZWZVjiGq+EYKodzoBCLffnYsBZjvjWZSj+IrjHkdEidAF8kuB11UZgjBB2VdMi10VipI+zrYsw8m8oF7tVF4ISOXeuS7/UmmU0fBHItbzrRkijCXjDX/I1gvsugpnWya8o0J5QXm6kMG3wxRhdrqyW8qxnkyj15uGOogo2j2huThPM0HfiShtC7wjFXy8BGN7naTHXd6IuD7gjstIfgpCcKe3TsCzWnTkbD3hppmCV47RQe2ilPS2+0rawOVZdSgk5z/Ismi7ab6lMV2+TOVdO+JuU8KlPPozrzElrL/I0z720IwyDFy3h7PPr4nVQasocB0E7RomS2DZ7/Zc09d4XhKr+bltAd8NwPmkNw2JXwC8wnC90wW0hHof22W/0NzF/p9jSZ1t854wzM/7qVjN+vReMPGxH4cS0IfzqMxu+O4vDNXjI+2MzAzeF4WBm4m6LPGmcumG+ws16vjsADfnfNgWuZm46b9b6/wPwa7402onmtO46gpzMnzLWj3f1OOfMQ3GqNIMwjzQjLGsXMOr+7Rl2UPbtHuGhDE8H8UZf/6TD7z878T0uxvzjzP27F4G/7ifjTXqKBudZyvzUcjHfGouh+E/HhZLyB+VuDAfh4IgQ/rig5jTCnO9fPv99MpXOOwvuTwfh4LsbA/JHWqhPob8nRE+jfL+eflhb+GeZvE+aPbYQxwfyuxcc48w8HPfGT8xTmGvb/3V4SPnWG4ps1igdHFMHvxdcE4v0Bf3xI56+kOa2LF8w/pqh47AjHl/qfDYJ/xgsfLZzC/PF0OHbqXEximiprCeYjZQQ5+4l2k9IQuJaOqda82vxx86nY1aiUQxnoDO4aKdI+EKaaIANsN58b4PXWDnjWYq/TPBGKUkcVA3CFBxaq/bBMkausa404jbH9aTWISsKqYpqF/Vcwb813Q3XGWQPzAX6eRKeS2ZQMp32xtWTSQThM8X+VhKrdwYb4eVa2S73uFOYM6oT5AB1ch3J4CIR6wrw6xxtFKRdQEPM86uPOGQcnVy6YD6S6mp3j+unYB1PdDMytiS6YVHImIW1PIuzSfY07n0/1MSD/NcyHCfEhvm6CUJdzF8zXk3yxFk/4JXqdwpzufjOHMSQvGFty7z/DfDOOjz/D3BnrZ2A+RVc/GueBkWgKhfDzv8B8Kzf4F5ivFAabpVVyxku8hqqwJpg/hfFRTYSBr2D+dLjc/C6HXBZgCjypfzgId4FWh+r/azhdr98jqPfovHf0fnS1Aro2/tH7KPlYw/DbZSFm+2aB21nI2MX7KZA78rzMc6ZgE++thsz1/juEu2AuqGsofZvtRULbgJyv2eF91iFXvkEXr+REwdye7nHqznN8Dcznc09duT2b7TGb95sAt2b4mgQ+FVHTXL4OuXJNoWga4dcw15D6U5jbNNVjVglpmoUwr+xs3m6z9aFrzIq+qWGMLzswuapjAc69dSwd7mCaoB9bmuff5jC6OAfr/CRGFmbN8wv7G1i7vGf+x2IntCkGZlbnMbU0AytBP+Ucx+LmHJY2dMxg72gFByer2DlY5OMyZpz9GKdD3twdx9hkI+yzBLatEgMDJeYYH6/DzHwHxUAz7PM9mHT0wjJOVz/Vjo6BalRUpWJhfgA3rq7BMW/B2uoYDo8WcPXy6e+LhP28vRv20SZM2erQXJmAcjaqjqp41FAhKYtbQ1lNvPkdbGAT7WkYbUxEP4GtbFktfxmmCx+tjcd4fSLshPtEUzKGqqIN2EdbsjFQl4bBpkwMNuegszYV3Y0ZsLTnoa8lk6KhGJOWUgzQ2Y+0pJmkv+W+Aqx050DbwhqY14ZhrYXQaaMzb6Uzb4xjEInGfEUEVigyFrRcopiuWnNBhPxhLWGu+ZmakFOQExbbZWywJR6mBvZ+hY95VDanntdG+QtlbmaucYGudbaBwaDRG1NNbETVDCT8W2fhBXQVXaQz98Z0czDmW0IxSzBq79+ldgazGirWZjZyut/lJm/sEkRrBJJTm3C0h2G3M9IEPS3JGaVr0u5Fy+2JBuAWqmgF3EkKEju/j+YEG+NfQHPiWfRSkfawQasOu4JsP9V6FztDZfoFlKSeRWXORdQXMeBQuHQz8GkXpOacSxjg+2uYcqE6APtNwbjeHY2bPRFmm8YTgk9z4hp+P+lLNEPxclbTJZ68DrxGhOw9nv8bg+Fm/fNbdIqC+d/3svGnjWT8RJf70yrhsxKIv54k4I+Xk/H9YRo+3s7FvYk0M1/bxoA5lhtiAqRgrspu91ujcJ/i5xWKild7wgjy0znz2w08P0JZy1de74k3m5WovK5groI+d9pCf4G58h42SuhU6OgE8yuNvM+Ey+2WQAPzNzp88dV4JL6bjMDflgluwlzO/KflCPx+Iwp/3Uswbvi7tRgzzC6YPx6NxAfjCfhgIs7A/O2hQHw6FWYALpDr+GE5Hj+tJ+MzLWmzh+KT+Vh84ogz1djeont+PBZtEuC+Xys00xMPO7WmPMrA/B3tnT4civf5vpozlzM3MD/Jxt8O0/GnozSTwKZ1418uUAD8DPP3+lTQJsi4ei1v+2qF13gpyQynf7YRj08oqp7MBZjlan86zsETntNRCwM/r6mGrFWPW/PmyigXNLXsUkmeqxUUc7UBpkjTXV5vrete5N+U9asCLVpX3cQ2p8Icpm2Wao05AyWdtHb7WqbwXarje1W4Y5FiV+1aw+7DbNcjFAyCvzZ56WJw7WdwF8zbCjzN6FEL22RPbRC6+dhZ4GHqjY+zPavymQ7VC9dQ/WQ1RUCRp6kV3lvoaZa2DTBgDxZque4pzJsZ/LXGXOWLSxLZH6JfMDC3pBISdNsCel+SK9ro1nvoxjU82xd/6rYn03wwSmBPJnhgLo3fJYNCJ9WXcOf/8tDzI7GuBuaDCa4Yi3c3mezraUFY46Pc+UoSIRdL8cT32qYr17FB4K/Sqa/FuRuYrxHiSn5zEOpz8bzG/D8BfYzvPRJ5EQsphGxmkIH5BkEmmKtGvEA+z7irIW8NR2vPAsF8q4T9VgnCvBbrFP4a1pYbVlKbNh3a4n3UtOEmxdIKr6/msjX8vcV7sU2Y79E8HPK9D/i4x+c2M92xRVGwy/fT37Sj32F5sCn6ouRSuXS5fI0KaJheh35WKWXjznmsFHgbUK9TiG2yrWjnPyUWb/PeKclYAuPpYfZU4Dkt5BHevG9Tae4/D7WfrrCYy+F9yPanEPPF5M/wFsS1wmeUzxmI8xinKxfsleym2gmqzTLOc1MtBUHcmkeIU3gI5CMULCoRe2Z6c3l7ZnMFNsc0BqbHDaRPgW03AJ/eWMbUGl07Ia/n9Xc9r+f0N/2s/5UY0M8rBzvYINz3rh/DubWEyuYqWCctcK7OmjntxZVpTExbYBsjYOeGMDLZhj5rFUFv5XMNPOoI92Z09hSib7AcA0MVGB6vR+9QJSxjjRQIbeaYWOR70KWvLNtg6atGR2sRmpsKsLhgxehIK6an+rDgHMIE3bu1vwY9bQUY6a8gYLPRWBpt5r2HO7JhbU8laBMw3EYIE5495RFop1Mcqooh2GLRUxhiHkfo4kdrEzDTmmEeu/KDCMBQdBRHoKkwHN3VSXzPbAy25WCsvwwzw7WY4rmP9BbBTkdu5f+Nt2fC3p5BiKZgsYM/E2z26lAsN8dgszMFW12p2OhIMcPri3VxBubLbNhmbWIOwcXGLkW5VxGCfYoAZWxeaY7Afv3pcgmBW8lSOgRzA3cNfdN1L9J1q/zjAl31XCMVOmGunYtmCJJhBq6eEhe6lPMMLu6YIOymeIxWuGK5g4q6JxzOJkKrMwS7PaHYaKf67WZH4HMr9T7Y6QjDZlsEFhvpPuqDzVKxcTZ+R0scBtkZJ+uiMNOUQKcf/wvMVSO7L9vbrIXtZ0PuTPMwyT3aAEUJSVqW00Y3ZWkixGuCMTeQgYnORKxYs2HviMcyfx+jQ99sIQDbwk3JzeMWdmItBavzwOW2ENzsi8cRg7mS8uYq6BqKGLBKXenuTivZqezoa3SSjwe98cNigoH5H9YS8f1iBH5YCcO3q0EG5n84ScLX+2n4cDMbt8dTMMYg3Bx3gWr6dOhSMNfGKneb5LgDzfD5ywS1NqN5CnMtO7zH83iT4kK7zf0Cc0L/TlswYU74t1N81IeagLVF93bM764iQ8p0Vzlewfz1dh98MRqObyfC8ZfFeMI83szza5j9Kczlhn/cVBJclJkzf3skwiwjE8yVAPcO3bBgLoB/NhVkDg25f0+4y81/MB1mQP4R3blgrkMwf2sk8heYqxLhW4MRBubv8vkPKRjksgXzD4Z+duaE+V8P0vCXkwx8sxGLH7aSCPNYXm8ffECAv9PjjXd7/cwGMY8sgfhiKQ0fOBLx2lgwPlrm51OkvDsTgA/mQvHjTibemYzBAdutRpkWyoJg/3nKxirXzb6gZWOq0qbCLHs1vjghhF/qjccBH5cJa+0RoKTMrkw3s3pC68tHGMinzVA4g2y5iioRHLwXm5qO0gqOOgZ6/r+9wtsUGlLGuzLftVVlK4Oq9p7WCpCnMG+i2+6sCjQ11VsJaC0DVVU2O/vsXFWYAfuYEu3Ydvv5flbBPN/TFL/R0L2W3HXn+aGFgVxbMTfy5+oMD1OhsSz6LJoIay2rUkEXOXOVNW2LPYfueGWny5mfum3BfCTezUBaENf68RmC9dcwH44jzJVsRZjrtbPJFELphFZKoHHnq8n8P8J8jZ+zU0A3Spiv8X0F8/V4gvRnmC9HP4W5D9+DQE8mfPi5o1EXTmFO0bGVS8f6M8yX8nn/CHFleiumOQiirdJQs0Z8t0RThYyH/Js2KBJ8VWFtnxDd4b3VWm+tWFFcU+0I8zfef8Fbh0B+RGN2yPffzz+F+TaBp5+PKPwuU/id8H6pqMwJ74ecumqraytXA3aCXIeALDDLZQvmGkJ/CvOD+gj+7G1E9wY/W88/PfR/Sl6VKND3mkx1M+58hnCe4z01a/1VYY/gVknzUxfuY6ruqZjPBKEvyE8xJhr3ztgyxdiv1Qqnxdbo5NlWfg1zrRb6Gear21PrKxiYmULX+AiG5mcwuuTE2PICZrc3ML6yiLmdTTj2tjG9uYaZrXUsHu5h4WDX/KznB+em0Ts5hvmddVhnJlHX3YIxx6lDXz/cxPblHaxs04UvTWFmYRJ2xyic/Fku3bk+itnlQYxMd8A61gTLcD2m6b5HJ1sxPNECC920bbwZHb3laCeMu4bq0DfShEmn/qcLrW0lxoEvLw3DamvF2HiXyWofsDSb5DolvM3P9JpEuqmRRszY6tHTkMEjzSxd66dbri6g46uPp6oOM2s6tZmHo6cAE41p7Kx06OUEEKGtx8mmdAyURZvKcl2lUSbLvaMinsBJRV9TFnro0Ac6CjHcRyHCx4mhGixMNsMxXIPV8QY4+kvMHLzJaNcyvfpILLQRTp1J5tHRFMsjHnN0sdNKEiHU50rpAKnYtU5dyR9Si4K55lcvN6l8YDCOGpT85Y8jNnQdcnP71b4mq3ub7mKznoq2PQSbXaF02gxerWxYbXQkdXTndON9JZcMzK0VHpilu13pieI5hRmQb/VHYYnw2eoNx4ElCju97AhDUdjqJHAGYrBHp6n9lx0Msts9CdjsSeH3iqAACsZYdTjGaqIYuAKgfaTlimrjX0Rd7AunmexSpQUMyuzknVSwjSkXUZ18Dq2FDDw9aRRBMehvCMdUdzJ/T8EEf59si8V0Wxz6893MfKbWuqv63K9hrjnz670x/wnmGpLXCMVegx/udgabhK7XBwiUEX/8bjUF/zjMJRTj8a0znDAn0NfD8NNeNL7bpUvdSMQ7y2m4MZIIW4GbWeM6lE5XQqW9xYB7tYZQbokwDlqQflnOvEkZr7641RRilsndbQ3HGwMJplzv3bYAUx71Ia+laqNrQ5ub7RQljaFmCcw2gfBrmOt9bzd4Gph/ORbxizP/42IcfrccbWD+01oE/rwT9wvMNWf+xlAAHtnCTOa5htnfH402ZV4FcwH800m6dB7fLsTgm8VY48qfwvyDmSg8GgvDm6OheHuUwsAWju9WC0wluHtsPxpuf0SnL+f//hjd/3Aw3u3zwvuDXvhhPhL/cZyNP+2nGJh/txWPH3aSf4H5k8EAPO72wVudPnitwwtv9BHmC+l04ol4aAvEE2cMPnBSQEzQtY8H4PNFiqAhislq1Thn+y1SPXKKPQZ8G4OoktNU4lRV2jYrvXFQ40OYB+BeDwUA+8ZymTdmCQPNOXZluZgcjZ48H+OUHZX+WKqmG+d13ua90q5pBx3hJrlTKzdWGwMxRZgPUQwq411z7PWZLmjMdjM/D7A/Nud7oSLzIhqKCHE67wZ+Tr2qutEBDhIOWpM+rb5A+GgkQHtpC+Z6P8Fc69R7lKCX72/qpZtKlwzkDQzoVakeZu8EU4EyzsVUL5sgoCcIaLnx9rjzv8C8P8HlP8F8NI4wIVBn6M6nBNlET3OME+a2eEI81Ycwp+ggtP8PYR6jzYJoHIoisEl3vaJh8wRPk9G+kUDgxlHsEObzMV4G5nMphDTPbYqwH/8VzHf5vxqqX6M71Xyysspnc2gucvkzAbZdcgrzPca6qzUx2BaICa5DXi+t3dYhk7JT4YX9Wj9z7PI+n9A4nFBgHVOUHbFN6Djh9T7mZxwSfjuZjAe8nkeE6wnBfZXi6hqF8nW68is0Uppf3ynnI4+tUtXl8DcjBGsEskAuOC8zFqlMq3Yx1PC+ismssi1pgyTt4b7Me77E+61HgVyH8gAcbF+Cudy5YG7cOYE9S3ZMpxPY6d5m3wA5cblwwVuHQK8CONMUc1pT/hTm2g5Y8+OaJ1cyp5LfBHHj3Pm3M90TY9vDC/MG3vaNVSwd7RtQ62fB3DJLKBPaT+EtsK9ePjJA1//MbG3Cub+HJf6+ee0yxpzKjHfg5iv3sHG8i83jbSxuL2Fibhz2hQlsHaxh52gDS6szcCyNY+d4GSc3N2Gb7MLi5jjmFmxYXBvF/OIwegfrYKWznnHQwdt7+B4DGCecBycI/olOtHRXYnK6D1vbs3AujGJlzY5JuwUjYz3o7W8yiXH9Aw2Y5/+NDbfCMd2N7VUbpkcaYOsuwmBHLrYWuzDQnoX50RrYB0pho7seasrAxngjrHVp6C6ORl9ZHF14JAarkgj5EgIl1/xtYZCf31OM/uZsHrnoby/gUYQRSzXsYxQW1gaTbOec6sDiZBsOlyzYmGzBSGMmRikmbDWEUnMcnHScOqbp0OVipxtjMVNP114TiaXGBCwShktVkWYLvs2qCAN0JWZcbY42rlzB6rgxyID7oIYqlS5dh2CuRr/FwLbdyL/1RmJ/IBqrhM18mx9mWqkqh5KwZknCfCfhW+sDW6WnmStfoGNfoGNc6w7DBuGz0MzORUAdDjLQEeg3xxNxzJ+1VG23OworLXw9wbraEYcFAneMHWW0JhyzLUnmGK2OpAsJpVMJpQvxQmPyhdOiO4S5RUVk0pQg52deox2c2tmJtBRt3pKJhZE8rIwWYHOyxAxfao9kZbRP0rFrTlMwv9kbjbsDUbjdFYyrBOWVdj7yvG5Y03HQnWCKxOi1GqK9SkHz6mAUHqtuuIVgGQvEHzfS8W+HBSYR7GtHGH5cjcTvtgjyrUh8sRmND9fj8XglDbfGks3cqTb20TD7ZjEFDkXWTXbw+x1RuNceRFgT2pZo87MK/GhZmfZ5/z+HeYDJrn8K890qupAaBrHm098lzG6plO/PMNcw+/dTkfj7aip+54g2c+Y/LIbhu6UQ/IHnqjnz79dj8RGh/PqgvynNKpgrAe6DsRj+HIbP7AQz4f0JYfnJlCq2RZsh8A+0A9rPMFfVtTdGQvA6IS1X/oY1DN8s5+FhTyDuNHsT6qF8ju6czv/JKN2/LQjv9HrivQEPfDsfweuZada9//kkE99vJxHmqfiCkH486GeG19/u8sWb7V5mm9bXeghsRzqdeALuDwXi3bk4vO/gaycpJOjUP3Um4xVLqCkrrPW/KgeqLTg1bC44qs7+Ui0dFoGsPQgE8uvNgWbbVfWL5TJPwtzLwLwny9UISzlh7RuwXEUHxv/dqKOr0whJf5xpO1pjruWXa7x/T2GujHftpV6T4YpaOvwOuWk6uKcwryvyMksqa/l7TRbbd0UY+giI0XLlkESaolmqsDhU4WuG17VznzLZBfOuXG+z5ryZwVvr4Gvo6LQJUnWim6k+WRt5Du2xrhggTMcI2zFCU6VWBfPehEsG5pZ4F4zQbQvmct4aShfEfw3z8ST+v4pc8bU2vk4VLK0UCXLUBuYaak8O+N9hns14U8LY8/8D5o7oU5jPp/qZYX3NyU9Ea5jdyyTPncKc15J9fIX3zUFYC+bOHD84+V0Fc+1/v18Sgmt1jCuE72aeB44r2JcptHQcViiuEfA0J0d1Mi0+JhflCsXTFTrkkyICmyD/Ncx3s+jKCTv9fpXgvlHBvkqTcb1Kq03YnujK93iP9ivDTYEmLY37NcwF5l/DfK2czrxRe9l7YanY00B8scDTHPr5Kcy1g5pyASZSeP3NULvXfwNzexrFJYWaHLog/tS1m4Mw1zy7ShGrGI6qvv0a5iqNLZjrOYFcfz/TarNs902No98+gXHCeWF/B8POOXTTpU8T6Dp6JkZhoXNfJuh1DBLwQ3TjK8cH2L5x1Tyn/9Pj2tEenNvrmF2js+dhX5ohgOnal2axd7KFvcMNzDnHCWGrcecTs0OYdo5geXOWkF/B2g7/b3HMLClb23Hwb2Pm8dqdA6xszZnXO1ensMafr9zYweHldZPBfjpsb8X+5U1sH65idduJq7cPcXx1E1eubeHGzV0znz5r78bSfD+c051YnO3E/FQzxoYqsbXcj52lfqzNELyjjYR6HhasdRioTsOytR6b463mUc9NdBZjuCUPzuF6WFrzsTTTiePtSWyuDBPibRjUsD6FRltrscmgv3rkhENL7iy1mLFQNPSU4cjRg9sbFuxNlmGhPxUznQTOUBY2hguw0JOOqYY4TNRGY60rHU7CXRvZT9IFaHhRm4eo9riqnd0dSMGNnlictBC0dMaHhICOo1r+zN/vDSQxwFFlE9RXBhNwYkvEfAsbS5MPtmwJFBGRGKYzn6QgmGsLM4lvcy1BdOURmKALOuBr7sznEdJBZqh9pz+cLt0XS80UCD1s4ISMQwG2OwazDKTjdEezjRF0GXTd7AyCuAp7KFN9qDLCrCfXURX7PLS3tDU/yFTK06YQ2hq1m2rWWhMBR18m1idKMd6RgOWRfGxNlWJ9vAibo/nYsOXieKoMj7Y78PZKFe4PJ+O4jYKG3+t6mz9u0HUrGU67bV2lUDnojsNGKzsgr4cqeV3uCDYwfzIZSwftineGfQzM/7SZgd+tJeGn1Xh8MReEb1fpgLdj8PVOPD7eSMI7q+m4PpzAc3ZFXfTz6Ev1hIOKW+vMj9jJ5cC1XaxJbOvitafjftgdgZcJlHttEXjQSac5lIzXKai0R70c7n0C/TbPWTDXfP8RgbJJ8GxX++NKWxQuN4TgihLo6n3M0rQ3O/3wKaH603Qs/kK3+tfVJIIz1MBcrvzvh8n4+0k6/rCbbIbM3yaM5cw1Zy5nrgIvH4xHmMpsP60m4vOZEHw8GYDfbaQYmL83HoiP6eg/dcbjG16Td6ai8LKG6pUR70j93zdf6eH35Lm/3K8d0xLwaCAYb/f7mYz2t7ovGZj/6346/uN6Pv5wmIbfH6QbmOu9tRTtw5EwvN3rjweNboS5N96yhOOr5Vw68ThcbnXHQyvPeyLCjAo85vl+MJ2AN2yxBtQrdEfLFRGmrOmgHAoF3iydm2C+XeePPR4K9trK9ibF5klTIFaV2Jl9FuN0U6qBXpf0otkOU6shBHEzVdOlHdIorgbicLufn0UhJphvtYWYti2Y99OJaUi9Ot0FVWmX6KI9Dcy7y4NQm+eO0sxLZhlZJQN5GYHfURIMC0E+ShE+XhmGMYJkpCqIkPdBTwH7CM9FSXmt6a5o4Pt1EPxKfKtIdUUF4WzKUSewvcVcQjPh2B1Lt0+Yjib6YJSuV+WkVXBEFRW18Y+VoFb51dEkLzpvd1O97ekxQec9mUIRwL8P05n3041ryH6IwB2RY4/zhDPRDxvpwdhKpzBPCTDrzFcyArBVEI411VXg6xf5vsp2X4sjqGMohmJ84OTjvJx5ojemCfpJCgnBfIliYyPDD3s5wdgvINDpvlXYZZbiZYZix5FJYZDnb57fIJB2i4JwhddKq0MOCMUjAvQyxdZVxjMVyDomwE/qfMy91e9XGG+ulPD3Yv4soBPkB4TbAQXDZbaPPb6nhtlPCinuaIL0GgH9Tg37VUWgSYrbIMB1rPPaP3Xm2gFNxyJFmebPlcOiypoblYFmq2KtlhDMFyjInLyPjnx38/MSBcUyz0Xz8EqkU4U+ZbNrrbyO2QxfzBHmepzhYdffCGwDb8GeDt0Mx/Pnp0DXRkGq4qe9TbQHvbZ8Vb2OfpohOXZtKa6SxWds87PbU2vLmFjRHPgqFunABXXBe0bD6jxGFx0G8Pb1FQNsQXyWLl3PDTtnzPz6+MIc5jdXfwH51BJfT5Dv0JnvHm8akB+e8PFwDZu7TrN0TI8Ly3TTc8MYnhyEdXwAQ2P9sIz0YmCEDny83zynteQjU0MYGOqAxdqJ6VmrOZZWpuBYnDTz8M7VaZNkt7Axj/G5EbMGfXHTgcHRHjiXJ7DJz1tfnSTMezE12oKF6R6sOvuxtTKIjaUB7KwMYby/EhM8Nme6Mdldjr7aTCwNN+Ha2igddQc6K1LQXZWG2cFajHeXmcI2m44BLMx0wdZXjcb6LDQ35MI23IKl5TFsbM9gZXkE2xtTmJ3shN3WAsdIG+YHGygKGuAcKMXVxSbs2ouxOVaAPXsp9qcrsDlSiLXBfOzYirE9lI/N3iyzXM1ZG4m1Brrx1ni60XhCPQxXO2JwuT3CuLgjwuRy06mbU+LUcUMw7vYnm6zurcZgHPRF42Q4BYejSbg2k4OHm1W4Pl+CdQJvtT8BW9ZUbA+m4PJkLm7NFWPPmoxDgvJoJAl7AzG4Op6CK3SmB0PRuMLnNId+bSwVJ3zdXj/dPZ35Vn8K7i41YG+0EOM8173xcsx1pNL1x2CwIhw2BmGtDZZbGaSjVfW3obzTbQ3HKiIxoemF9mQsWnKwOlKE6d5U48iPF+pwc7UFd1abcThRgpWeNGzxb1cGEumiInC9Jxy3++h4KTBudAbiWicfCXP9XTA3S+boyjXdcLkjkDCPMEu2PqH7/HohBv/lpBj/OMg3MP9uMRrvT/jgk7lAfE+Qf7ObgE82k/HOSiauUgwJ5o1xZ2HLoZAhzLVXuYb77lBQaYtbDbE/hbmy1R9QMMmV6/Eta6KBuf4umAuM2iL0Fp269oKXo9wieFTCV0Vvjk1530BcrfP+OQHOD58Mhf7/BXMlwD2FuebM/79hrgQ4fdfPpoPxI7/3545Is7GJKrJ9OB+Dj51xBqgPhzTUfQrzd8bjDMAFcwmR+3TUT6ZOS7qqcIwy2h/1uOGb2Uj8ZScNfz3KwE97qfhpPwPfbaaebpU6HARVi1Nm/qut3niNwuaxNQbfrBTj7clknNCpv2wLx6PJGDzo98crdPFvjVAQ9YaZ/I85Bk3lkWivh+5MF5OF/tSZr1bzflCcai8DbYpzi3DWygZtcjKed8EkLw4WeaMh5Zyp1Laq5FG2CS1tvNYVYZIoH1gT8NJgHGFO51lPsUaRNUeYDxa6mSVsrQzwArmOlix3ilU/dBLo1bkeKMpwQTFBpaMw5SJaCgPRWxZmhOzpyJSWswXwOSXI0enzvbRmvSXNBXU8nmawl6e4oTyJ7j/ZA/XxbmiMdkFbpAt66JSH4ilgkui8CWbBvIew/zXMh+meBeenMB8jXA3QCX8Nzwv2Q/zb/xHMHYT5ehr78S8wV8EYFX0JMUVlnEkeBua/OHNCfCXaBwuxdOU8r1OYexiYT8ZcwDLd52YmBVZu4M8wJ+QIc2WOC+bOTHezDnybMUHz5MpC18oQuWZtYnJCoXatWqWu6b5r2Hd5f6/UnZa11nbE1wX60lOQXy6loC/m57BdCObHdPsHhTQ/BN8xRcJVXn8Nw+u11+WwCWMVlRHAn4L8l4NCQsdTmCuHRUDX41Z1MMH+n2GuQ/XYBfLVUjr6kgD+HGj2B9A685l0L3MI4vN05wK6Dg2//zIEz1jooEOfz+GRdQp1Z16AGWqfyQ80letURdNGM6Td04YyPMwQvEBuYD6xOL/t2FrD3MYKppadmFlbMmAenrPDvrJghsz194WdDfM3Paffl/e3sbi7ifmtZbOsbW59EY7NRSxsL2NpZxnrdOAH13YxvTiORTpnuedZVY+bGTSPOsYn+7CyPkcYz2JmfhJjkzaM2UcwtziDRb7n8tYSDq/s07Wr6MwC5hcmCPFhTE8PYXCwDSOjXahrKEZ7dy1G7YNmLl6iYNRuxfzyND93nv/nMKJBn7u1MY39nVmsOC3YXRsz7nyMTnmDTv3y1iRmhhow0FwAO521qrnNWerRU52Jutxoc3RUpqGnPgf9LQWmultbdTp6WvLR216IntYidLYXwWqpw5yjH8sryguwYZDvMWJtxjY/b2eZz422w2ltottsxvF8Nxy92bC3x2GyLR7TnUmY6UjBZEsCZtqSsdqXg4WONCy1p2ChKQ4OOnJVjtpsjsFucyy26sNx2BKJI4L8RBuK0Mldb4016861bE3V4a53xBNe0dhpizRFX3b743FIAF+ZycO1uQLsDmfRqdPl0AEuddKNWDNwd6ECb2w14v5SOU5GM7DRG4UdSxzuOvJxeSQZlykGXprPx1JLAFbpfPYt8VjnZ6x0xmBzIAXb1hwKg1wD892xMsx1ZcDemoZ2KnAFNc0Jyq30/bwMx8pGOlIWjhHC3MaOLGduq4+CrVHLBRPhsNCljxTgZK4Gd5ebeP7FJrdAW7Wu1gfgqC0YdywxuD8Ua4bZL7f4mGH2WwOxOO6Nw057FFYoZrR8bp0B4JhO+GF/qBkevt3yIqF6Cd8sxuP7lST8sJSI368n45ulaDNE/OMunztIw5d7WXiynoNrw0kYKnAzowpTZZHsnFr24m2WAt7riMQr/ZF4uS/UgE7D53c7gujC+TmtAnwkHhHmr1mizB7hrwyEmK1G73b64nZHwOkUQbNWLHgbmB83q7If3QS/41Nn/qgrAJ8RdL+fjce/rqTgX9dT8J2mBZbCDcz/9SDpPzlzZbNrmP1pAtxTmKu0qhLgVG5V7vw7/vzJLEE7EYTPl+IMzN8lkN8Yo0ARzKdi8elCOv8ef3rehLlK4ercBXNVgXtPw/mDAXir1x1fz2itfjL+fJRFZ56BP53k4ofdDLw3GYI3B3yMi9cow6vt2p9fmfFxdObFeHM8ieLTC3fp1F8ZjcHLPN9XbRFmn/UHg2z3FDeqHLZYFY3J0jC0p140y8rmaoMNzBcJ+5UyNxw1+OOO4NzONk83r338tTRxnE7PUuiNptRLdMkM0BS6e4S2aS+9FFz8jDcn0/DKSCL2m3zNdr4qjvQU5qoD30IQVae4mKM5081Uj9O0UFWOO/LTLyEvww05BHNW/DlThrijmG2d59pfGgILoT9AEHSXeLE/uJo5f22OIphrW9dGOi2zFC3xEkp41BO8jXEeaI12RVeUGwZi3GFNoLP+Geba4KknwZ0wdyXM+TdCW8+P8DU2wnk8kU6c0NWw/HiyHyZS/AlzCuh4T/TSdev/h+jY9XoVfNFQ+UoaYZXOvvUzzBdTCaesQDhTBWz+nkCQ8722k/2xQYhredoS/9dJp/4U5tMUIPaYi7/AfD8viGANMdDWMrL5XBV6cTPrx7cKfMxeFdsFXnTiFGHs1zd5GJCX+ZliS6ZWQ62/2YdCIL/G+3u11hfXazTMTjFWSpiXBxHgwXyvQOxSOBzwuu/xMzW8f1jEuFDGWMV7dcT2crnMl69x47mcFptRQZmnyW+q3qa5ch2qxqjhdpVZfnpoaZySVFUm1sD850OFitaU0V4eyEetPmLMoaOeJ6hnMwhsHlrzr4p8Ok6hzmvBv6vSnaYcFrP9+ejPv/sZsC/mh5hhd7M2vYAClpBX+ddRwl2V/7SduNy7MuXPjM1Pb89vLBHC69Cjk6Be2d/ExvE+dq8dYXlvi39bJazp3hdm0D8+jC5bP8YcM9g82ePzTgoBB+bW5jG9PIMpOmUlui1szGJ9d9EMiW/szGN3fxHbO3PY2JzG+sakgZ3KrDoJewF3Zd2BCTvhZ+uDbXwIU3MTsDun0NHXgvauRv5tCPNOwnBhFAsOG+amB7C9OUMX3AbLUKsRBiMTvaZQjJWQn6Y7H7S2m89dXhlHXW02+nsqMTJQi6aqVFg6i1BHZz3YVoD6gmg05EdjqCkPs/3VGGsvRndlqjnmLbVoyIsyjnxlggKiuxQVueGoL4nDUEcRGspi0VGbjq6mbHQ05aBbWfO2Bjjm+7C6MoyD3RkM9lbCQWe+NttL19+L40V+l94KjDdlYLo1BeMEr8Bnp9sWxDXH7CTE1whzraOdqorCTE0U5gm6xZpIU0BmryUO+y0xONKhJKkmum4C/SohL5Br+YSWcJidf5ojTO3y/R66DUsytgYTsNIXB2d3FI7HCrDaTRHREI7p+jA4WqKxqiS2vkSsdEXj0JaOta4owpOKtJ+w7lZFuEhcGU0zxWeW6VpWGTBn6wNx3V6Iq1Mlpra7vo+gPFQdiX4q4oHyCLM/r5kTzGRwyvZCXeIFBsgg9BPyXVScSkpqYudupsNpKfA2AbKTnaa90MuUy+xgx7Kxo6i4RjeDpi2Pqr6JsOsKx93BWNwiRI8bPbBb44KTVn/cpgA54HfYaA6Dk6pe64ZXqt0pgHxxvzcYbxA+j4f98aE9GH/dzzW7fGmo/U87GfhhLR5/OUw3iVvfHaTjq4M8PNnKM87ckudi9rMfZ7CYTvPABgPCZQYVQfvVAQE9DPfoNm+1+pnktnumMIyG3unMbUl4fZDOnLDX9qI67nUR1IS0GVWgm9yn4NjRkCJhfo1u/zq/o9aZv8TzfrsnCF+ORuHPzmT8+0YG/m0rHT8sRPwC86fZ7D9tJZhkNmWzvzEUYubMn8L8/bFwU8pVCXBfOyLwkT0Q3ywr4S3EOPPPVwh2wv7JfLSB+atKbJtJwCdLGXjnZ5hrZOF6kydFiA8+mE7Ge0qs4/V8d0DZ6W74avYU5n+7nIu/Xc/Hf9wpx58vF5jKcm/0+xL4/nizm6Kq2RsPKK40WvHJQiEe2uKxUeuKq3z/25Yw3ORrdLzUF26Au1LOwEggnw6x+5mlj3La0wz4qj7oLKOTLHczOw3eYru4QQG7XqlNU7xNAqQqEyrhrCnDFaNVBDn/rvZwrZNibDASr48m4MlcFl6fSCLMKaooovaUP1IbaEScpo/0vxVsuzoEc63AaC8OQFWulwF5Vqor0pMuIi32LN16gEmo1X4O3XRqPXSFvQRJV+kpzAcpDAbZF5oJ8qrkC6jJ8UJ5lgcKtIPgzzBvIZQ7CfLeKHcMRdNFE87DhPP/FcytBLFgriF5wXw0xQ9jBLP+rqH6pzAfpGO3EcIjsZ6YIZSXlABHd242W6GQcGjuPJVAEaT5OQsUApsUBXtpjAnxFEpansb/W4in4/55HftMgitfewkr6T7YIpQO8oMNUHcI2rUCPzh5D1SvfYUCaKfIB/sEoWqbK5ntdl0otLOgQH5DmyXVheBuYwhu1p3uHnhdoy4NQbhWd7o51eUKPxxTJB2Xh+CwLIzvQ9gWhPB9w9g32WYIw22C8KA01IgGDd1rE6a9Ym8sMtZobflCnjeW6NJPM9lVVIZune+pNeYqAvO0KMx+NQUBjx06+1UCXG58gYdK0mrFhPZPV2najYowAj0Ei3TWgrSgLZg7KWwEclMHX+AmyBcIcpWuXSL4lVCrQ3/TsZAbBHuGj5lTn+BrVFRG+8sL6Cr1quz3p8PxZ8obq7cbu5vRbe1H70i/eRyasmFqYfZ0vnvebp5v7etE51A3hiZHCOxpLG2vYfvyLgYnLRglOOXAZ5YmMOUcxuScFRNzg5iaHTRDzYK3Kr3t7U5ja3MCS4SZk+5Vj4tLwwT5JBaWxjFu78cooaw5dA2bO1bs2D2k01+zm2FyDV1PE4pWAle11Qe6CA5rA0ZVcc1xmtHudAzi5HgRLz84wY3r6zjcmzdz1mNDtZgda8JwTzFqC8Mx2VdsSqvaGjMwWJNC91iEy3TKa9YadBREYKCCQBupN5u/aCOYsdYckxjXUhKFwZZMLE4S2GO16KyOQ3dtAjrrktBWk4iOxlTY+kvp+tvN8P3cZAsGu4qxszCADXs7RproWBuzMVafgdXeYqx1Z2GpLRGLrUl0tml0wTnY6M7GakcWltsyTEUoO0HoqI6G9tpV8Zg9Ovfj9iRc5qHa07t06NqFSYpR5QTV2JQgpyEhNS7VP1bt9xNLKo5HsuieE7FAyDl5bA3Q9fYSzBQHs3T9cw1RmBXY2aFm6OydLeFY64mFrdgVY+XuBuxL7WykraFwNgdjqycGc3V+6Ms5y/dNwvFkkYG5MnzrCVxtM9nFIKbSlB38LtrkorNAf3NFTdIFA3HtSf/LNrYZl9BEaGvYsleFQLqTMd5C0VURbJa5abtTBcAhVX3i99wl7K71hNOZR+EaAXBQ52pgrvnzG30UI0pkagkxBW1mdf61njihY36Fzk9LrjQU/dViDP79cjH+9TAfvyfMf1pPNZXKvttIwNebpzD/5qgAH+wU4fpIMvpzLqI25nmzD/FUqgvWeD7aaOUewfBKfwQe9jL40LHeoMN8CnOtJX/YE43HIymEa4wZnn7VEozXBkPwUrevgfk9ipFbnSHGVWreV3kQ11vDDcyVSHev2QdvdQfii5FI/MmRZGD+7z/Xk39aNEZA1zpzJcA9octWNvvrg6d11H8Nc+1qZhLgZoINzL9fSzQwfzTsi094PQTzD5yxdKkReH2c/zOfjE+XM+mQ4/CwP9hMDZzUuuBOJ8XQbKqp0f7YEmQ2UXmz2xVfz0Xij9vp+MtxtoH5f71fjX+9XsLXUiBY/MxrH/N9XqIgUGa8RjTen881omyp8hIOWwNwtSeEbVxD4HRgHQzGFI9aeqb14tpBSrvtydEKsCrDqhoHTjrwNWWyt/Ba9kbjWkckFopdsFDO/yv1hrZK7ZRYZLscZ59R+zjhZ9zkPXtgi8Zbk8n40JmDR4T5Ac9N7vyIImylMdSsM1dxF22hWhF/3mzB3JbpbmDeRjdXTSDk8/cMtonUpEtIiT2PcgbmBoKsvSjUtP9OnrtqJXQQ5h35SgAlzDO90ZziisokvifbdTEFQh6FQmmiG5oI2nY63u4oT1Pz3EYnLJiP0BnbCGgLYd9LyPbEEfY/w9xGpz0cT8dNF28g/n8Cc/1Pf/IpzOX0BXM7xYIzIYCuPOgU5nLrBP0M33cqxg1T0YK5N7ZSCTjCfDvBH5txhGCct3l+PtHTAH2W5z4Tx76RRmFKKB3TYR7znu0VB5viLirdqp3F1nkNDnhfTsp5nfmossd3GyiG6wlzPvcU5tqVTOCWExfEtTpE8+ja7+CIr9ujSNovo3MuC8cmr/VKHuMej+VcumPCfJ1Ofac0zMyR67WaFttlW1LhGe1drmQ1Ja1prlv1PLTGXIeWpZnVQ4xFOk5LtxLo5QS+IM5DbXKh1MfsFrlRFWx2xXsKcy3DE8wdBPJ8+qkzF8iXs3lugjad9mIWhQRjyTKBvExXfnr8DHWKEZP5Thev5WtmxQINhJXX1JJKsZauKnO8RxQEZ4YmhraHp4YxtzwH55oTo9OjsE3aMD47jhH7CFa2V7B9tG0e9TfLqMU8Pzg2iNaeFkzME950ytqcZXiq1xzKPl9cHSekeSjpjC7VPtWJaXunqVVuG6rB6HA95mY6McHfe/urUN+Yg8qaTDS2lqBvsNHUde/orzW13UdUhnWkCZaBaowP1xKQTXTYJRgfKkdXQzqsPaWYG282meNaT97Vmg9LV7kZ/h7he08N1qCrLsXUX9d6767KaEx1ZWGiJRXWyhiz3VxtrAv685WgkmAeBwrCzfPjNUmYbcs2y9S0TKQi1R1d1THoromlej5vCs3o6CZoh9szMD9choUJCofhKoz3F8MxWofe+hSz49tQXTLdN0FNiDv4OFObiDn+30xFKOxUjTPl4ZjjuQneqr9savYyYGnLvpniELOpvYrHqKbxRkUI1suDsVbBBkc1q8QL1TjWPI+UpBqgKhitsOFqjnGOjW2tKQIrHdGYaQzGRH0ApproFrJdTEWroUIf43hVSUtlWEfLAgjzMDO0uNAaAUv+RYLUHdv9iaYq3HStr3Hr9iov2Bk8LQWXMFispTs+ZuMIrb+tSTlvQK6tcBu0FIjfsSbZBV1049pURVtPKhnOOPIMd1ObXa5cmcHN/C5y56ZuNs+vn0FQRXZM0Y+459EW/Swm+Tdt8HKZALxHQN6mI77S4o0junM5c82lX+6PwxbP11Hta5z5ZoMPbjBwv63tO+cS8HKvC92yhwG4ju9XkvHjWgq+cEaZddE/HaTh95fz8ePVUnx+XIk701kYLnFHQ/xZDLHzncLcDcdVDDrtYXiZDlIwv0PHKpjfo+O7T4doQE9x8e5YGh7Z4sxcuVy5NjG530MHT/gL5re7QnG5mQGKAL/aHomrdOcaZtec+a16D7zW5oOPKQA0Z/635WT8YzMN3zvD8f1CqFlnLqD/cTfBFI1RMttrBOdrBOd7I7G/wFzZ7F/Px+AbZzQ+nQ0xQP9xI9nA/A2rNz7id/+IsNcw+6OpSAP0D52p+Hgxndct9heYH9VeMjD/eD7dvPfbA4F4o9uDhxu+4fsL5j9uJ+OPJ1n493tV+Nu1ErN2/S1rIF18ON4d5HVp4TWi4HllIApPHAW4MxhPmLtivy0IJ90M6N0EesdpDsRhK4Mjg/sc27+mOJRvUZ94Dh1ZLmb70pnq04S27Ua+nqLzriUeNyg2ZwsvwFFBZ05X35vtavbsb6c7tDdF46g3Cle6/HFnIMwM6z+eJswXsvDmeCL2Gtyh/ftPCHMtb5xg29YcdyvbbjVhXUsAd2R7moz2VkKiOs/HwDydz6cmuiCNRwmDcG1eoKkWqflw7b/fQWiphns7nb7qqgvmTewX5cmEP/tAURZhnkz3n+JJx07wE5L9Md505QQuwTlGgP5fwdya8J9hrqF1wXw0zR9WOfqfYd5H8D6F+XCMByaiPDAf54eVZAKHMJ+OIZgpHux8/SRB/hTmcuY7KQHYSWSsoTtfiafD5PMOOv3T+u/uFAGuWKcbFcxPCNOTYkJQa7pNkRZty+yFnWIPHFcS4uw/J7w/1wTvX8H8Ol337ZogA/QbvL96nebQTUKcdkfkc/sUR9uMD6rspvXqy/wsR3aAyRxfZCzXzyuFdOv8m0q6bhV5m//ZKHCnK6czZ5xRFbhFvofmujVErtipcq7rfE5V4J7CXBtYqZyrNrPSvhdLdOQCuXa3NKaJMNexzpi3UsJYzfsumAvkc2levwyzP4X5Ah37r2G+ymulw4BeP6sGf4aWqPmbojL9Sa6/wFzOXBvq2NN5j8iJM5397dvtPa2YmBnDImGuIe6u/g70Dnabx8q6cvRYusxc9iihr2PaMYWFVQcW1uYwpbnvWQuGxrvQM1BvQDwqcM/1m01VllasWFkZxKKzD7PTbZidasHCXKfZRW1j3YLVVQumZlphGapGd38ZOnrL0Eon28SjubsELZ3FqKxNQ1VtEoqLw1FbFY3utjQ0V0WiifCr503qa0jFaFc+xvtKYB+swPhAKUa6izFBh9zXkIb28ljU8oIqGWWwLpYQT8JIfbRZCtKa5ILRYsKboNbRmeJuCoKMl0ZgvDzS7HPekakO7IE2dtahGjrzhhh08IY3sWEM8MZp6KyrxB99qkPekozJnmxM9eViki5b9d4Xhoox3ZGJYbr4AZ5vB92phepL8x4aOjHZiPx5Ki8Ak7mBGOXNtqZ6w6Lt71I8MMyGoLWIo6luZt2iduKZZ0DRvtdazyhlqexQHU7+bZGuQ0kmGjrSEJK2XdTQpL2ECp0BaYydYLDcCz2aAySIbMUBZvOTLrpi1Z1WwGtKeI7neRZ9ubw+7GSDhPVUNVUlwa4h9XkJAnbCiUoKhQY2vLZIDJXwGmWe7jGuecQ+XqNuNugmQlv7R+tRUK9TOc2fHXqXAlyujwG59qNXsRgdKueqsq41aef4d7oXdjJ7TSSmK0PNVo/WNFds1EVgqcKL0CZERxPNMOnVVh8D8ysExPXeCFwZiMdmayhFEt1FmZuZA709EI4ndgJ7Kc2ULv3cEY5/u0JnflyAP+1k052nG5h/t5GE3x9m4Xcnefj2uBAf75camI+WMcgmXTD7Y2tLybU8d7PN6p2OMIIuHA80D95Ft0fwvkR3+bAvisCOohMnICfS8eZwHO4T5i8Tstpe9H6P5sx9cFcigN/lKqF1WUukumN/gfnlGk86Eze83OyJD/rppCej8CdnPP68nICvZoLw1WyAKXRjgE6Y/7BBJz4VglcHfHkQnj/DXIlqgvlXc9H42hFlYC5n/u1KPN6d1J7lPr8Ms6t86hsTp8cHjhQD9Ecj0Xh5IMTM+Z/Uu+JGq7eBuZa9vUth8qjXx8BcW6kqQ/7H/w9hf/kcabZme4L5oa3rVh3KzMiAzGAppFCEGELMzHK5u+TMDHKXSy5mZoiQFMyZAcl4Th2qA3WKL9btvtN2u6dtbGy+z7+wZj1bGTnnllnPfHjNXS7J/fUX9m+tvR9YKMDv1krwTwctCuafJTIVzF9QVDy3UYTx/w8I67uO63iVrMFNdw5GCPNFwnzDfAWLvQRH53uY65SpcgKFTk4KZ0hLyO6st9Ge/RPltENtqRgiAATmU3RuUv3v0JlHSOeqEr7DhMJA6wWK1xMqAl2C0ob6cxXMt80XceS6iodBHp9oHl4PFeOhLwvzndyPHrp8wlyKE0X4HlIAxsRBVyrI6bkPAvM+7o80bGnhfVfOazufoM/nuHKDLqqKgryFMOnkfd1F4SqzTno6fC2Fr67yXdVBUKZN/y3MqwooGOjItISmkbB0XP8AnmsEOUEbJEAF5i4CWkAsQP63MJc1cTud9P9fmOeKMz+rYO65dhLBqxxH+FljeQTO9zCXvuaSNx7KePcHmE/lnccs92Mhj+KJ4mI8W6bZT/8A8yGOXUN05wLzBYJJYL5RfwUrqgkK4cpxZqz2NJabCHIaAxXg1vIBdjjG3O5JxVHnZew0vo9tgnKfwBagC+jFwcsU+To3ceSSfz5Xd0aVepW0skkKhiTHUimoI+l58bLLiNyg8ajgPtZcVuPiJOEttdXHqwjz6tNIcKySTmlJjuFSK15MkoBcNjFGUm9dwZyAl+px0mhFOqVJ0a4xjqkCcikh/Abm0nFN1sulut0bZy4gjxfyswopeor5einFkrhvXh+j5MsYgT5OoMuSgGzSae4NzI9z0nn+iijcsk/AnE/TxL8RZy6pbT/AvLAsd66gNAdaYzcGhkMqgMzmMakgsmDMC7OTQO9qQFNHHUyOPvV7eU1v1vBRT7duQ1w6h9GJj8o25kNi2A6vpxt6bQV03aVwEdJeZwudcgXsxmoMBLpUSljQ24a2pgzoeuiaHfV06Z1wOhth5N+4fe0UAXZE+HeDcR3hz31yNcCkK4S5Nw+ddGkdVNfS9MTakQ1dfTqfZyHG9wlb6M5l+ps/29tzYZWGKK0Z6OWNpy09DQcBI3mdUhtcBuRgTapK7xAXLDVypc+2lyffShcu7stXnwIDnWNb1o+Vg+y8cQINuT9GjwCo4HgwkWlgb2cG7C109I2XYaHYcGpyVEBLhOJDx/eRqlOyRiw51dKQXlSWM/ed46kSwj3Kmz5wQ264swjyhId5wkMl5xDh62E+Sj6ipDHIhalaAxYTpIRhlDCMlJ3i359UcJEtXPQ2gnTGkZJ3Md6agomudAw0n1drixLoFtemw0pV7KSjD7VcUekxkncb77mGKCHpoGqWaleSE2suf4fO+wQGeIO5a06qSlgCdXHrI7o0/t/P4GvmoCJ11Gs4UPLGaMr+S2h4vHu4b3U5P0FH6Rm08dj116Wgjq62S8QRj70qkiEQL/gZ2vN+gk7ud0/Zu6oKnLQ6lbVyOb5SUENmDzx05ma6MQ/fS+IGJunMb9qvETiFdGLpWO56Dwvt73Awp9tyZmLDch1TPRyUGugqan5KJ38Ke3TALwbyCPMCPHKfItDP449Lpfjb5Qr8zVwxfkO3++XwdfxiJg/fTefiK7rW1xOE8Ggp1ggbETjN1/5SVa0b4PeSwWGdTuHAkKbaqkpw3aGJA1D/ObXWe0dS0axX8cCdjZeRYyDesZzDfcd5PPOmKpiLkz800fES5pKittOXjkNzFva0x/3OdzrozLnv9+lkP6Yz/mX4OmGei9+Iuw6dw5fR8/jr0Sv4DSH+x8VC/HaWTnpA1vClBv0lfOS/hleE+TMXv7s/FV8lslTO96cDKXgROIfPExl45juHZwG+Dx31V5N5+CiWrqqxyTS7FHMRoMu+P3BeoWBJwTaFxTaF02eDRaoj20tfmgpse2w5iW/iGWrq/o/rFYR4Hf7D7U78/V4LPhvOwyPug+q8xmO0p30fe4YLOHRcw0dDVdh3ZSqYL+jPY81MN95/CfO9ZzGvuYjJjvOqJnuEg7a3ik6Xzq9bWn5yEB7uzcK4NhNDBLa48AWKIOmad+ApRLz2XQzT0UnEu/n768nZegVj5gKsWNOxbb2A217CPJyNJ5FcvIgX4r7nOuY63lUiYrU/XcVdyP3jbzjuNSAzShLAaRCYcxyQa72ZgrVCXHnO29zeQQmNQQUH8Xo6qlYO1NKrv6uCQpD3SG+txIZIvwIKajpzSd1szH+bMD+JRt4P9RTt3Rzo+whgUw7hm3lGTbH7CfZg7rljZy7Q5mbL/X7KnMB1EM7yukyj2zLfU1Pqatqdj77C/xHmsmYu/yvv8QbmvvT3CHAagXyChjCPytR7zjHMA9feVe58iD+P5RJV30kAAP/0SURBVJ3DJPdjruASpnMJJzrzIb6nwFzqsQvME3kUuhxP5ysuYJX3vQSgrTSlKActjlemqVdb6L5pDmQ9fKuVUG8/j8OeNOXEt2g8NhsIdEJyl+dO1sZX+JpAfIXnQtz1CsE5JS6fkB7ldTEqM5iVl+GjA3apPPyzyhTJ2rKMlVKDXYq7zDVK+tlpJPk8UXdWgXyE4J4gsKcIbln3loYuUmtdliwF5osy3c6fj2GeSnd+GeN0529gPtF6SfWqH+fro3WXMVxNk0NnLtHpEskeLTxDqH8P8+/dt+TYJwlzced/DvMRbrI8MFxxSblvqdQnmQf6zJ+hP/ddWPk+1jyeL15jEY5DCuZtXTVz2v5WumqNCh7r6m1AR08dLI5exIa86jXJ3+7RNaG1sxqDST8CERt0hjYVoS5/F47akRzxqUps02NeFWTmt7ep4DB3fzVchLi45AFPO0KOZkRdHYh6u+Chkw5Ya1VZVaf2BnQEczNB1UUwWzRFsPbeQE9jhnrNrS+BS1cMa08uPPob6K1P5Q2RonoS29py0EfVF7NU0QU3qM3SfA1BXRE8ndlwNF8lwK/A3XCFIDoOnHHw4Mmap4kHqD/nPfRlvgtT9nF1JSnE4KTikfUJf/lFNd0t9cNNvCn1fN7Dg9tFt6wtPQ8nXb24d+ncFOjKgqfjGlxd15V7d2s58Leno5/CQ8vP0lJBGfl/6kTwppMbUOAdoPIKFlN1q+fHMJdiDuLOpaDDsUOnM+fni3MfkKAI7leQF4SIAhEeUg1LCgp4CTlpWB8l/OQiHW1LQYI3QYw3gawpBnkjSL6sdGzyt11WMBeIq65mdPkSYCZriYGOK6o9Y3/ZOxy4eFyqTxLu/CwqZTdvAm8dXXkz3TLfI8ibzU2la6t5X1XEEtHUwsGphuKnu+IsmjhgNfGCa6WQasw/garrf4WWIg4kzenw1F+GlYOhRCWLuDIUn0AfXXk/3Ylqc1p/Tr2v5ATLmv4AbyopZyi9fJO8kZep4vfpnO44srBrpppufxsTLT/GuuE87oWL8CBSjqU+XhvVP+Ux+RFmOTgfuNLxYigf30wX0SWfwjcjV/Afb9XjbzfK8fVYNr4YzcSniav45fwN/IaQ//k8X5+rxWcL7bgZrVHHqe7az3gt8JhzAJcOZ5IKeEA3eMcka+ZpuG1Kwc2+i3gcyFegkrS5+55MPJf0sGA6HjvO4J7pXeVSn3kpAiwXVO75Pf6dBMpJZPxDukrJTZd674eE2W3NOTwi5F4TpN/5CcuB66rr2afBD44LvyTSVJqdLBP8fDRf1TsXVy4wl4IvUpL1RUhmB+iCo9fx8SBdcvAyPuZ3fRWnA/ef4/5dwpcTufh2phCfJMWpXsHjYAo+jF7Dy3gOv89VFWF+YOGg1vkuHlpS8XEgW/VKl4I0UvddmqZ8QZh/PZaD3yyU4jeLFfj9ehO+m63GA4qBfYqWQxu/Ize1Jt5/Fg9DebgfysW2PRWLfR9ggq5403YFt4NFmNcS6Po0Xsu87mspSCmu5Z5U9y4Ft5uvuXlOhrsyEKDbkinxDVsePhxrxY6rQDVNmaX4jDSdUfXXLRSnIlQHu3n9WCmg/DxfoQwc+a7iUSQHL4dK6dJz1VLNGoXVhukaFvoyMEjweClYXXSUlupT0N3gwMprV8rCdtCJ66ovooWCvZYD7NVzb6GREKslzOp579eXnEY9TUBz6Ql0VJ1SDYTauB89FKedhLwI3UZZi+d9I/dOG9+vPettGDkOWPLfJ6jptDMpQrJ479EFi9sWpy0QduUS4tm8nziOyXgh6WpWPpeUNWnKIuOZbDKmyNgiqWuSmma/TgPDRy8BrPLSBf6yLk5YxwvOqy3Kz5GfJW0tcP0kQtwHgXuCMBfgT5VcwWjuWZWWluT+SOc1gbmsmccptsRxivOcoqmRNe1VGgdpViKdAcUZyzS7TJvv0ShsNJ9V256AnKZjgaZBtmWCUrJFNjtTsdGRohpKSZOTxZaLqhyr9EiXFDDpSBapvgxP2SXYSi9wXLkACx26hWOrmDLpBy5j4pCkkXE8kwpuErg2xC2h1r4JU14X4q7nJMiN46AEwcmSpbhz6eYmTWCkrvscr7lxGg5JV5toIpxl49+N0LkPc0yTyHPpV67GapoxqaUvDlvS0YY5jsv0uuTYSytXERjqOcE+xt+9ceYSza7qs/M6kpkomTXW05ULQ0x06pYCcoGiMUpWSYDdWz26hjmHRw9fyAxPwEiAe1T0eWLET5B3wWTrJuh74PYbVOcz2aSmemjArn4fjblUm1GXQwNTfxMMmmpUFl2EXVel1oubCbzOSt58vSVIeNowEurFRMyoOopJMJq4aJmKdvbko7/pKtq58xqJ/iTY+xo52Gvpagli+b2sdWvrUmFpz1Igl+d2gtxB991DZ6vjiTTT6Rsb0tHNC0gaobjbrsPM95NAKwmYkeIkVoJZpihkQLDz4rbwQrfkHzeGf5N3KdPbsnl40KRZvAwcBqpsPf++mwqrm4+6kouwEqq9UrSBJ8HZkAZLA/eBJ9vWIc48CxHTDXh6smAh7KWtoZkn1Ua1aOVNYqHaFZUsN5mUVXzzKBCX7Xg/ZBqMj3IzylQLL9BA2UVChAMYL1JPdarK03bx+7vLCGgqVOmwE6FalXaQoer3VOvPMG8KWTOU6mW2ynfUgCblUKVohYBcakNbOLA4eTF7eTG7eLM4CGvp6CTFLawEuIMXu5vwdxGuQYErHbzUYJeBUZpPmAlymXKUGYs2CpymgncVxGWAa+KFWpv/Lqqzf4Z6Ar2Djt1Qe0nV1rYT3Nbid3njnVB5wzLdL9P/kkIk6/myj7ImGuENJp/rkDKZ/J8BurQVzRUF89v2TBXEtNx7BnPd72HNeAmHvlzccufT1V3CcO07vNlOqLS0O77r+JBO87PRHHwcu4S/nryGf79fq9Z2v57Ow1dTuWrd+Ds68l9Kj++pG3g1UorHw9VYshephjBlaT9Gz40LqoiD5JaudaeqNqYS0S7NU2StXDqz3bJdw64lXQXoPSKsXsbp/MLpeOo8g4eEufQWf2S7iEP9aezTpd4xpqq2qJKzfp/O/I68py4VBz10jz2Enu4cXlou4ytvhmqF+k0sDZ8Ez+EzQlg6nn07nIVfTd7Az0du/CASJNDukecKnvjS6bwzVJrZh9FMfEQx8MB3UQH7WSQVd90f4BGd+acjmfhiPIcOlU6bv3tEd/48kvEDzO+7KVwIc5lmP9B+gI/cGfz8HHzoScMj+1mKhssUQxn4IpmJ361U49fL1fjNaiM+HytT52i197xay5bCLEvaM1gjzJ/ECvF4oAC7dP1LfXQpHW9jw8rB235N1UiXtLNBXmdyfQd5vctUY3/2O+jM+Hcc2E4gUHce6+4qbLgrcDfWiDvROnw00Yn7g7UY47GTPv6eqp/yfnlHLRkNdnFAtmQS5nSFgRQcBNKxT8Fzx5+JJ9FCleYoU+zT7e+r62eqJwUDjWfgo6P2UxR4myjKeU/Yas6qWup6jltyj+trUtDJ+7yWRkBTn4Y6Xvv1hHU97696XrMtvNe6CI8eXrud1afRwWtcouCb6cib+D1ai06gU1w57xENx5U3Y5M1h+Yi6yRhzjEj5xjmkmomEHbzd/8DzDmOiWszEqZ2Dvyyyfjh/jOYy/+4Mk+o4jFSREby0AXmskleepRgli1MsRDk5wnMgxIdz03gHuNnJwoJ0mKaBYI9JlPs+YQU31+1WaWQiNJBSjCXcp0EroB3QaawJVKc98w0j4NEsEt7YGlEtEbTIdPne5o0blexJtk4BLl0flymaVjkmDTPMUlKqko1tuP0MbrbSkKTsI5UXlKxRlaCsI+ioo9jZB/H5b5iHkPep9LvXoInB1VK2UlVxU2C1wTkfw5zmSYXZy6bfIbKMyeoxaXLpuq5S7BclVSBe5+CgG5bZocaLiLB8T9OmMdo8qK8FsIVNDscr2WGVWquS/U3ySGXKPZBmhuphCctWOX5v4V5giJADJuaJeb1Jaaxl0wyUBQomPM4S4c8ceYqAI4ufE5gbSGMu7UNaus3d6C9uwYFxVfpwFvRqamDtr9F/a61swreoAmjkxGICLA7tWhpq0BleSbqa7Jg0FajtfYanP1V8BjolP0dCFlqVfCZXVMMQ0c+LL2lMGlL0dWQAV3jVVUPXQAuN4EM/mp9m6CWn7sqL6CZjlbgLkB3aQrg0/N9mjPU71oJ1h4Ctb/+KiwtWYiaKmDvyIa26gJ6eYKlu5mBfyfRojpuMsVt4fbnMLcJsPko3YjEmYsjd3KwkL6y4tAtVJnKvfNAankjdBHuXYSulifGSZj2E/ImgSnFhkzn29qvwdcn6/g36M7zYG3LUM1bdLyp+glmC//XQdUra1Wy5iWwVgDnzaYcObc3alqtkfDGkH2Q/ZNexgGZeuEmF26gJk3BXEqiSmWgIC+OAV7gA7zYIhwspB71IN34SMdljNOxJOkgQ628QBr4XnTZAkuBpqTrWKUalZSabLoAW+M51WbUTPX6b2Eum9SYjnWkKcjKVLyD7yMwl/VIgXkXb+BOiotGOic5j228eCszf4KK6z9Gq0TvVl+Ahr+XtXpHGd0O1alU87KWn1RAlxKXMkvg4c0rYkFEQ4ziQT5TPlsaVgxRFUta3r6R7pUwVwFwdLdr/XTKdIz7rmzCvEBNuUq3tElCYdNwScH86UCWSr16Fb2AL4cu47dLRfhqPBMv6W5fDl2lG72ADwdS6VLz8ckIXe5gIe4OlGLOnKci74tT/hLtHAAl11Nu5hU6i13p0tVHN2ngY/8l7GrPYd9yFXtWig1PFp4NFKqo8FdRgtF/ES8951Wd9KfOFNwizG/pz6pSr+Lub9GJ3jVnqhKx4syPei/hLiEozvwVnfnXdLi/IJC/iqbilU/qy5/Fx6HL+Cyahm+TufianyMpabeNZ9W0tkyPP3Sl4YGX4A5fJ8iz8SRMgeFPxUexDLU+/tB/AU8pCj6XBix056/o2AXyAnwpHvMRj5nAXPK+j2wp2KBo2u85jReea/gimqf6mj9xnsfHA1eVK/9yJAsvuD+fjxbib9Za8KulFjwM5GNDz0G6h66q/Qzmu95TzvzDoRK13XKlY1FP10aYb9mvYpXHY5AiTLrjxXmdBQgFCQhVAjuPIlAG6QZp65uNo3g7DqJN2A9VY8NZhJvBcjwebcI8xd66Ix/JbjonTSqvo4sY1V3DFB33Go/NzWA6YZ6BPT4/9GTgbiCb5ywNM+10jt3nsUQxNduTyvuI133tSRV3ItHzcj8IzDWFJzgWSD31M7zuz6oc8UYahuq8E6jl2CWuXCLUpaCMTKN38F4SkLdJz37ecwJ4gXnrjfdUPImG/6PjGCXjjY1jhZ1jjkyLOyj+/y3MPbmnf4D5m1m8NzCX46PGuP8LmLuzKEwoBqQqnFSH81IsuK+fgJ+fJRCXTcAdput+A/MwH8WZS0MVgXmymODK41jDfZOId1kTlh7qUQqJCF2jNFZRAV7lZzBd+32QGmEoQJc1Z3Hg0k1wr/vKD+vgkub5Zi1cpsPfdCeTCmyyRp3kMZNNBa3V0vXSGEibUD/HYIlFMvD79nAfZJzu5vit4RgkfR9kiU5MTozjmcoL5xg4JAWHCHLZpOOeOOwxjjkT/CxVaZDjmgQRC9Blk7V+qQw3yUd5PkzDJM5e1tyH+L1i3J9ItVRru4wwNzFeATFgBLBaJiWsBbwq97yM4zON1wDF3BuYyxq6AF2m2SWATyLY/xzmOp7bP4e5k6IvVHIK0oiLMK+Z6+ipRY+uEXpjG/pM7ejta1Y/y5ZTkIrm9gq0dVWrzebSKpcuwBfQ5xemob2jAlbLcecyc18NOptzVL9wd3+l6hlupHOWADXpHjbgacVotBcjMS1CjkaYO3LUmre7t1CBWty3TfqH05Hbu3KxmNAhTEDL33RXXVRgF9gLIMTxdRPkXVQwxka6doI1YqhUrUbj5iqE+4phbUqDjgeuK+9taCWSWuDMG0XWw2Uz5xHuvNCVguXJt1LpSJ1jB28Egbnk9UmbQQNvlDcw7+QB7eD/aOiMDTzYOoJfptBlOl+mjiW63dmbB0dvDvqa+fl0oNI4QS4sORlmuTl5MwjMJRpVIK3gzZMk7ls57u8fBeICc9nkBpVpMy9Pso/fWSqQeStTVDlUWTIQZy6ddaLVcsGewUDVScR50Uoke7LtIoYJHCmuISVXfY1U4nQaQbpwadPoJSAVPKlKZVOuvOGsSp+RfFgBujSFELAKzD3cpCa2FOwQmLv5/7J2KZG9sn7Yzf2RKXY5VyLWZMZFBrmanLcV2KUblATDvYG5FM+QqVKJqBeQiziQRi3hrjS1RTvTFMwjrSnwiYCgKpYp1VVdBm5asuiksrFvS1fT66vG89ixZ+DAm4d7oTKsEogCc+kct6q7oKbZH0ey8FJ6diczVO/vP6yVK1f+io78k9FMPKfjldSsl3S7UidcYP4wUYklZzH6OGiXpP4Vmuhi5JhLFOwSncM23ZukoAnMxZkLzKWimMBcou1l6lbKlUpKnExFfxy8QvgS8oTjQd8HKkL8oeMaIX71B5iLO79rzMA9ioQHfZfx1HQZr51p+CaYib8mXL8eIGS9dMdeOvbAJbwOXaE4ycXng/kK4pLD/oQuXlLKBMKyPednfhTLUTB/EuS+xK+p7Wk4Ra2TiysXmEtt9GeRNNz3XCLE0+nmCXP/Nb5HBmF+hTA/hb3eUyrH/ItYHp56UiggLqiI9W8n8lQFuU9HcvFpMp/vWUp3X6Cmrhe7zmLHdB0HjlzC/JSKJn+RLFMw37OnYkFzClOdFAoUQJuOLCSaOPhSgArMRayGKARdhKVEgfvr6di7r2HZVYF7o924M9RKoNfhfrIFX64a8eFUOza9dNqDdVji56lsjP6rmDJn83k2tgKZOORxPIxkYt97FTf53Q49map+v/S9X+5NwbI+XcFcGrlIBbkwgRMibKSCXKBDiiCdhpn70cf9kpgQGaMk46Wh+BThfQaN/H1D2XF1uMbSd9HG67u98iQB/g4fT6OVv28pOYn24pOqFoOe38vEQV2W45yErwh+F93y/y+YS7MUAbmTEJPZRQH6G5j/+VS7zPypWUBZK88+rhAXKaRr5Fj0BuY+fk4ol2MJtz+HuWx/DnOZhk8U0XXy76Q7W5jCYICfFeE4GuQ4Gs55V+VPv1kTlpKpUv/8GObS2lQaFF3CHo+tgjkF20rzWeXGBeSjFScwWvnecQMT3vNj/Hu51wY5RggEYxwvotXnVNcwJ8cSO4Fm5rgj8G7leNnMz1fLFRx3tIUUOxQU0kZUTI5y5xwXBeIDtYQqx8kEoZzkGCdAl5a5SY5/AnQBuxSDkX0Y5bgnm8pD53gpbn6Y46C4cgG5jL8+7oeXos5XxvGSY7W3mOeJhk8C2MSdvyndGuPYEa86p2AeJ5ATvF5GyKFRjvvDN86pKHZZWpWccplV1vM7CGv6+T5mgbmYUhpUP83TAD/3ra7eurnm9jICu4wgb1WNTZxeHTT6BtQ330BVXR6deY362WTrRCBiVhHrHT3VKo3Mw783E+RdnXTaHcUYCGoR9XdjMNQDTXMmnH1lCNnrv0/XaobTUA5Hf5lqbiKg9/HnsKUSQ55GxBy1sPfkwdZ9vC4uz/VSbKT2supoJq87NPkEZYH6nUCit1Y6nV0h7PNVEJxXV6IcfNhQBmuLOGI6QN5c3fnvKGVj5km38NHEk2zkSTZJWgedsY0HW6AqQWnizN28IPy8qaTijl1uTv5OHHgvbwgpsSgzAmrdnCdH1tElutXblQNXZzb0jalw992AuSuTYiULhhYCnjd5P6Fr5Aky8j3MvPDNvGkkz1PWPtSsAN9Pbrz/4ZEnUx6lDrj8nTzKvsqjTDUqR041+mbdXDrohMupkjlIyNSRXJSSziPOZqjtPAZaeeO2nUOk/TzCHRcRJhxDbSkIt6cqaEZ6rqot2JOOQHcaLBy8jLzwBebiRBS463mh8gIWtyw/y6AmBTgkCNBUdx7aivd/cOYyeyLwlhkXcemS2tcisy8c5CT33FlFNU1VKlPs4swlWlhaWjp5I0l7yGlHiaooN+8swaQpD8OaDAy0c395k4VqjmF+wAH6ridfpTEJCJYIxj3nddwNl+LQV4JF3VXemBwcmk+pGu6H7qt4FM7Ei1gmPiG0v0ym47fLZcqRPhm4QnDL2ukVvB4W93qF4CfAwrm4HSnFvK1Qwbz8yo/RLI0seMxlik0K9EgddYG5TLMfGaXX/HnVyU1qwe/br+GePxuPCI8HrssqyvwpwSclZaU8qgSS7Wkl8lwi39NxkzC/b8vBA1sWgX5d9UB/QMA8M6comH9FgH5LuH5LcEoK2gs6/VfBVHwcvoqvhgsI9ELV5ezQeI4wpxOP5hPWWXgSyqQLlyCvXDwfyDx25pF0OuireB5KwUuKA4lkl02ey+8eCszp6D8MXVfC4DGd+B3rMcxv6s4c90uPZiqQP3C8j5cUABK1Lv//MY+hBM+9HipSBVlkin2p+5zqJyAwl8Is26ZLeDFUhqcDRdg00ZHxfWe6z6j18h1XnoK5uOIoB3UvoeiX64YDmQxyuvwfw0owDmuvKaG1GajCqusGdgLldOq1eDnfg91gCY4SdRjvT0dSK4WRUrHk5t8MVGInkoPDWC4OItnY8VzFLo/tnj1drZVLsZmZtg9U85Zxgnyw4X2VESIpcInudCR6r8PXdkUtLfVLMG59CmxtGeq69/ffQA8B30xh28r7QSLdxZVLlbguOrsuOjoBupSAbZVlKYJcXHkvDYqB97S1hM6fA7q7SKLWj2EuEepS1e3NmrlEqqvpcoL0DczfLMsJzMUIiCGQseTNUt0bmEtJVwG6OPI/h7nnGuFAwSCAlul1AfmfwzzC59KzXNy4TLUP3Lig3L035z0E+RnSPCTEzw5wfBWgD3IMHeT3SvKYTNdd/AHm4tKlD/lM9QksNZxWrlwc+Xr7ZawQ8DKdLlPp8bITKuJc7rEkgSruV8xKkKYhwOPuI5zFDJh5bKWBkxSjkpTB+uy3UZf1MzTl/EzVBJDZNDN/5+X/hmgExOyIE49RNETrTiugy/NE41kFdNmGVXAbBcT3m4BbAuZkJk6EhTj4IY5V8YYLx7UPqglfnmuZIZVgatlk/FZiSq5XATqPR4TX7XGHNH4+YS4zC1K/fZCcSfJvh8mTBGEtxWKkParERb2BuZYCTTj0Bub2Qo5BvCdkafUth0c3F4xaFMS1/U105y1w+fSwOLrR0lGuHls7K9Tr8jcCfIOlHd6ggS5dA5e3FyZLM4yGepjN9XA5mtHWdB1uaz0i3laYe4vgNYkrbyDYS9ArPcL5WsBex9cr0Cd53h2ZcGkLYdPkHQe2NV6BofWaehz2NsHTX4zumkvoIJglKrSz5qL6e0tnLtrL6Xpr0ujsCXFNMWFeRldfrFy91Dfu5/9JGVFZ15JIcrekp/E9JFdPNuXSReXLBc/n6qAX82bkQQ+Un+UFQ9fL5xIA109wC7Sl+YHAvIN/183/kxSVbp4IP7+XzDCIAJHvZuzKhrE9W30XY9NVmGW9v/KSCsqQdXOZJhH1bCrgxUjXLpvsz5vn8rr83kCBIY8C8zeAl01Ut/QDl0FN3EqYF0aYF6xEtieqqPKoNGfoGOcI5RlNOiY0V5CkCk5q0zBMtzGkS0OgmVCkAxbnO0BQDuoyMajPQrw/W20CdAf/RkWpcxOgizsX+A9qrimQS+MIWWd3NF1SMJc0HYF5O4WTTKkLxBt4Lt7AXM6LwFxS0yQAThSzma7FxoFNpv0F5vI5AvQE92XKXoRFdxkmzfkY0WeqKdJxbhM9aVgWmDvycOTKxSpBPdH+Lua072PfTRAOVGDdlEmXd4k34mlMdZzHNl3vXV+WSkOS/OnH4mpD5/E1nejTaCpuuT/Akfci9h0f4D7h+DB0lRBO489pKo1pmMdRioZUZfwEnQW8TihGZKCZ4TGQOupS6U2myQ8VzC9iRXMOm4YUHHly8Dxeipfx4uOpavt53LPKFHiaKhiz0XlSrbFL+tpt63XcIexeBMtw356Fe/xcWUu/S7evSp8S/h+70vEp9+vzaAaee87hmVsi4y8TrGkUKLn4mMCWfHB5b3HSH8UKVMrVq8QN7kcePqRz/yiRpxy3NFN5EaU7J9Bfx48LxoirfjmQoTaBuay5S465CINHbu6fRerGv6dy5T/iMXrN93jq4/65z/H9rqhysK+HslT1uEfSHnW4BK+GCVgn3TaFygod70zb+2qmRGD+nMdFAuBW+yjguk5jjsftfrQcN33FKjpdgjiPnTkHY4LTSzgE646XXsaNhHGyFc/mdfjFURBf7TrxelmvAH5vuB7LzhzsRisx0sfrn589zG3BXYi1EIEezsMeRdEeRc4mRZ6s06/x3C1qzmNSauS3EzwUwhKtHOOgH6ZADtPRxSmApcCSdAaUFMxuXr9ST8HSckVFpZvbM9DbcAn1Re+g/sa7aOAmzyUArpPO8hjmp9FGELXTlbXdeA9dNBniyi2lvP5VTAxFehE3glYqtP1bmB+XZT0GudroyFWsDTdx5zKTJzCXGb83S3lvguAE6BL4Juvl/1cwl+0NzN9s4srfwFytqRdfgIfjmIvCwccxUaaSJfo6QKDKJpCSKokyrTxVe0nleotDn6g6q9LJJNd7gffmCk2GrJELyBdaLqqgUgGnmBJpd5ug8x1svKwyGQTgAkwxAZL3byLIJaNAUlx76YolgLAu521UZf2Ujz8l2H+qAC+wd/Fzfd9Pt8v1NMAxJvL9eZVHeU1a4g63cMxovUABJ+dd3Dv3RcH+vAK+QFwyKwZoasI159R7ShczL8dg2SRLSoLuhC1ivOwcy4UvXjIkSDiHyuniBerVHH8pAKIcKyXiPUFQD3GMj/GcSYtUYZHwSjIeZJn4DczVNDvfz0KR4uH3D/Cz32rrqZrT01n39DeivC5XbRpDE2xeLUzObjR1lqNNU62eeyMmuILH7UedgT4YbW2EeQ96eivQ2lIAna4CQX8XtN2FKgXN2HsDmrYs+Kw1mExoMR7XIOJuUFuQLryfTlYi2HubM1QlNUNnDvoJe4umQEWu90vKWVMGHfw1dFRdUj/L7+Vnv5GwJCid2lLYeuiC2/MpDLLQUXEZPjr/mK0GTgLdSEdsorN3UDV7GtPgkaArHhzJ7RTFI85W2nC+gbkcPB9BJDD38kIUF2Dno5GwFpj38vcS3NXKnzt4gTZmvY0OnixRgbbOPFi78tBRmwKvpRqG7lx+x7xjoPM7murSYKq4SBV5Hvbic2qTNXzZRCy82eRnWQ6QTZv5U5X3LukIcvIkqtFTSQhyk+l1Abm48hAFi1wYg1SHknsuFZZkekqqLMlgNN9LoBPiE7p0lU42yME0TLjJlHuEalhKuQ4QVLJFNGkI8e8DhL+v+wrsvLitHMCcVKcS4S5R8MGOVETp4AN0yV7efHaqaIlk7+NFLTCXaXYBtloKqbqoNnHnUqKyjd9Dfi8R/gJzZ+UHKqLdRqUtU+xSZUut0fNGk/S5WO9VVXJWashHqN7j3ZeVIBntuYIlfQb2bRyQ6WDnNB9gvONdzPfT+RGeh3Rka5YcTHSmYIiuarKdYBXX7KYblhQrP6EjXbwG01Vk+4cJgpOAfxi9jgPPZdwJ0B0TVHd8GcdR1qY0DFFAyMDRlC1NNs7DR0EibmGSKn2JDm5XK7XYr6h+6dsCKkMqdkxXCfM8PI2V4UWiFM8iFA5eCgl3KqThy76Brp4Ak0Yr95x0rIT3kSUTrwaqcJ8gum+/ftzAxXiJDv0Cnljo6B2pqnzq61C6anMqxWEec5+fetP4fzl4Ec7BLfNF3DRdwJE9TU1xfz5Rhc/GK7kfuXjCv3k9UnQ8fU43/3LgOl7FpMFKFmGei0+HxJlnEO5ZBHmqgvkz/3XlygXmt81XsNpxAs+DFAp07y8jV9Xj8xChHz125F9NFuEzfobMCEiq157kjXedVevl28ZrqrCLzJRsUaA8HriBO+Lc+fMbmMvMikSjxxsIA8JcBtiB+ovcKB55X0aaeK83f4BpZz6eLvfh5ZoRf3w2hL//cBj//GoMvzj04m6yEYvOPOzHqjFtzcS8Ow8zFH6zfBy3ZWArkkfQZ2M3QJGhYE7RxnO2qLmoXPm67iqWeD9MEjRyDamgUl6bkSa6sY40TDlKMeWpItAvYNxdhWFHOUxNKQgZCpFwVaGZkBeAy2Nj0dvqsb38lNrkeQdh3lZyAh0UiN1FJ6C/QUEvA7hMr3LAVtktqqiLuN9TkOYp8ig/i7sWiP95xsubmBs11c7X1XIdf5bfvYG5l6+pTcQo30f1Rv+/WDMPUEDI9gbmMu0uEe5qnZxiQtZ0Jf5IzWZy7ApwTPTxnvcVvafqYsiUcqSY9zDH0BFCbqxGos/PYZTnTwLIZE18lsd1ppEb73eJMJemJbHyEwjRlUcUeCkaas7Dz7FNuoWJ+Hfw/22VZ2Hie0gRoF4ex15Cvpu/l0DCmrx3UEVXflzj/mdop4NVPSE4Rrplap4CIUKBEKUZkWJAfo6VfsI8QlhLB76hDgo/jonys3TaCxLc0jM/QRMz1JGCGM+3tNOV7BofDcxxjX1ZKuQYScEhGVMSz6HG9u+NmcyoiriStf3juCcCnX8f5D6HeXxkVkNS12SLUnAFCXT5e6l/Ih0lJe5Lw+OsYE4jp947/x24S06qGYG3hqdCc9JLXKqtWT29qmf4QNKt+ofLz526OgxPBmF0dKGqsQB2n04BvdfYjGjCBrOtFb5AL3y+Luj1lejXV6ClKQt2cw366VS7CF8jH13mKljopjUtGTD25KnnHXTh4tb72rMU1OVRgC6vKRdPAIYddfBbqqChs5WfJU1NgkoE7O01VMI9JXBQRDg0ZfBSQPQ2XEPc1YwBOn8JmtNQIUk+s6n6EmwceCWqsY8HQKbYxZnLFLW4XRsPkqgnF0HtKRaFyxuEB0+ila1Uzf1yMVA9yZqWwFwgJevBKoKe4kKKQkiJ2LCjATZdKSaHDRjwt8PPn33majh5DCRdzkAISwCDoeB46t7G95A+3vL4ZpNgB4m6l5v6DeDlubz2RnzIBSKOPcDvJdPr0tNW1l+k6pCkU0i06Dhviim68zXNVdxyFGHfW4ItOh1Vb91C960hxDsFjql8zguX4A52EK5UybYmOoRGfi4vdGkKIc0hxKUP9F5DsPOK6vwksA3xuavpPPqrjnPCe3hj9RDKsl4uRTJkml1mSWRr4zET0SM9mnspPiRq1013JWpZ5bnz/4x8D0n5MVa+p8TDJPd7Z6gJh2MdWAuWY9KUhQljJmYI6Vk+Ss35LUu2KuwhHa7G6HAXTQSpJxc7nnwcBMoxTxcvA/FQw2ks9BCwllQ11X7fe0Wt774ifD4ZzsMDQu0OXeSdCAd2K92ytOgMXMNdDvQ3vfwcQmDaxO9CJy4Cro83pJTblbUyWWdTbUs1l47Lt/Zfwpb2vAqAEwEhmzR+uePNppDIVGvPso59x5GOvf7LWO06g02twDddTc1vai/zbwrx0Juv8tNVAxdLCh6YL+GxlW7YmYqPCNnPB7LVGvwzHx12+DpecN8/HS7G68EbuC3vTVDuSR16OtCvZhvwxXQdHsfyKFhy8PFYqWo1KlPoT/0CYkL5e6iLW38auIKP47n8fRoBnk7nzf32ZOKh8zqOKGyW297BhyHCPXAZT/wUEuEreBIi+IMpKh7h6+lStT5/m0JAKqwJzFd6L6oOZbJmvtFHcFLwSJzDw0ihyj5Y7iPMuz9QrUdFjElKmK/8Z3RkpzDIa05gHuLg6aQb8co1buXxnOvEb5/H8WrLhC9vOvDtgRv/6YsZ/PtPJ/HNvhM3E7XYH6zBGEWVgHwxeAMrkVLMeLOwHSvALr/jLsXPlveaip5f43eTanMLXRd4LtKxxPtimiJ2hIJCXFmCIJeBfrwvG5P2YiwNNMLWwu8x1IHV4Q4M2m5gLtqIe2suGJouoo+iQ0vB10UwdVby3qDY7uDA3yIQF2de/P+FuRSUkntdxc9wUA8WHcP8eCr7GOYyta7gThi/iWB/A3OBtPyfmmrn67Je+wbmb2D/Bubq+fcwl45q6r2/h7nAXbY3MFcR7XTqb2A+QJirdqocP20cEyX+SGYwZb1YzJCHY6akycaq6FwJIgG6BGkNcawboniXQipSC13MxmDFO/zduwT4uxgoexfhsncQLn9PTYdLgSC31JggiG1lx1HpMl7KLKur8YoyD1I1srv8tCri1cn3bCTcauhYq/LeRjXHegG7pMLqBLC8XwXoUigr0HRJzUr6CeY3gb3yPNp+BYnuDAz3ZiL8/e9lWVGyaeQ1KX0tzyWrR+pySMyRpPdaua8uSZPke1s5HgszpBaFpE9KWpnAV8ZvMWES6yS1EvwUN7JUJyJI9TUn0CWFTfWjJ5dk9lV4IIXLJNCyp+A9Cj6Ok9/D3MTv6Cp+Tx33t+o6yua6+ptgcvfC4tWh39ENraUdffYumD1a9Jrp2o0t8EQtiI8H4B2wqs0XsykBYDQ3wcJNQC6b1doIi6kWWk0J9JobCHhaYe4rRX9PASz6Etj7imHS5MOmLUDAWql+Fpcur7XyBHXRPQvw9R1Z8Nuq1evi5J2GUjRXXUBD+Vl0NlxBG912HQ+Mh58ljU+0zXnobcmBVVOsSqlK3rqssZtbrtJZXkU3D6hUbpICMBZCWdrISX1nKYsn1XTc6gbiySCo3byhpCiJt4RukReFwNxUelqlJEk5Ukm5auEF2yUR6vXpat3eoyuDXcfvpy9TRXFCvnZ4HI3QdxdB15ajarprq1Kgl2A9fqakT4ji0uS+DTMvTg+FjXQQs3Af5VGgLheC3NiyiUvvI7wF5IHaVNXkQ1y5RFOLskvUXsJo3UXVKEBKFkp5Q4kWXWuT6d5rmKKDWaQjn+kjtNsIPQ5ssZ5LqtOZOF1x6YN0IRPWPIw58jFkzsKAIQMuwt7ddQluQt7VTniJE6cr9xHige50hLrSlGuXYDkLL3gp9iLOXKLVxZlLXIMEBFnbKOooyMSVy9bB42ytS4W+8F2lZmXNK0BHI9Psklc+YsqHr+0yppw3sD5Qi3lPiermthWuwpKniDdVKvYj1VgyZmPPU4yJLjq39lNIdpzEhPYsDqN0db4irJhz1XrYWMtFDFOczHOAfhAqolPOIGRS8CyYphzlV1NlhFwOHg8WYd0hucfXVEDUtj0F+wT/jvMajx0dFwd0S80HKjvBwPPpkuUNHvM9R4lKk5trOolHrmzctaYrQO8SDNIXe6n3Em668vB6tA67livKLUu1Oum9vqWjM+8lDCSnWZ+iWnHepRj5MFaOh4FC3HMTiAShNG+5bTyPR7ZLeOZIwXP3Fdy1nMOh+QPcMr5PJ35eTamLC5dypFIRb42f8YDP7wdy8DRepILM7tIpPx0qwkfJItx2XiL0L+CO8yKeha/hy/ESfDtdhtcJihtvKt+HooeiQQL3XvH/H7gzfxAfk3V/xf+7xH2kOLJ9oB5fJujo6ew/GyvkZ6apKf1HoWw84Oc/ChfyOT/fW6Qqs+1Z+F50x3eCeXgcL8MtXw4hfhaDTe9ivPMsVvj7CQpNmf50lfxMOaKRrmsq+DHCgThJYRnnOVkeKMGD5W58ctOCn9/34Q/PY/j9swH86kEA3x168PM7PhyMNGDClomVaDEWwkUYsWdggcdpcyAf+zwWW/x+8xRJM3o6x7aTGGl4F9N05lLHYLrlLEbqTx/X327l7ztTMN6VqjJD3HTsBrpKUzMFeBsdnbUQTv5uMlCFCX81XyPICYkOukzZpGhMp3LmNAN8rqVD7C7nuFL0M3QVvk0HdkrNHMp0rKyxBji4y1q0n7D2ZJ+AI+sduHJOqCltCY4yZ76jcsrfgFo2eS5T7rJJ8ZQ3r4kzfwNy5dxlnft7sfAmkE4Ewxu3HrlBEBPYAnfl1vl8oJBQoyNX0/D8G4knMgi0CEwzxblMf8vYKssgTo6XAUI4QpPh53OBujh1CfySKm3yKKVUx3lvznA8meCxkmCyN2viHsJR0lZNJRQGdZcJ4Ytoz/yxCnCTuiHitKWXQ2vx8YyHxB90E6Qd3Gr5eYUZ/w5tvD/j7npErRWq+ue0pxFxsmfSUglfC8+fVKmkoJAsnj4KCTed+kCvlPgWM3EeXoJafifPg51pqgSwPMrfSQc8WVoM9VxHoD0DNop6B8dgOx+tHNPEqMj4Llsfxb9Fxv1yiZuSssIXKCiOZ4olcE9mNwTeUhxMSrdK0TARYmI2RbwYONZL7FcXYS6bAF3W0WVdXhgg/HqrRaLZ9Q3QGNugMbWiu78FnX2N6JKIdkJcZ+lUr9t8/QroFslJJ8jH5xOYXIhjKOlAPGZSddN76JJ7NXTJjha4pDyrgTDmFvZ3YGRQh+SABiPRHm5diDjrYe3NV1PRbwCvbaM778xWzt3cWwBHfwna61LUz/J38ryJjk6gLjDXtFyH10oh0lvJxxY6+Ca4jTUqSt5vqUHAWAFXd54KTJPUEYHmG5iL0hNF9CZQQcGc6vHPQe4t40HiBSctCkVpSe9ima5pKngHDVTREqnaTpXVU5cOTRMVGl24pj1PlavV9UpAYAHs5jqYCXpDWy4MDRkw1VxRaWyi1jTZP1MpEyIyZN9EfcnPEpEpakxOVn/+ewrk8tiX846arhF1J9PtMrMQ5rGI0NmKK5fygdKLVwJL5gjE2ZpT2OQAuEFnMd9+QcF80XyN7jZddU6bsPC5ORNj/fJaFhb9JViP1GAhVIEJVyGGbTkYtudjxFmIAUIzTIc70J+turzZ6UQl4t3XmQrpy2ys443XelnVVRenITAXIaVvSFMBcBrevF28ICUwpYHfo4vfU1IGXbUX1c0qUe2ibCWCXdqnznkqEKcImXQUYGuwDhsD1VgOlmLeVYAVQloavozpUlUK0kGwQpVsHe44gyECfVpPwCTpQEebMNlzReXZT3A/53sJZVsung9W0SFn4qb9Ih7SmR7Zz+PASTcvZUqD2RQB17HupPDRncaM5iQ3PlIgzNJxj/dlItjO883rqTrtL5STMuT+mO+fhtmOC5huPIFD4/E0u0ybizNfo4BaM1wlzPPxLF7Jny/hiO5WUumks9eqtD3teJ9O8CxWtZeUi5eWrvcD/O7Gy6rRyEbvGVUeVlqmPnHRRbvT8Jju/Lk/gy68ULlxmb4XkSDd427xUSLoJcVqw0ixwO3FWCVeT9YooXI3mk3hUoCHoet4HMw4TleLZyuIv0zkKojfdl3EIzr2284UJRJEINx3ZWHflIpNDa+njhPHzj56lW48Ha9HCvHldDk+GbuBr2Yq8SpZSHBnKFcu9fBlXyTnfrP/inLlG4Yryonvuvg3BPma9SrmBc7mDOz7i3EnVotxXru+6hOI0fmGOKjKtKjUN3Dz+paKhALlnYlqvD404a+fBfGHV3H8w6ej+LuPk/ib5wP4Yt+OL245cXe6HcuRG1gbLMdqohwL0RvYHK3AzbFyHE2UYzeWjw3fNWx7MpUzl2l+ceeyHDDfcZFC+SSSdacwSrCPU9jK0s0IxVuAsB/1lGJ/RovtiW4sDtQjxOt2LlyDhL0IYX0m7BS/ffUfQEehKvCWQjEyHSxOXabbpXTxDzAnhATmEngrhaRC3MSlBQhfgbjA3JH9LuEs4xTHtCyajX8Dc7Vu/j3QZZpeXpPnb/5GRVcT6LK2/kOqWh5/n8vxj4+ynh4iyCMlFxEgsH0EvWx/DnjVJ11gzjFL9llcqJnjp0yBy1S4dIKz0Q3bC99RY6mkjklviWRDKoYI5iEaN2nfGRaX3pKCBKHoodhx3ngXQR6jUIP0YeD7E+p9HGtljLRwTOnjWCJ1Qyw0YtLoRoyDKrxD997O5xJwKGmA5fnSte6vFNA7+XmdHB/7mq5wHCuDk5wJaWgmyRQdx3YLP3ugLx/e7muq/XTcVKReU22YuWkotmTG0dl5Fb7eLNUAKqjPxUqik2MijWnzFRUA6e++jnF7BaLa3GOw119SgdeySSyElfttp/EzV1JAVFwm8Mk2nms7902W62T6XTKo7Lk8z3K+aDL1+cczwlJBVOIBJP1RnouYCbdmqdlamRGRzKa3TK6+OaOzFwaHFv32HvVocGj4vFf9bPMZ4QqZVUe0gRE/Yd6PPlu3ejS7euH29qjSrQJznbYKur5aBMN6hKP96ufW5nyVruYj4KXim99WiyjVkQTESZCY21QJE120vitPra93E9AGTSEcBLG8Lm7eYyWg3U0IuhphN5Sr3zv5f4OhLhh6+Xe6457iAUer+gyPqVqlwUnVOFk7H6QKM1MIyMXgrOEFwYNryPsZ+rJ+rA6EbOLKReHIFLuPLlzSHWSKx04wWUoIK16Q0u6wk79r4wUj0anNFWd5oaSiS3LleWCD7lZYKSbm5gJwOlvR31+NUEADh6kO+tYcFXWvq7h4XDyGJ1FuAoG3rJPJSXVQoLi5n0qJEdR9VGAqlY43rTjyNxHtMvUiMwqS/iDT6yHuk0xjDRGI0sRA1Q+malTN/al6F+hIl7oIDM0lLNL1rXhzMePIVOuGCTrGQc1lFRg0YctW64/DdEQDfVcR0l1BV+mP0NfAi7nyHfRyc1Ec2Dmw6ip5g0nBBWMu3fplBHszkLAUwd6exmN0UsHc0Zml3HgPod1MMdLK79KQ+TO13myUwkB07fL9dXlvI9Z5TU1VSfU3Ub9qvZz7HaIDHyS4FwOlFBvF2EvU4N5UC57MdWInUoFJ/VUsmXNUVzRvzY/gqvwLRJrfUWVXd/g/6xxQZa11rD0VUxyAlyho7vgK6MolNSoVd12XVcrVUw7m9wfo1BwZ2PRkYZmgXSSAprQfYE5PgUTojHZTMTdRSNXzOmrJgL+Lx9FahVFNFrbsJWrtXpqkyFr5Vs/7KgBuqz8Fq/pUVRJ005qJQ7rS2c73ceSme/fl4Z6HrpCgX+g6r9ZpBeS7PDcSMHfXn6+m5QXMu3Tlsv790HkFz73XVDqbpJ59mSxVEfLSJnTXfEm17nxBYEle+6LmrHK+873vY8Ocgs/nm9T2KFmMV7PVeM7Hmw46c08KHhLaD0MZKljtro+On5C+Q2f+PJqDe36+5k5XXcWOCE9pRSotRufa31OC6Lbv+G9fE+KfTNAlS8rbQI4qj3qXwuE291fEk9TPl/2S8rv73K8DCoM182XsU0AdRYuw68vFGt2zCM6x3hSeRwK79RzsFe9gypgHXyPBwm2G7jfIa1Cm2Ad5jjbHy/HqoB+/eOrH37yK4R+/GMW//2Ya//zVJH5+L4Cvbnvw4aYe+xMNCubL8WIsDRZjOVGMreEb2KUIWaeYWfVS7PkzsWHnNUVBKOftPq+5dd4bYw3vEebvqVaqk4T7dNdljEvchj0PQxS+C/E6LA7WYz5Sja3RNnz1IIa7S/1ImLnfPemEA8edunPQVp9V7rxDjSMn1SaOvbv0hDILkm0j1SkF5lJoRKqHSZ1xcejuXIpe3juSOivLgjJm/ZCy+gbUhLQKbvse0ALcH2D9/d9IwSkpPiWPKmXte/DLJkJA3LyUko6WXz4WAwS5bPJeAvk30/LyWSo4q4zjF8dGCx8FvhIDY+MYKTOaAQJcTSN/vynzQXDJY7CKgoHmSgIZPZW83yVuhv8nhaQkUFmtbzemoJ/Ql94Yb5ypwKyf/9/KcVzH8VzP/9c10NzVX1TNbiQVsJmAbONn9zSnwa4rVMZxItqJyVAHvL2FamlUHn106fZuGaeuqNkSZ1cWEq4aOHpoKlvT1Vg/E+/E0ZoXY6FmlW4cJbDHI60Y9tVDS2BHjCXwa/PRxe8v/SWkcJit4ZJK05WWz1ICXNLjOnnOem6IKTwPPY+tsTr1eAmY38ElY38Vj4OkG/P38ij1Q4w0bfKd63N+ggYy602PC4k36iUjpFiZnTzxUCS8ZfEY5qxeE6FthjNogzfqQnDQh8hwkPAOqy0Q98IRsNKla9DW24xeU7d6bXQ6BrenFy4nD5CnBz6vBj6/HskRD4aTbpjplgfjFgT9vQi4OxGgW7f1lytHrSP8HPpi6Dpz0VR9GS21qWitu4JGfiGBuqyzt9UTDE0ZBGUm+rrp3Dty1O/r6Ya7mq+hj1B321rgdXSoYjVRv0a1HpW0uMnBPtg1N1RQmp8uXw6aXBQy9SFO2yfrJjK9UXzmOBhOQE7V8wbkKvWBm8BcKpLpi99FT8kJNUXWRsgLzBvo7mWWoIyAFUfe2pgJi6VBxRD4g1r0GerUEoRBVw5tay40telqjV0gptZ8eLEJxCUHUld0EnaJtpeAPd7M0gBGL0FvBLm4cNXyTtZPCHRZTwtWXoZUGZLp9UTNOSSpDMWVS8nEjdYU7NAlS01jaUog0aL7BmmdmoIFQxo2Q0WYsl3DUrAQS54CLEi+LyG+SLDMcRt35mHcXYgpOvVhDlRzAzVIuooRNeVgxFGs3Ia1iUqUg5RfOqu18ebka4PmQtjaKAA4WKmmErxZxZF3lp1Vjryl4KQKGBSY2xo5wMkyB7+vgQpe1pnkGHfl/iU8FCBj9hvYH2/H800rtpONeLSkxf35LtydbMacK5vuvABJ3SXMm7OxYMkhUC9joOUUoi0nkOw5y9ev8fUs7HrLMdp5BbF6iUD9QKUYbUq5VLpWaa5xaL2IT0dKCKIqfDRWjVUel2064hVnJjbpFhfMqXRr2TgIc1B35yNGVyaCQ9Y3pX6BCDBPzVkkebxnpTxoz3k1DX3PdhWPCesduvR16ZlNJ7osXdCsPIZNJ7Fjofu0XlfTzSvaVEy2nMFE2/uY66EIowDYtAjUr+J+KF+t728ZzmNDd5ru/AyOpA+49YJKaZPiLWo92nIZO6ZLuMXPFZFwh9tNdxZmKSqW+i/iKJiPl9P1uDOQj3vxQnw8X49ddyp27ZewTyAfSIEZXyqOvHw/OvID9yXc8V8hkDMVkKW3+L7MJBDCErQ203Yasx2n+H9XcORL499cxVfztfjFchM+TBThxXAxH4uxa72s/lcyCB6FKZgCOarRjSw1SArYvj8LhwNFeDxWi+czrXg83oJbUUkvo+ixUijWUsyW/wwJzVU4a+laqk+qgEg/r7lJZy4OF5rx8X0T/vBFDP/wzQj+6bsJ/JdfL+C//2ET/8ffbuP3L4bw5V0vnm/14eZ0E5ZiNxTIl4ZLMROhUJqpxJ35KtwaJdTjFBvxIhyG83DgzcH94A18nKzHLYoGSVMbrX9XnafpznNKGM+ZrlP48vojxD++E8JXj2NYG2qgO6/Gt49i+OJuCIOmbBVEam74QPXll5krGfRVBDtBIVHtGopufe1Z1UrVwjFFYK6inunKB8ovHk+78p53E9qqDgY3mZVTWTb5xxXfxMm9KQqjtu+D5iRITh4l4vyHaXZx5hQKsqmU2AKJtj7eJBBYFaYqu0ij8H2Nc8Je1uRFCAjc36S3yT5KIJrMqKly0HyU2BfZZKZNTFCQMBaHHaqn4OfYK/CONaUhQLEfbriCSOt1NSsp5kYClP0UyfKzuFHJQJJeGhb+X6g7D1GpRSKZQRwne3mM2greRXPBO6oErqT2CYxbOXbL2NxOMaBpSUc1BYUA3aorwPKEBZPRHoQs1dA3XoeNTBkNtSHqqEFfawb/7wO49EWYiEl76xb4rHTZnnoE7FXq//sIeK+9EuNDGowl+D7OGuzM21VDLQ3Hcld3NpLOKp7vLOh4niXLwUlBYKRLl5k8Db+joSYVpsZrMDVkwtiQoVKWe7m/UvFPotWdZFu4IR0eckKMjgBbuk2K4NA1paC+4G1UXf9LlcZo5fFr5bgqGVZGceaBRGAuNBxGcCgEb8wHq9+GfqcBfY5+9ai3E4pB6VkeQHR0APGJQfUo/zMwHMDIqB8hv45A7ybQe+H19ancc5dXB6utC909NdD21sBpIdjp2AW0AVu9yj0fDnbCzQNr7ishkOsQDbRBmqnEJCc93AmroYyQLkK/KCn+jZZOqEXWSnry+X5VMOooBrpL0aer/mEGQE1r68vhs9SqXsIuuvu4tVIVdJHgB4G5KEeBuUOmhaj23sBc1nlkjUfWoCVvT9JggnRh0uDDREBpSt9TkaeSalJZ8DOUUSmJwGijM5emMYa+SjUrMSDd4ia8iMRMaG0vgqa7RFW8k+5uJv6tqEqZNpJoTKkXbxB4S+pEyfE6yJuACZlCMVLN/ZBfzptWlLhUqQuWS3TtVUy2ZdAhZWCp4/px7eDmFGw0XcJO00XsEYrS6H+3OwVP6FJ36QxXrBnYiRZjngP9RqwEk2a+hymdj9fo1iWgh7CxZxHm+ZgJlsHaTjVtvI6wIQsB/TXELPmEei5iRv4+UK1ALoNVpC8LfjpqmYJy9WQqxWtsvapArjZ+F9nEmTdnvaNy7mUdKNJOAUQR1Z39V/By38Od6aof+kKwBuscJGWbdBfgaKodd2ba8XC2HTvxMjyc4aCfqCZ4ywncXMI8FbH2MxjppXghkBfo8OYlSM6Qg8FmDiI8h7ImN99zBRuGdAXzfWsKtvs/oCvlc4Jzjy54gcfiIF6BZWcWJgnVecJ4UnsBYxQIY3TdEs0uxXWkfavAfMZeg+1wC3Y8VVjnwL1NsXRgTlMtPaW5yk0e7y1TBgGdgWXjNexRLE3T4e/YspSouGnPx3pfBha6LxPkF7HAz1jm50r1swMvQefLVlXJBNg3LRfVuriknEmtdanq9sgvAXX8O+dVBUiBrUTOH7pzlcNfN6XhTriQjrwN3270EFQ52CWcn09WUqSk4mGM4KcbP/ReUY93g3TMfH3fKWv8dM3OFP4uHTuEsuSAi9NfoYiaajuDpd5z2LWlYsdBYLtS8flcHX673Y0vZxvU9slENY8r99uZRqFwncIkR5VLlZ9vyebNwE2+tkxRtey6hs0ABSWvvQSPw1DvFSy4izHrKFSBmc4G3ptS9EhqpHMboYgb4znaX6jFyzta/OqTAH77SRi/ehHGr19E8btXCfz2RRx/+mwcX9zxqDX1bQqG5UQJNrhf29O1WEhQqEavY2MoB2vRa5iliJmnSJoznOP5usBjmI2vp1txx52nlkEmm99T5V1nus5hma59w0XBxOtyIlKJdYqQT++FcDTfi91JipJ1AzYSDUiYeC/w/rM00k3W8j7ndShR1xo6th6Kb4F5T/0Z6Oro4mqOg6hkilqCyKQ5SIQOXQqN+DlOuejQrHSjko4kLlZFdBcdw1hNyxLWAltZb1XT49/nksujSkcjmAXmAn2BtvpfCf7l45vnb2b9pCeFqjJJ9y6u/03PCvl/gbra/g3M3wBdZthkbLPzd7KJWA+3XEW8MwtJTR7G6JR9dZcVyGXquZ+CX8YDE8W9iHxrQxrNF48NDY6kFQu8ZRpbetCr7orFBDSFgoyjRr6PBDlLwK2uIUUV6dI2paKLzribxkZK6Rp7chD3t2BzwY2xWC9GBzRwkhEOPdlBMykzvzID3CtZRzLrS7YE3I0I+pph6i9BwNtExrXAZCyDXlcEp6MW0UgnBgc60UpXPehvwFSMLNPnc8y7ovpxGBoIcJmel/3lvkrRMCn1K31EXF1FMLXmQFOThohZipzlH39vHotA0zUMduWrKXQLTZ90l+yS2IDqs+jgJumMsnVXUhiSYZJRJWXPJXPrraaelrluowYGF915wAFXxENwBxEbH8TI3BgSU8MYnhkhvCM//C6QCKltZCqBcMTCL0p4E+b+gAGDCQ9cnj7o+lpgsdGt+40YGnRhZMiBiLdX9R53GapVa9Juwkimz902QlhyzjUF6Gy5Bk1Htnre25lDYN9QjwJ1HdVZFy8A+XuBvbmf/0OQO6xt8Lq6EQpoKQY6EPZ2YjTeh4izESFzFWbC7YjzpPiokrw84bKuI+VDTfk/VUAXhSsgl4hABXJeiG9gLjWfBeZGHkDp5iWBFvXFb6OGQJfexdIhqZLKWdbIxZXrDfWIJnhMYmaE4xaYrC2w25thN1ShvzVbHXzJeRSAS1qWODtx5F5CPdxGaPL7SzMYG29iyVGU+sqSYy437Jt8UbmppObvCJVdlCc6yUFhhqptmdsKL+L1Bg6yjedxq+2S6gt8x5CJZ4Eyuqg8bHAA3AoXYTVYgNVIERZcHEw5+G+Gy3BzuA43R5qwRTeyMVyPrbEmupcKblWYDlUrd+7XXVMBPt7uq2r6MG7MxbC9EAlLwQ/BPn59HgapWj1Usw5JN+TN6aEKllkJAblMNUmzmn5CXpy5FI7RF76NQW0OQl3p0Je+jSFTHkZsudjh/txb1ODFlhEHk43YS1bh9ng97k81YsWbj51gpVq7DDfxuFT9CAOd72OBrnremoUlgnLTU46p3kxV1EHWtWc4sIr7PeDfyNrydt85PInk40G0CFt8bbLvMhZ5TKYocuLdZzGhJ8DbT2Gg6V3ECbB4ZwriPRlIGIoxTeE5wMFpzVePeVOBqhImQWzizN/AXEqXLmv5nro0lSb3cLCOjrgQTxK1uO0vJnwLsNaficXedPU3y3Tx61I1zpWN2yFCmfA78spUNUFL+D3wXcVDPpdUMSnP+slwuZrCXtURQNrzCuKPo2VQNem1l7DL830YKsKr6Rb8+qaJEKeb8GXg2VQlPpqu5v7kY9+bhm3HBdVw5E74mnrcdVEQcjvg5z2IF6jKaDIlvmWl8OuU8pc/U+vKtzyZ/JtrKkjw9SQd6Uq7Wpf/eLwaj6IFeMhjK9kAAvPbfh4Tvt+BJw33AteVkHi92IiH03V4MFWPh1PN2KAbHui6gEDrB0joM7AaqkFMl0Hh9BO1Pj3jK8G0vwSL4XJMUHxND1zHna0GfPfCiT9+E8e//HIS//o3i/hff7eCf/31Mv7Lr1bw21dDeLTei/UROv7RCmxN1WJtohKLwwXYnynDg7V63KM7v5kswB7d+jaPrxz3F8lKfEk3f8edg8Wu9ymaT6kuanNdH6j1/puhYsyFSjEdq8L+fA++fBTB6lAtxnifHU534vmmGYMUwr6uy6oscn/1GeirJXXzrKqAKDBvq6KjrDrBwfk9urlTqj+CBIRK3YgoIScFRqTZhqR7OQtF2EuK6gnlfFVfAwJVQPwG5gLyUMkFFdj2xpWLS5fX/QSzwFiNI4S5AjchKiVQJdDqzaZSXisvwltB80OwK9jTSMj/vMlbF0Egqb1WjpsyzW4qPak2eS4wl+VMMU6xriy+dgYBQlamzWU2MkjHLAHFQY53UqfDxnHR0pyJNj7vlsAwjhUOgrU1/124KPal8Ff99X+H6vT/SYFcWlHLWreVrn/QVKaaaVmkmRbFgoPg7uf7t1edVVX3ZPZUT6OTiHRghCB3masRIBdM2mIasVwYekvgstWipyMP0sGzi7BtI2N0/L2+j+Odvx1jkxYkx8w0qS2IDfdhbTuKyTnX8e9ddRQEmeiQlGddPgbdNXD1ZqNfIuS7r1FsXFTirYMuW8b+fsLaSyERsdDQ0nDG+P9DdP+yFOzjWClr4a76NJq845nLbu6/lPptLHkPLbw2epovQktzIvEWjcUn0FWfAisFRsjZgLciw/G5YCIKTzQAm98Fo8uKPrsJepsROqsBXf296neRZByDE0lMLM4gPj6sXosmwrBYu5FMOBGL2hTI19YnMTYRhdPbj3jCi7HxMKYnI4S5i1+8Gx5LM6LuNn7pVgQsdYjTnQ9RKfm4M9quPLTzgHY0X1PP7aZKeOx1hHg+XXo53Xu9ioyXvx2MdKv0N722Cn36Wvh9PFGOdv5PA+KhXgxFejEYaEd3baqKZAzRKbpbpUhKGkJUbkOdGRygU36YXveXCch5E30Pcplil0IArgpZBzr9A8wlnaS5/D201p5DB9+njFCqoYI1ENZmayMM1mZEhu2IjXgwNOZR7jxIkeE01kHbeP24+hlhbuENG6SjlvVxX2MaIZTNCz8H0bZM1Utdbqo3uYlyE8m0V6yW8OQWqZQ2f6lI1l+l4j6h+puP8+JdqL9IV56CXZ7sWy2y0cl1XMYjuhgpQnJA573nL1DOfH+Ig1kgj86HjoRuS6AuRTRWw6WYCxZjyleEqcANDNKpuzUpVJB0uHRJHk06gn2ZSNiL1fMBOt+4RIzz0dh0Hi03fkaXQTWvyYWFN9GYt1lFsg9aqlUznMbrP4O5Ng1tEszHnyVCVdbHvBQhElkqndLEmR9OafHV3TDuzmvw2ZFHwfzObCsOJ+rxnC7rNl2WDPyH8QYC9zqG6WyDLe9hRE8HSXgtufKVa98L1mGhvxDSbWuSQkHWOqc6PsBtTw6PRzr2TZfw6Vg1fr6qwa1AEWbo2kf1VzBjyVTT+IMdpzFKt79iu45t/w1VAU4K5tgoCqUW/81kP14se3Ar0kiwlSgXt0nHKh3Tbhrp3ghzCYATZy4wvzdQiy1HHsUDXassYXSnYrTpAwzWvIfhxlOYouub1V3gPl/GKvdNILppukBBcBJrutO4JdPrriu470hVzU6k65gElknA3IYhhW75gprWl8h5ydOe672oAssk7/75RB2ejFVCCqQ8HC1R7vwomkWBx320UAD60nAUysCON4X7eAGbdKqSpvch/+42HfSK5bJqS5psew8DNT+h8LiCp8OVeEmn+yxZodbjv1nqwMeT9XjNz3owUEAnnqXqrUuZVnHvt9yEIB3/LXcKRcNVbBLwh6PleL7Ujg95Xu+ON2EtWIZJS7aC+WAfYdiZCj9FmKfzEsJS9MWei6Q9GxP+HCS8l7A5W6zc+S9eefF33yTxr79bwv/2txv4b3+QbQv//hcLeLFvUjDfpNBY4zGYoUCZH6LYmyjC0UI54VuMncEs7IQl+DEFGzZZZsjC65FKHFCYLXWfwUKnwPyk6ry3yXN7O1aO+8taPNy14fktF/7hu0V8cT+IJxsG3J7rwt5II8ZtOQhrr9B50aHSecv0qwzQUiWuk2NNdz0H+pqT6Kw6hrmd44pMTccbryDBgT1GoEfpUiV1SaLDzYXvwlgk1cyO16clGFa56u+ds0BbtU6+cV6ta4cJdfVcoqO/d9XHuc503hwbAwSHn2LbX3cFXjpHmd6VtVvZJHVKwC6mQmYHlWigAFAigO8hhVFkjV/Wy/tpbvq+73ooMHc1XIaf5mnaXglnPc9bB50mXbbMSMp0uiwt+mnaZMrZ01uGgK4c1tZcOtc8Pi9VJqCz5Iyq4ungOCIFeWT6etxZiYguly79lFr2lEZaOr5vJx2spLtK6WxpNVuV91OU5vwILRQQva1XsThtxeKMA5MjRsyM2TAxbMJQTIeRYTOGEn3kSBnMBH0w2A0HDaY/1A2XvxUDiX7Y6NLt3lYkxk1koGRy9WB0zo37TxYwP2PH9qoXsyN6uKUXB9153FGBqVADlhIdGDAVw9ebw+/J70znbW7jOG9vpADUY477IDA2dV6Hrf069FUX1Lq6hse6h5yQYGtpH23uuk73X4+Aoxzt9WdRWfhjdPA6svN96ygKezX5cDrq8JbBZZnrNfehQ9+jNnlucNJRum0weSwK6uFkFANjcfU4ODmk3Lkj5MLQeAya3gYeEC88Lj20uiYF8NigB1anFsnREOYWhpEYctM1830CegQJdFtfLSy6SrgJc8lDD3qaEQt1qsewr5XOuxY2YwUi/jb1Wlcb1R3VjETFm/rKVcqb1ViF3q4ixCJG2KztCAX1sJibYaNYGKUzDrha4DBWqrX5pK9ZKR9v+zWVOiBBFlJ038qLT1Ip3LyxpDiMKodKKPqrP1AglxQYVQe84bzq0a0h0MWZK5VUcxadzelKeFSW013TfVdUX0Nvfz3ae2vgDplgdvXA7tLA7eqC196qWsFKjXlZAzETLja+pwR4iMAQJSspDJ3XfqSm2JVapjqWG0nUd5AXQpLHaozfJ1FzBYPllzBceQEzLWmqif5SSwq2O9JwuzsDd+hAD5ouYKv2FI44CD51FmBXmnXQgd9PVOEoWY3H8+1YDhXgcIROLVaKdYJRYL4cLsFsoJDupwjThLo4c7eGCtuSx8GzAgGCc9CcT/dRDjMHKIH4IH836ilD3FoES1sq4Z2BAJ2riKi5aLdy5lGKMckxL7v4PxGEGWhM/ysV3NGbJ2V2T2DcUKSc+VB/LvZGu7A13KTWyh+v9eHlngW3JhrwaLEDT5a78HJdi914Ke6ONWIrRGeuzcBoXwZi3RcxSpCtEroTJhEoBUjQSUsEdKDqNFbonrcdFCxGuk26qptOgsuaoqDzEUXCkuUqVgljSX1bJ1AGNRwUW0/CXv4/85r5Cwy0va+qz0nlOy+Pu5PnLWkuwzJvtFG+tmEtUAFTkmYmVdxeDJTjIY/hEUWRuPFlAmqD50KC9aY0qaoYyko/BygpD1p/BqPt57HMfZPZE8l3Xrel42G8GFu2FMx0voNFzUncpzv/kjD6+Uw9vqGb3bXR8RtTMCfR9nTKayY6Xwqxg0Ax9jwFWLdn4XGyXoHnzmAZnk7X46P5erxY5GvDhXg8WqpKme4HrimwH4QzCLOzWDTxeFk/wBbh+zBZQhGYgwV+jizTTPScx1jXWdzhe265rqo1+HvRfAK9DB/S+T4ZKsGL8Sp1XO9HRVTk4JGUkJXYBKnRPsTX+TnS3OTeaCW+2OvHr+57+GjC681+fLpjwZMlPbZijSqPeyXaiE9vhbAYqUOgNwWjzlzE+T13Jmvx8X0DfvHahd9/HcYfv4rgT18n8O9/NYX/9JsF/Ash/s8/X+TjMj7at2MlWYud6WasjddgIpaHjalybIwX4tZsGfYnbmA7kYVdETfuyzwP72PbfB4vYjcomvi9CfGlzvcw33ESM+0nsG4izBOVuL+iwedPI3h5242vn0ZxONdOkHfgo00Tvr0X5D1WjjFrrqrRIIGjxnrChWbhOJr9LIydV6BrOQ8NnbuBm6Q8Rdp4f9N4DDUR5nSyUgxKlv8k20ZgbiikEOYYJK5YAtCk2JXAXCKhfwiau0GI559BjBCXADqBuYBcuWu67VDdVQy05yBEBxxoz4KPbtTTnKEcoThDB0HvqkmlYLisCpRIx0hVL57vLy1FbaUU4hx/ZG27t4TwufHecRwJ91HWut1NaQh2ZCLakw8zBcmopQrD5gqMWKsw7qhV0+M+TSHB1gRffw0GHE2YHezH1IAOLsJcy/3QEYDSVEtK48oUugQNyvJEc9HbqMv9EfT1/PyaS2ilMJDWylLTQv6nh4AUp9zVmIp2iqIOjtOba0GsLwcwP+1CPELz6GqF2VhDE1YDf1ADl6cDUzM+LK/HkRixYnLWh5nFCEanvAjHjfAN9GFo0o3FzSEsb9PULoSQoCjY3BzEeNIEk74EHY3HtVDk89t4vro5xsvsi6buEnp4Hru4T1LwTCqgmnUl6OsuUDFgkmotHfY036+nezsLYCfzeqsvoZEipZHnWabzO5tToGm9gk5+bykNXFH4M/TQBDpddPYJLd7qcxjmZAp9bGFCwVugHR2NobSeg7XXAqvfrtbS5bnBZUQgIdPsQXgG3PxyA7DYNJicGsDISAjhqIMAD8JNV67V04HHnAiGrdDo6KgtHXC5NdDramC1tCjANdRdh9veAIe5CvqeAgV2mepo5hezGCoxO+lQ0x5uiUznSTf2V8Ht5P9ys1moVHzd6O2ugM/do9btJQAvMWjF9JQfo0kbBqNUXlRANm2xgqiL6ifCLx+n0pF2eDEeGFvxSVWtR6a2olSS0n0pyted0rWr7ixdmBRIuQgTn8t6l4bKWXIZ23miWsRV0o13d/LE6Gvh8/erJjVD42EMT8UQiDvR1FGFqdkBeN1dqCOAu6h+7VSa0f58RLU8EY0X1dSarDdJioJMOdvKJRDmrJp+1904AVPF+zBS8Zp48qT2urT8m+ANOccLZKHpEuYaP8AqXfF+6yUccV9v1Z7BrbpTOGw5i/uqL3a2Sgm6Q1g/Gqmjk+zGgpsD1yCda6ICExZCqf8S9pI1eLzcixUO0iN08SsJyQTIwuZIM25O92I2VI1hGx27l8rTU4UYQT4qNdMDlXTlPFaGXHSWv4deCiYBuaM7D36pzU8BdpM3kUyn1aZTLWe/S7WeDjNVv43fxcebzlF9Fv2l72LUXKDy3BPmDDxY7cWrfTNecLB/vNKJp6tdeLHag1vc5x1+l2fzXaqQzFq4FpO2fAz3X8cUXe8E3ZBsKp3NU4wF5w067IsIN5zBtO6q6m29QLe07yNUhjhYD+bhMFGiZixECMxQBEzS/Q3x2I0TytN2Ov++VCUWRvTXMN6fh/E+CgYLv1tvploSmKLA2aBQeBCtxUMKjH1rNnYs17Gop/PuPouhTorEpncxRGE0a83CtDGDDrkS265ileY0R0GyLAVxei5i2XoNt/j9FgmMXU8WZns/wGzPaSzrzqrp9Pu+XDyP3FA13+X3+6E8vJpvI5RLCOJsTOlSsB+uwIF8f36Po3g1PlvX8ztWqIpnz5Ya8HihBi/XmumM+f3o7rc86TiKZeP5VDEejOTwtbex5U3F0UAePqaI2nTnYttbqDIEBlokNuEy9sJyPZVSJOTiAQH9xUoT/nDHgL+9R5BttuPlZIVy9vcksj2egwd8f5nGPwykE/6ZeDh8A19s9RHkXnx324kHMy34cKWHjx34cM2IJX8lduJtuDmiIdg7MUawxw2ZmPTkq6j0rZEyPN5qw69euvD33wzgH38hIB/D7z+P449fJPG///MR/vHna/jqSRIPt5x04k3YmeN4FS/DLIXH0jjfY4Ign6nA9lgRNhM52IxkYNN3mfuaqTq9/e1qK14HeP90ncSaQLz3fQpACpxEOT7Z7MXjzR58+sCJr5768NUjDx6uaVTUvARrbg7WYImi0EeRJumbsm4uQXBdZQSfFI/5fr3c3HUZHu1VVcvBVvc+AXqKRuKUEqDSATHMe0NmC6VamFS+sxKcktsted3SBEqm34+D5c4jUXFRddsaJHwH8k+qpidS4zvM16Q5kzh5VeOC4HAQPgJDSSGV6G7JOpFaGAM0SpO+dgzQfPg6iqCl0+/IJbT5GdLDX7o/hjvzsBbTYCrcqdobS68Mc1smuiVYlyJBT+dvoBCQNtEBmq4eCoq+unQE+svRRwMklT31dKnlFCAttelqM/aWoLkmDd0tmfyZIqczlz+noLH6gtrEYetoyGTqvI5gN/bkoKboPWgpHKy9hagm+JoF4q0ZsBhL0NZ2lePyDQSCbZiYtGBmxoXJCXIhroPNVK2Km7V1FUNjrIM7rCPPPEhOB5CY8KrHuaUhROJ2xIZcqu13nKZ1fDqmthma1L2bSxga9mBsxM/3DWB2KoiFaT5PWtVUvuy/GL4qCh4RFQ5zOXSaXFRxzGun0AnQ+VsNdQh5urA6G6LBrYa+tQCGjhvoby9Af2chou4W1V20ksfcrCuGviNH1WMJWKvV9HqnBJP30ESRl29NLE3NCbAbu5vV2rhnwIceUy8Wt5fgi3PHlqeQnB1BfCKGuY1ZbN/ewshcEoEhL2ZWxrHDL+QLmBEZcKrpdV/AhJGxEHb2FjA+GUVyzI+hES8SSY96HB71ID7kQHjAjFCkjwe1FgmJMPS2qOl0IxVOJNCOaJBu1tmEoUGDmgIRgA/G+tDXVwWtthxebyfstlYY9HXK8SdiFkTC/QiE9CpdLuDvxciwlY64GVZtCcHCg1R7WQXBhal6JRVC3LlU8JLCH1K0RDZZH5fOXdINTGqVC8gNdOhSnECqNYnS6iasGujoS3PfRUHWKRQXXkJJ8ZXjJYX5IZW2t7Q1z+PnxezyONq7qxCPmbkvjarUq7XzOrT8jEDPteO+4Q3nVOUgXyPVKlWdQF2moyStwdfBfWilk+fNby07gUEqNCmJOEW1tsjfz1PNS4P/DQL9FhX+ncZzOKyhI68/hTvt5/AtB/Jb/Sn4aKgKj0eqsO7JUdC6OVSpgC7T7cN9F9WU+62JOsxKFa44IT/Rgpj5Kp2Ghj/XYoRAHLIVYNxVqmA+6aTKtt/AbLAG7h6KovZLVM5vw9h8CRsTBjXNLmmBQUMF1qlcg1TbWaffgqslS3Wbyz/xFrxN1+BruIqgRLBWfoD+8hNYi9bh6bqRwqEIn9624bvHXuyOV+PBQjO+ObIomL9e68Unq1qs0wVLoRtn0wdwt5xDmPshpWglXWiZoJwmlCV3XgrieOmCp0yZKvI9UP0uwjXvYY/u9dEUj0+yCBPmy5hxXCPIKbJ6UmGrP8n/L4Kp5qewNbwNf/sZxHWpGDdlY8FRhjVPA1a8Dfj0MIIPt524PdaBw4F6utN2PE80466PjtdzA4fhUjq4KtwZbcCUJQPe5vfgazmJMUMGPprTIsnjdpuOc4vHN9F6DnP9GVil85w3Sk2AdP6cgiVjKm5587Ar+9dBN6/leXYfB7kd0TluBXOw5LyuBM4aQbfC77DiLMRo7xU8Gu/AqrcIR8k6FWdwOEZwEb7rA9fxyXYndoL5OIjewD2Cdcl2jsfnPaw4zmC48y8wqT+h0vO2/PlKFIxTBE32Zaj4BFvFjzBLEXgnUYjb8Sy1PZ0oxlcbzfjVrR78YqeDcG/Ar3e78MksXTphfpsgVxDn80fch/v83693TPjFXS++PXLh6wMbvrxpwYP5Djxb6cftiR6sBBrUklRr5o9UkY5xXoMz/gJsDJbSFTfjxX4Pvntixc+f2/Dbj734z38zhX/9/Rz++Zfz+K9/2CXQH+EfvtvGs5sD2F8wY3NGg/XpVsyPUehMVqr0tF2KjpvTFcqd7/J7rDg/wLb1A9Xy9ecjJara3pHmtOrdvkPhs6I/h1VbGnYGinBnoQnPb+nx9WMPfv/pID49suLWVBMOJ1uwHqtSrtzeTFdLaLu7eG+3Xv4h57yn9jTBdh6Wzsvw9qarOg6yrDCsu37c3ZD3drT+HIKVp1UzDR8Fv8wiSk1yyXDx0/G6i9//oXnHYMU5JPgY52vxgpOI0q3GCk4hQtgK7KWehp1At9IN2gkIcX8C4UFey3FXI0wEhWTcGFqyYW7Ng7Y2Ax2EcW/FFegrZZNmStmI9BbDQzcvdSNc/aUqiFkaaElMkKGZjrLqCrpucDzrusG/LYe1MYvvc4FjwXFL7DA/Kx6kubPWoKHmCkoKz6gS4DLzurFCIxTXY2LETDNnU+auV2qMcIyoJ8Q6Wq9BS4jre/PohovQRSFiobAWgBv7ilBKoHdLXRFdIQYSFG4zdiws+7CxHcfuzSRu3RrF3u4Qlua8GBoywk8GRZIODBPe8XEP7GSJ3tYOB43Z4FhAgXt2MYmZ+RHMLoxibn4ciaEwgiHCfTBIw+rB4FAAw8MBumMXYgMWhIM6eB1tCrCtFEw6bSEqOJ7X1F6g6+c9P94HvbkUFnudWho26RowEOyDQVtDQVODntYbarP216Kl5joMPaWoLbuIKgqpnqbraKZIaq9NUzPP/ZpiJUyc5nq85Qh45uo7mrGyu6Gm13W2Phw+vg170Il+pxHTqzMK5kPTCSwQUJuHGwrmAqoE4S3pafPLowhG7Tx4Hhzc2VA/S6tUUTKTs3H4QmYMjfowNhVWndd6+3jh2NvRxRMthVVCvlZVLa29OROaznz1XIrNNNZfQ3trLqzmOpWzXVd3DY28MATmUg++qTEXER4Em7kF3R2lMBp4UOJmtbldnTxQrRgMa5W6GXY3w88LV0oA+psI1NJTKgjORScsAJXyft764ymuYPNxW9CY5rgrkpk3VE+FVG06paIKOwl0yTGvLvkAsaAWZcWpWF0ZRnMrVaepA1sHqyq1T4SP02/G8voYejWVKMp5T9Wd762/jJrsv4Ct5RKcLRQTTRcQaE5FuC0dIapPCRyxSsQ7oR3szlRVhvpKTiiYj9DFTjWkYJ4CZKs5DRsUA7u88e/2pOOZ9hqe91zF044UPqbipfE67tCl3ZTWmbEyNQDJ1ODuQAmORmvxbLETB6PVOBqvxa2xWuwS9rsjNRzYWrAz1oT5KP8n2YhxQjNhzceEtwybw+0c9DTYGe7GarwZR3P9iJlyVJT7uI+Dl68Gn94dw6s7o1ge7oOVN3jOB2+hNvNttdVn/AS9JRQp0hpXgmvoJFrS/wLbdF4f7/gRIzBkal3WOO8stnGwbMFvXoTwazqfrw/N+PUDL54vdGI7WIwnM110bxR2/L5JSwHWBxuxGK7G7TkdXu15sDkkAXMteLlpwYfL/aowTqjxDJYJhH26Psll3gjl4C4H9VmHrN020rH28Xh0Y9iYjXt87us6z+P/HqKaCxgxXcOQOHt7CXajbdgMNePOfD8+3LLR5VoIs26CigO5pxS33EV4FKtVxWwW6NAfTLXjBb/Xs0UdtqJVFG6nYS35EZZMuQQ+/06fAX/tCUz3X1VAnjakEpx08YT5lJaQpQuXwLgNbpIn/zxWibsCb+dVgjwd8c5TeDjeiNtDtdzqseYrQazzAga7L2FYXHSsAk/o3l9v9eAzAvAjQverW1qCOhePRmvw5UYHPlluwJebjfh8vQ6H8Wu4GbmuXP/Hyxp8t+vCkp3iyJaPo+EmVbRHBMTBQC6eTZbgy/Um/PJmN/5434C/f2zB7450+GajBa9mK/FktAhPhgvwaqocXy7V4+uVRnzFx8+Xm/GM4P7tsyg+u2nFbYoNCcq8PdWsptnXKY5k5koKcQzRaUnt/wiP/8M1LR6v92DElYKjxVp8fFuL755Z8fvPAvhvf1rA//1fNvGff7dKV76kYP73325hf96KhaEODFDkLI01YCZZgZWpKmyNV+HmTDX2uW9740XYpzvfCabgQeQa/nq+Bt8MFeGZ7RL2O97lvfY2FtrexmTbO1gwXsJ2tFDNDhwsNOD2YgvurbRTBPM+GqtTMR5PVvRYilQhqElRMDc2nIGGglVEr6b6DMeB99HfQrgS8h4t7339McxH+rJUQ5/BtkuIN11EkH8rzTTcJdLS9BTsJafUWnaoPhV+Ql0ad0TKP0CcwJBe2fHiMxgsPIVY4Ukk6OiiJWcg/bRVF6+KS2oa3dOWA29PAcXEVQwH2zEUaIOBblvKYfe35sCtreC93IPlQSO8mlJ0EM7tfA9t+SVVK0MaWJmaM9BN2HZTFEhtjyF/J41KIfz6SuzT5S5E9AhznO6ryYChKRtJbwdGwxosTdhxsJvAeNJA49aJhRkv5qc9qK9OI9g/UAHFwoHq8vPK3HmdDQRWpZpSFpi3NqUrsNdTzFTeOIOGSgqOzhy63nzoNYVob8uEjo7cYq+Bx9+m1r4jMR2mZj3Y2IirbXE+gMlpL1o1Feh3dxPkPkyvDGFiMYEhckq4NkuO2b39CA+6MUozu7Q6hb1bG9jeW8XG5iL2b27QwNKlk4ezs0MYGQ3StFkJdCOGE2aMJI0YSugwPmaEg/siAsNgKUctx/A6OvYxihUnYe4kE8NePb9DGQYjRmwsD2KGpteorYS2sxjlReeg7yqEtiMfZZJZQIM0M2pG2NOC8uLz6NOVY3zYhrdMHtvc9ApdZCyE5My4CnDzxvwYX5xEZGQAo1Qi4s5H5kaVOxeQT/NLyWNkJIyZpTEqjTCi/MKDST8B7lPBb7JmHozaFNSHRgOqy5p0YxudDKnHHj0dORVRwNeJgVC3cuESna4i1PWlx9HhdO3ShU1KxEoTF7+/GzMzPrg8XdBTtUxM+VV+u6yXB/xatYWjBvipjMSZywEdiuoR87ZhMtJNd1lHpSjFJy6rHEh//QVVsEQiKyU6VNxxtD0NgRapzkMnXPs+XRmhWnfcCaxRumXl/AQV/J+60vfRVJ2C3vYSqsZiVJRdV8sKU7PDaOioVal7ST6Pj4URG/JQLZapynBSAa+p+KQKEusufUeVQZVSgb6WVII8TUV6eppSIY1hJMhKchX7KCQ0BT9VME/ytfHai5ijCNmjGl2qOYPNpnO4TcX/oO0yHjZewH0q/4d0eY85iNzsOqdqewvMV6xXcJew3o8T0oF8PJ5rw2ooH5sDdNieLFWremOwHFMc4BOWawrmk8FSbE20YW+yS1W1GnOW0BlVYdpdhYQ5HyFthgK9S9KHutIw7KJj90jRhRz4qJTXkv0Y87QiSYEW5Xn18ya11qWjv/QctEV0Hl15KrdUAmYmCUlX21kczXbi1kwztsYq8cmhES/2dPjyyExnbsPHm3p8vK7D0+l2zDny8NVRGBtDrZjgfg0SjAEOgrN05QL0zeEWTLqLVRrTrOsG5qWqHX8/1U8X66/AJkXKNN3l7YkaLNL57g03Yt5TgbUIxWQtz3/DB/ASiP3VP6WoOo9RsyzTXOJgm4N1P4FAhz5DMXGTx+fxXC8eT3QSWs24H6rGw2g1Pp7sxOdLOkK2GU/ne3CL7z/nzFfBXZPGTIK0HEs8drGWcyq1bkybxsH2p/A3vsd9I9SGJPWuEHME+3jPWSwaUnA3XMz3bcYn4014KOVeRwj1kQrMWdNxN1mrOoQNdl/AqJ5waHkfAx3nVS2BB1OtFBIdeLnRhS8P9Hi93YEnC3X4bs+I54ToUTwfj8aK8emq5HuXEOZ00BNl+GJDi8NBfga/17NpDe6NtWO8P4OC9wzujdTRzV/kPhTg2+02/PpAg98c9qrHr9boWCcoGqPXcW8wBx/yvV/T/T4b4feiQ5fpdlni+GSrD//05QS+vevB07UebMZL8Wxdi6d05mtxQnLaoKpySfbAy90gPjkIYCpQgElfFl7e0uHRZit++cKFf/r5IP7xO4lmH6Ujn8e//mEd//E3G/iXX+3g95+v4MVRAve3vFgZ78D2fKdy5mMUItuSPjddhZ3xEuyMFuDmUC5uDVzFh8P5+NutdvwdBcfXA3l4bLqE23285wwXVJyCzHJ9tW/AF3et+MMXg/jj50P49csIPr9jx+e3nfjmro/uvA07Iy2qNLKkcBrqT6Ot+KdoKvwRuit5T9N561soaLtTFcydHZfgaHwfPt7PkjUxooCecuzOq3gtfl+jXMYuSVuVADRpBhWkM5dSqQMck6Tl6BC3JH8/THgneZ/J68cwl2W8y2pGLEgnHNQTHu4mJENdMHblo6vuKmLuVkxF+xC2NCJkquf93AETQdxZegkGmql+3rtSL0LKMcu0utT8yM38qQpYdhurUFNIgUL3nnS3o72YZoRgDxlqMGBrhIfOXN+eC0t/GQ1bPTraczjeV9GJ96s4p5GEEd3t+dD1FEOKb4k7lxgpNx2sQD85qMMgx09jXzH/LhtWU7n6XMl4kpgru5lmYtSIgVgPonEtunuLECVMI3T6I+M2LK9Fsb4ew/i4XRXzEo4EaPys5IfB2aVKmkup8gQZNU03vrg+ifnVcaxuz/J/p7G4MsnHWbr0MYyOxTE1ncQc3foyebi8TE5ODSA57CLEHZiacGOWAsVhr0cZz0NDYxoZ2AJfsA0ObyMGhrRkoQPDQ3b4+LnJmB0RH42poQUlBRfR3pCPAb8O5YWXUFZ4Hm1112kez6OzKVPFmgnYJRJfvsfQkBkTY2685YoE5vpdNkytLiIxPYpQMsbn84iMDmJoZgTDs6MYXRxHYmYYwWQYoZEIxpcnMbk6jehoBMub/KLcBOpTCyPqcZAKRdaNN2SqfY7OPMoDNB7EzHJSRXlLI5fkVEilcE1N8eeIFnZrg5pKDwW64XA0qYCyeNygHLmurwZOdyfM1mZ09ZTBH5KT40G/sQHRiAkL8zEsLyV4gH1UR16qJS/VkFsdUH13MZwUCEm6/xDVmgTBRaS+M5249M6WIg2WqrMqCtNQdpIwvYJQx1VV5UsC1Pyd1+CgO+9ruIiumnNoJ0Tbqi+pcrLNdVe4ZcPn1VIJNsJo7VJOPD4WRWw8jgE+Ti6OICrrKtwnFy9oUbJeww04NVnoqaRTbzyrpvIF5pJnLVCT6M83MDfUnIWx9jjPXUpYDtPVD1d8oKbZt5vSsM7f7dHZ32+lm+D7PKw/jwcC86YPcI8D+b2+K6rhh+rYNd2IdR+d2HQz7k02qsC3B7PNWCDEJeXr/kIbFoIFWOaAenu+m6q8CvZOgsZbhKVYHYFchIi0IHUUE/qtyqGPOm6g5vpb2JvWYnOMbslDpzNnwbCnHvODPbC0XscElbHkWEqOuZtO3UZn0JH9DoK8meNU0nMUWVIwJmnMQ4ygOCCoH652cR8IEDrJh6vt+HCjGy/WNXi60IHX63TuhORmuAKDxiw11S8zBjentLi/bMHBfB8Wosf7K8sDpnq6FB2d91gHbg21YdFVjO1QDe5LUZqlLhUdf3eiHa82nQR0BfaGNBg2FcNOVygNZrTlP0ZMn4qVSDnmKA5kjf7ehA7b8Rbum0GlIW2EKwnnMgXzjziA36cjOwqV49FII8VTJV5vGglQus+xNtWu895oJz5etSpAOqvfQce1t+BrOIlZaw5ujzbhMd9zzV+Ig6EaBWmZUblFkO95c3HTk4sHA2V4SQf7crEVn6wR0LtG/OLIiU82+tW0+kGiQcULrPiKsRktxz6FwZ3Jem61qnzpM7rjz3a78clKtwqMmzKcxbztPLaCV7DofJ/Pz2IrdB0L9nTcHqnne5ZgTH8diZ4UDFEkztvzMNF3mYKjCJ/yvX5zpMfv7hrwuzv9+D0f/+Z2H506Hf1WB75eb8U3qy105M1055V4PFSo1tO/3erGL+978e1DP17uGPCnz5P47oFHFXi5M9eDB8tGrA+2Y9JbQ1FWi81kF+4s8nerGkJcg5eHeoLcQ4gP4j//dgx/+iqCX7/2459+MYr/7R928b//0238t7+7q2D+7YdzuLPuwvpUN+Z5PDcXWjGbLMZivAibowQ5YS7T7AdJilvfRew7L+BFLBtfDRYoZ37QffJ43bznlIpdkIDAx7NN+PKeDV89duLze3Z8/ciNlwT8fV5TDxa6sRQqxay/VF3TMoUuztvcQhdZc1qlcHbXnIK5i8JdQxHXw8f2i/C0nkekg8e4J03VfpfuXTHpFtd0GTGpw8AxQYqwSLlnaTwi6bSh0jMK5uLAxZULzIeLuREiQ8UfqNf9RcepaHa6alfDVSWqBeam7gIMUGyLs7Zqy5Dg+JugI/f11yFub0drSSo6y6+go+yymirXVkuAa6ZKBZO21NpuQoVOUSLCnWaaL24JXxcdfy6hLoWyrsHaVQxbbxkMmmK4CCIBnMlUhWCwkw45hMlxl5putpobaIpSUM//0WrKMD5qQ09XEbo689ApXTFpBqyWGvR056GhPh2drZnw2BoQoCCRol0C/s6OXPW+/fw+vfKz5gb6zXU0mwYV3La1M4KFpQhmpgOYnY9gkMyITQTJPnJtaRjz6xOYWRnF4HgEngihH/cgMca/G42qgO8FGtuV9Tm1iUOfnKG5pbGdmhlUy8uyhi6AHhq0IBbVYWbKrfa7nWOdliLEaKlW6W2RQS3qmrIwMe5HkmbPS9PbWJcHfW8tAt5erMwPYHrMg86WQrQ2ZPO4NampdJelgcCvQkNlCr9zASrL09DWcUPFob3V57LNxSdH+UXmYA1wR2YnsXP3loK6LUggEuzxySEFdoH40GxSbQL4YX6R5HQC7qAVkYQPyckYfBGHOgDDEwMIDDgwQrUyu3IMNInwjo/6VQtV6camNzWpdXM31aA4cb2+nCdCg1isX62J2xxtPEgBWBytMJqpFOm63T4NXX01D0ozYgk7+qlkpFCNy62FxdqOSNSM8YmAqjzndrapLyzT7DOxXtg7MmEmKEfNkst6FSY6XQG4rea8CkKTtJCBnkxENZlqfa6/8rRKg7DSMWtrLqiCBDZtEay6YhW5WEYVWph3Hsb+FpRXZKvlhf3b2ypgUGun2vOYsHdvF43tlWhrL+WJ9UJPBVya+SMEjcUYtIoTTYWfjjbUJeupKSra3sr9kSl2Ax+lJrA0MJG0rRD3aYz7MNN0BauNV3C7KxuH7Wl42J2BD3uu46POdLzqSMfHXel42XNFOfNbdJSS7/wgWowXHHyOhirx+XY/4dWAO+P12BksxW6iTE2zyzrkPB37zngdbi/wRotV4MGGAXdX+/Fg1YT7K0ZsJdsVzIfNBXTydITBalW7XQLk1kc68HjTh70ZE4J05eNUovdWg3T0XfwOV6GvvITatH8HLV2DTLOLM5fCMb7WDAz0ZuH+bL+qCX9rqgXfPfbh+bYGT+gk/+6zQTXN/mJLq9ZVX61xf6ba8c2BD8PWAqwlWrE62IL5gQbsz+hwsGjA7lQvbi8ZMUyYy4zCtKccITogafF6k3//kOAX2O0P1UIacEhN+m9ux3ksenEwbsZGjEC3lGDWV4WoPoPu6vr3JWVLCPEGOm0TnixKcJ6TgoPHZqqTTrUJL6Y68GyIAOf3WLVmYdNbiAkj3f9YK55QgOzyf7cjtdgJ1+OAgmjNW477dPQ70RrMOvLVFPxOrAZ7g3VqWv7WUJ0K9Hs+266AvuPNw7IlDfu+PHxCYXNnuEwVXJHaAeN07tLuc9aeSwC34pCiQlrdbgxUKJjfTFbiaLwaH67RzT604Lvb/dgNEVaTDbgVK8CGP51i7zIWnGex5kvDsvcq1nk9bEcr6PSvqrS8KWMOYp0XsRutVsV1lhyXcUjovV6swy/2exTAv6Xr/3y1CR/ztQ8ny3E3nqsC4Z4mb+A5wSm57Q/idLvj5fjFXTfdtk0Vdfnyvks52+c7/YSiA58cBTHhqcRMoB4rMQqm0W5sUoBtUYjeWmzBA37Ox3f68OVDo1ov/7uvo/iH74bw3/60hP/zPxzif/3bffzH3+7zb+L48CCO9Qkt5oboRINF2F3pxOp0tZpm36PA+HNnvh24jCNfKqR9679sduLniSI8s0o/eelqd0lVrnswdBwA99uXYXx0S68C4X75UQhfP3Dj3mInXu2Y8eWRF/PBcuXMo32Z8BHa+rr3VU55b/1ZNc3uNWTDTaHp7k1DuO+66hK4xGtVuvNJJoa03Iy3XkacYj/Be3ugjSBuPC77LM1HwjUXMVB5vF4+WPaBcuYJAj1RdBrxIorYG4Q8IS5NWQTm5mIamKpUiupc+AnvfkIw4m1H1NcBW181+rtLoGstgFNXi9khK106x9zeKrSXp6KVTltXn6HSq6Qjpb75GmpobGrqryIS6VUdM/t6ShD1EubtRfAa67E05sKQVMS0tyDs7yK4HcqsVdPhOykiOjuKCT0DtjdGEQ1TENg5ZneXqawkA/dHBTJLrJSuEk0N148LcwW4r5Z6BXkvDaBkN3Xy+8jn99Ktdn0P8PiwGUtrMWzvT+DuwxU8fr6F23cXsbYxTAMYpcOOYHZtFDPrdNVk1PBsjDyLq1gwWSo9eLCrzOnq9jwN6zyd+qwC+NbuCl26OPVpLK3OqG1haRwzcwnM8D2mZyIYG3UpjqkZAFcL2rsK0NyeC5OtHp5QF2JJI1Y2h7G6RvMbcyHkMyEcMMJu6UT29ffR2czjEupHNKAnzHNVjZapEQd0XSXo15RiLGFSSxMz00GMT/mRGHLirY2Dm3PLuztwhkMIDMWwfrCH0YUZAnwUR0/vY2V/E9Nrc1jeW8ParU3CfRazGwvquQTJTS9P4P7zO0hMxNBv16mfJxaSCA56sHdnU62rO4MmxEYlSjCsGraEh90YphLSW1vgC2kR5ZeWKXSHqw2RAQMSwzYFeZe3R8F7nEAP8EQL/L2hPr6HBjpjI/xhEzyBfnUQ1zfl4CYxvzSEhcVBrK0O4eDmNBIRHSbieszEtaoqmZM3w2B/Pvx0spaq02jP+UsYK+jOq3mRc/NIBbOmS6pHbnfx2yqVREq4NhYdN1bpoKtsrUtDOW+SzKs/RW3VdUxNR9HUQpXr6MXa3jIWthaxfWcPI/Pj6DJ0YvPWElo7StWJ3d8YQHdDKoztV+HTUXFReYd11+n8chXQ3WqK/RLMtRdV1aOukndha7qoYO6tfl/BfKM7h06B7kyTj32+fo/7/JDbYzrJjygIPu5Iw0ddKbjbfg5PLNfxzUQjPuYAKGUzn8600N22Y1FKlCar6VZr8HKjB3dmGrGZKMXDpQ4VkSvr5rcXe3CLDn2HgDqa13GQJbjoXvfG6dojdH6RehjrTlOl0yFwoFoZasWdJbty5r98sYzVYR3fK4z9KTuFCb9z7RX0lZ+HrvQsdBxwJGXF23JNpXjJeqi44IVQGR6vEcjcn28fufCvv5rBl3dM+O6+A799HsLnexYCwI9f3uP7Drdg2lep2k0u0iVPBGow5CzFsLcMw+4ShKSj2qyO+9WiCtsM9GcpqO8NdygQf77vVUVyVuigb0/04pujYTxbCuBo0sHvxhvOUIKlSBPiBJiv6yLC2hQkTdcx476BTQqHo8ke3FvS4pNDN35+O4Bv9xxqWv1RgqAOFOPuYJWqRDdju65c+ec3XaqqWbTjEgYp4KZN+XTedPGzPSryfoli4e50l9p2hxrwcF6DzUilKuazFSnFRpBOPVaGvUAh9glZmR5ftKUr9yxBgTJrcW+iFUejLYh0cuAt+XdI9KXj3lw336tbrUnfm2vE670eOmCTihX4dLUHvzm04dFEFV15BuYd5zBmPMnPzcROvBBrgSKKvjbsDtSrVrm+RinKU6jWzVdc2cd54olcfLHegn985sR/eOnD39Cdf8mfP1mqx6fLDdzPcgV1iXb/dLEeD4cLcTucqab2f/nIj99/MoxvHwfwfK8PL28a8fFtO37zagSf3otgLdmJ3ck+3FtxU1i6cHNei5XRGqyOVWKfYuH5fjee7bbjrz9y4D/+egT/+vsZOvJ1/B//cgv/4dfr+NuvV/Bkx4en+1G8upvA7Q0rNmbasDHP64Wff4vHQ9bMNwnu9US2WjOXeIFXYzfwdzud+NNSEz4LZuKQjny74wTWNadV05rbAzfw0TJFy5EJn93l9f48iP/y63n8zUdRVQ/haKoVt8ZbVNyGCFSBub1NOgm+zfHkXZgIaXsvxwBeWyGzBIvmq2t0wkXx6S7FtCUPSf4+wfFBeqcHOQ4FVCvOS/DU875pSke07RqiFP8SFDtcfQHJKj5SHCfp2MWZC9QHKZwlwn2g+rjlpnTrMlalwNmaA39fBfZWohiJG2Dtr1Z9Lpw0TdK0yqqvQ39HCRZH3LBrKyk8MuElLIPSZppjYEPRSTTxs7q7i1BVlwGdoRqd3cUqQ8lEs2UzSCXO4xLb0jtDym7L+Dc4aOSYr6FrroQ32Iu21iKYOJbPzUYxOuJSy6aVFTRafG1q0qdin0KhXphNjejoKISZ7nRgQKdekyVYA/dN1tr1PWXo7rwBj6cDtfXXCfMGePj+Q2NOzC4NYGOXgN6fxPrWKDkxyDE7jOSYF2G64uT8EIE+SbaNq+VjWR4dmaGBnYxjeXsBO0eb2L61js19Av7ento299axtr2C9Z1VrO0s0anPKDMnqdjzC3FMz4YwOu6GzdaELgqcnt4yxIZMWN1MYHzWS6dvxeJaAskRH+I0v6GAhWLGhomxMAVNjwK7sa9ROXVTfwMaqq+jqTYL2q4yNNZcU997eTGiSqfPLsUpMGbw1sDYyJzOZsX06gpm1lbhGYhibpPq4/YtQntFOfXJlTks7qwhMZ2Ee8CngC6wGl+aUi50cHxARW8vbMyq53IgZlYm1Xrx+PwwRmcTmFubVJ3WQgk3fx8j8IfgDPQptz066cHkNNXFiJ0Q74fN2aFAPsyD4Q7oFMT9EQPG5sIIxKyweQlmOnD/gA1DEyG1Ji1BduGYA2MTERU5LzXipSLc6nwQYWcTguYqhEylCOjyYG++pCKnpdqYp+0KQZqvAs0sdReUI5focT/drnTP6eNrffWXoaESbqm8oFIExJFLkEZNVTp6NdXw+gwwmDrR0csBjspNliZ0ThN6rBQSK1PqGEjQX3tbkVrnkPeRPER793VI1bQQYZ4wETa6HAQ7rqniNjZCXWr69teehVe6RBHaNoJdbtzVDg60rdewU0+30J6Ox51X8ZyPL/hdPu/JxLeGPHzen4knval4bL2OPWMKPplpVjDfi5WqgisfrRDgdOAP51owaUvFQiAHtwnQtVgxnWw+BzfCJU5XwQF7InAD0wTNGCE2wYFG8n0F5sfOvBILYYqCOT0m+fM2oXh/1YWjJQcmA82Y9DVjwtuCvqrLSBjL4e/IgVYaJkiziNoUjFmr0ZrzE9ydNeFgshdJullxNo/Xu/HdEyde7mrw1V2C98CI17t9CuZP5nuV63ww34fdcSpWOrdFutwFAn3QVYqtaR1e3oniYJnqNdGMBN25k+ImwmMy5ixWRUicLRfotCsJuE48WTbg0YIZ+6N9/NmJ21S8a/E+JG08t90UG4Svp+sCB9p8tT5+NNmBg9F23J/T4nC2Cw9XdHhAAB8OST53ler4testwJ14JSHZgpG+FKxFKFKWdSqw66s9L35+K4yvCJkjvo+94T1Y697FnPeG6hB3a/J4n+7wPWfcBGqkAsv+IlWPXtywRJevuTNxn+foq50+PJlrxmc7BuzGKjCoJWgm25E0XlPR/Gt0+uuJGp7fItybb8WzjS6CphovtjvxYqMdT+jKX87RxQ8W4fVqCz7f7eJ3499OVeHRfDNebRhU+t8WhdukOR9hCcrqvny8Fu/Oxv3RUtxJFuDFXDV+e7sPf3pkxc/3uvHZSiO+WGvGEzrehwTl84kyfLJQh4+mKvAoWYTPF+rxtw/t+Pl9D37xLIy/+WQIv3oZxW9ex3BvtRtPd624vUxR8DDJa8mG9VEthaURT3adeLxnxL2dXjzi58ga+e8+Dag183/93QT+/tsEXxtX0+z/7U838f/+P7/Gt88msDnZj1tLVgx6ijHFYyhr5ovj5VgavIH15A2sDeVjeySf1xWPcSwDj2NZ+AW/00uKlbv60yoA7kh/TvWfv+WS1MF83OF7HE7X4ssHdvz6ozBduUsdY6mJ8GRFi5tjzZgLlGHEkafiSqQksrU9BbbuNI5HBLyD16VEsLuKMRmqUjCXKneB9ksY1l7FjDkPwxyjAo3n4Kg8RRCfOK6yVnkGThqCaMd1RKrPY5Bbkg59jC55glAfrzqP8YoLGK3g6/LYkI7RlmxEG6/DUXUFlpqr8BCMIVOtak7ldXeoaeGZcS+ScULFp0XIrSHU21BffpXjVQbaq2VLR4ekjtWmqRTbZooDAZWZ75FbdAFZeRzTbG2qV4fZ0IgBjuVSnVPc9uLCAIaHbDDbWpEYdWCQLtMT1KKzqwJLZMHNvXmsrYxyX3QYSboRDhn4Pp0q3VggPz9HFz0TVO8hWUxGQ72Ki1oUdz0dQCSkR3JY+NGnlmCDNIX+mIGsCZJNo9g/WsDNo2XsH9Bo7c0qBy28mKMJnNmYwfjimIL4+OIEJGtrbm2avElikq8L2+Y4jk8vjitw7xxsUBysKZBPztHVc5NqqLGEH5G4k49O5ZTjCatal9f202TwOy+sxhGOm8iDELYPaZjH3Cr7y+HQEfo6fgcbAnTo5aWZMBnaEYtYMTMZQcCrg4VAHxowURS1QUORZScT62quw0szK8Hls4vDeCs+NTWXmJnB6OIiptdXMb+9+cO2sLOB7buHmFxdxPjyPFZubWGRiiQ+PYLIOBUGYS6Bcu6oB66IW0W+bx5uqYMhB2Z0fgRrN1cxQcUiqWyDUwOY35rBwDgdetCMwYkg4kknuqnc7FRgAm9vQA9fuF+9buRFIevrAm5vxATvgFkFKUhrVpu/D2PzPDgEeSjuUsEKy1tTGKH7Hxh0qJx2WXsYGTTDoi9XHdRMbRlqytzDG0RfcUL15u4s+Akv7KsYMhcj1l9AoOZh0FiEoCYLBikUU3UOEUs52nhTSP/0Lt4URXmncTXtp0hPexuXL76totgrqgtVo5rNox0YvDaMLE5hcm0evqEQ/AkPKmry0NyUD21nAdrr6MZtVYhaS+HpvQZHZwo/W9aL82CqOacaLkiBfhMdurX5sppml3V+X80HKpp9sycXi1ThtzuycNh4GU+4/09br+BZ0yU8a7iIe1WncFj7Hh5pUnDHmIZ9Sxq+oBv/ekenHNxXN80K5gfJKrWOOma+hIOJatwc56AfzMNCtBAf7hqwOlSFcbrAxUGJ9u1UaWqr8QYFcAHv7Rk9B8A2fLTjIvzblSi5u2LDbLiJWwt++dESluMazIZkar5WtQztyDtx7MibMhDl95D6yvbmKypfW9YV/d0XVH/qhWAuPj3ow9f3LPjVMw9eblMkEDqfcJB/sWHGLX7u4bgGTzc9yrndXbVjOlyP3bl+fHQUxRgFxtpkNw7XLEj6ygn0Irr3RlhbzqnI4sMZHY5m5D21+MWDGJ2zDzvDWoLOyQHaS5gbsJE0YG/KqESKVB1biVfz+zZgNVatgP7VkR+vb7nw7cMwXq4Z1Tr+0UAl7g/WKqA/pjOTKnXS1GbKlYNRa6YKsjtKtuFj7u+n6041vT/lKcS0t1jVoZdiOYt8bZ7HeDVGhz/VhW06/U1+5tYAQR6+gYeExeebWny5rcez2WZ8vqNX53M1WIRpZw52kw38v47v368Bt6bbsTvG16abCXEdnq634wEd8mf7vXi12KGm2Q/iN3BnpBgf0j0/oaM+mKjE4WQdDsZasDfUjKQhF9OOEjziOV/zV2DCQPe62ou7yVI8GC/FF1sd+IcPPfiXj3z41YEen6+10q23qSpzr+bq8PlKC77i53631YWfb1Oo8fGz9U483+jFN08C+MPnI/juWQAvjsz48rEf3z0fxIsDnzqvEocR5j0ZMOYiYLqOZ4c23NnqwS26/k/vGfDz53aKAR/fI4i/+2aQjnxSBcD9L3/cw3/+3S18/WQMn9wfxYvbcWxM92Blokk58/FYHnanarE9XobtsWIVzS5r5vdHcvHJZCl+Ref/XbIY38YL8KD/PO7RkUsr2m2LtN7NwFO+hyz/fEp3/slNI744suKbe7we7nvxbE2v1syXo9VI8tqRjA+BuaMrDVZpTqSlU9dmIOYqQURAb8pWS0KTnhJEe9Pha6aj1hzP3sxaCjFjuQFDydswlp+CoeIUQj05qtjUIO//saYUTLccL79N1RLolQLzcxijaRgoOo3gjTOq+puj5DxshLmjKYsilaK2rxohb7dyvWbCISgQlz4bBLDP0YPROM0Sx93Oxnz0tOTRFLWovhoeY6XKyqkuO6eWP+3+HmjNTTRdDYjGrSo1uKu7UsU0SRzTIAHsp3GT2dXEqBsxgk2qZI5OBTAQI/w4fgfIA4+3H3N0yQuLQ4hErepxYjKM2bkBrKwSrIS2vLedXBDTFyPcBsmEfl0tXWw9Ye7A7IKUWqWh4+f4Bow0ewHMrA5jfW8Ga7uE9FISEzSTs/ycZTJjlo5a4r9GFsbUJrPQq3ThazfXsbSzjMkFwp3mVTb1fHlGQVxgvrS+wPfl320uKvgvrE1hZWMKS2vjmJ6LUVT4MDYZwCQFRTRuVgJjeMqPML+7I0h4J100ol5+rwTWNxawyv2IRFzQ61thNndTYHkwMxVFD49lc0OBytiSzK0hHuPxETeWFvkZYyEMJn0qAP2thZ2dudnNTUytrfFLrRLayxieI3AnxhAeTSIyNkJ3uaC2yNgwYpOjmNumi99cUkAfnqVaubmB9Vubag09nIyox8TUEAHvVMVlBifjavpidGFYgVzv6EW/S6fWKWaWh7C4NsyDM4mx6SBs7m4F8IX1URWcEB12YWFzAluHS5hZ5wHniUjyQA1ORQhJFxxhqp+QVU3nJyejPKATOLqzoaa+Pc4urC1GkQhrYOspgK//Bsb99SqFSvpySw9uKbHo12SqtXETXbmUCZRetr6e6/D0ZKHk6v8MU3um6ldeX3FRpQlIkIas9dTUZUHTW4f2zhp4w05Y3Ga4BwLYuHsTsZlx2AeCaNC1YevOFvTmTlRWX1PRm/a+Upg6qdK7eUP3pMNK5xfWZ2OgT3JSU9QmpQvtvEFlml8K1rgIaT9dujRWkWn2reareNhboJz5c+7/h3SQLzrS8Zou/WnLRTxsO4+PzJl4FSrGgfMa7sVKcJQowcEQ3eJsi2pUItHNz5bbVVCUwPL1vh6LoTysDJbgwWoPDhfa8MWjEG4tdGGdENoea8X9JQNB2Isjul8BzrA1D5G+dIy7xN204O4i3XC0BQdzVjxY8+MPn25TAGigKz+nQC6uXOoPD+mKUHHhLbr7JozYK6Gn85hwF2NjqBZ/+CRB0NZhb6wEv37uxi8eO/G7j0L40+sE/vpBiBBy4YubIXx1J46bU/rjtdSxHgxw0Ev6KrE23qVgvs99jdgLMBKkExtqwvJwi+r8Nu6hm5zvV/u+TvDendfSURlxZ86Gh8tBwk9y2514shnnd+nAy4MIXh/4KVBKMeHJP06d27RwoK7ER9t2PF7txz266Xtjbfhy1YhPFntVL/VDiqBHMzy+0y14sq7nseuhGOHfz2jwZFqL28NteLSgVS1eNaV/BXPDaUx5SwneLuxP9GBntJP716iK6Mh6/X1C+c5Yo6oTcCtehnujdIbJCjybb1eZCcv+AgQ7z/H6OQVbyxlYmk/zXNZhZ6IFR3NdeLyhxaubBrzY6cHLnS58c5uumw5fcs33ogW4R4C/WGvDfTrobUJ6a4THks7+1bYLRxNa7A624+WqA4sEjrP6bcw7KN5GyxTIf//Qij88suGPD6x03Da6dAO+2e7C6/l6VWXuMJqjKs1J+9WXMzV4NVuLJ1M1+LtPh/E14S1A/4dv6ax/PonPHxKGezZ8cjeMzx8MY3e6HxOBBqxPaAjwPnzyyI+vPgri2QGF2EduQjyEf/5FAv/hV0n8l99N47//4xr+H//pNv6f//kR/m9/fw9/8+kSvn42g4/vD1PcmbG72K3WzCXPfGO04ocAOIH5reE83BnKUtPskpr2ewqR/7pLwTFQhP0enp+Gv4J0sntFEfXdoQVfHJrwr7+Zw3//wxq+vM3rZ6kDv3wSwl8/CmMrUUuhRkB7j+M2hnl9SypaR/V7qvKbx5CNhHT1oyuf4vW6EON3TDRhnuJzjuJTYiumLQUY5BghdS9GjHlqGVBSVSWeJqHLx3DLFYzWXcRw1VkMlb+PkVKJZD+D4eLTapp9rPqyqggntdQdJRfgabiOsKYMMWMdRUSLWq+WoGGZrg2FzXSHZowSDpNjQRVhHQ+ZYOytVlPmLlM9Wuuuqi6Rstxo0BUjp+CsArknbKSZ0SEYtSgzZnP2wEFXLS54fCYEt09PJ67H2GwUU0scvwXySQ9W1iYxPBJET08TcvOvoKGhBL26JrS3V8PjM6C7pw7avkYC34HltVEsLRPqM2EF+bFxPzraytHYkI/21jIYjK3whY4BPjoTwQAdqytsUtHpEpG+d7SG/cNVbO8vYmdvGdu3VlWxNFk2nttcxhiN6eDUsNreZHHNrsyQRfMK2Cvb/J+bmzjg+H50/wA37+5jgoZ2hgJgke8hs9ESNyaAHqBAiQ+5YDC3ITJoRYxCQ7gmwmKa32NwKozB8RChP8rvFqB48aro+FURDZODcLuN0OlaMBCxo7O9Qn1Ps6EZiZgNa8sJLC8MYoXslGl92nGMkn1vhcYm5pKLS5jd3lHbxNo6JtepNm7exPaDu1i8uYuVw5tYurWHud0NLB/sYuv+Edbv3DqG+jpd+9KMelwl1Of4pZNzY/x5HjcfHRD+g1jcXaTTn6dI4EFaHKVwmEJyPok4d2B6aVhNt3doa9Glr1clUN0RM5w8KQZeEMmZKP8ujAThPEwnHpuIwEPn7eHBCkvU/OwgWnqbeVDHcfhwD/GRAFY3p7B/c0FN8Uwk7ZgcNiklKTCP20rg12UibsqDtvKE6vQlTefNjRdh5BbW52LcW4NBaxksbWlwaHJVa7yKgpNork1HWdEFZGedRkVVBvIKL6GqJh8XU0+qaRiZYs+pKIIvGUdoYhSOwTC0LjO/7wwsHj3MtnYVmdhWnw59WyZMHRnKbbipxGWfglTrjpZU2JouK5D384btJ8ytjRfQX/qeCoCb687GUmsGbnZmK5hvV39Ad34Rd7lJNPvz9it41MrnXRfxwkHo95zFWv8FHIQLVJWzB5ONanp91UdXIiVRp+pwb5pOkoOaADRpSVHOfH24Ejc5YN0jhObjUiGrVW135vWYDdCZOUvUlGCCjmI+XKFgvj5M53wYwe15C55sBdV2b9FNkAUx52/BUrAdY+ZKeBqvQurR2+gixJmPumvoXm4ol785XIdHa914sNRCB9mK7x5Y6HTM+M0zP76kI3u+bsBvng7jV49G6d7pqkZ7cEAw35rrw/YUB/slo5pe3+F+HqyaMBWjKFjsw96CHivJZtXO9XBRj48PA9jh95E0uAd01A8oQg6nzXSyBn4fLcZcbUjQhQw5qnnNiAgsVVC8s0CRM9eu/u/hsh7fPRzEs1ULjynB6y+jIzXjY4qD1wT6/YlmVZRnj9CVAC8p8/liw0Ah1Y2X3J8nhPqdqU7M0sUPGDKQtOVjJdZIIdGD/cleFZ0/F6zBEp36EgXJOF3paH+qWiqR2IfDRJkC+atVjUrZe7Lco6Z2NxJ12Bptwc25HkyHy9XMisQ/SO7+hzs6BfPPDnT46sCAp1ON3Jd2fDjfjKeLjSo47v48nfpMg6rA95ji5O5cP56sOHFrtBdDfdkYM2ZhI1CGOfs1ioob+HSjHb9/YFPbr28b1faLfS0+W23FS8Jcmqm85ns+n6xSFeM+nKrGLwjIPz31E3wB/PVHUQX0nz8P4vefDeGLBx7cWdHh4aYV99cceLDhwe1lJ17fjuEjuvWbFKG//mIIv/sqjt9/HsE//Tyh1sv/029GVdEYCYD77/+0r6LZ/1//9SX+9PUGHm4HVZ55MlCOsUgJFsZrsMl925msUQFw0gr11hSBPpiN/UgansSz8dVEKX5H0fGnuXrlzFebfqKi2T+basDTsRrsU/Q+Xm7Dtw8c+OOrGL6kM79Hofx0RaNmkJ6u9qlIdm/3RXh76MZ5v0g6WlftKfS1XSbQpS53CgLf9z0YchQpQTthL1QVDddkCctVilneG7HuqxinWPVzrBLR//+h66+7HEuzNE8077pr1pqemZp7p7s4KysxmJ3dzdkN3JgZZCgTs0zMzJJJMkY3c2b2cAiOyIyMzMqqyuqi6am5q7/A/QjP3XtbWXTeXjN/vOtIR3R0dPT+9rPfDRz7o255G+G+gwjSPud5+h+d/iE8NGdwZUj/mZ/AfeoncJ75Gcynfy5dFsdrfgrFmTelqpth6LxErStnujE+1SWw1ejGoNMrSEUPYnZmADrNMIwE58Gec2is/RC1p2n+O/gXOHbwT6W7mMdBIsqmgJmgOkvgH1C0on+sDWP0nmOT3egabICS3oOXRfuGmmWrt01LAHRtcw0O1byD9q4GWOe0yOZiktZro9tT9PnNrefRP9yKhsaTqCOQ9fRdxLRqcO8Yaf7nyqJDoy2wW5UwGRRkiIwI/EfGO9E70kKf3Yi2vgaoTBOw+HgZ2I9sJYFcOYEk8Yij0YOkhEPpGFILBeRXFmQbLaQkTiyzUERhhRjHkCZYh0iFJ0iNZ0i0popJUuT0PjTcUa8YAxwn5Y8T1wjmOoI5V4zjynEjxDB2g9tdpM6tU3AyhItBGZF8EItrVUTiAToHRlLxVoTCXgTJwHB5TGLktLScRXvHeYyT+B0aaER3JzGSzuvYSCv0dM7Zw8DV6LhY2Q/skVjAm87Al8nCGU/AEgzBHAiCAT9HKj29tAR/Lg13Ki5Aj1fnESzw/Sg8dCJ8qRiCmZisq5s8e6lsDHJ2V3AEPK8ZOyJk/aSDSNCJdMVcGNOMYdIwSfu8kqRvcinFjc6BcXa/XrYzZIE4whZJF5g0jmGQfigG+Ix5il4/ApVNScfsp31TYiiEcnTcdAKi2YC4UianSPk7pmHR98Nh6sNk/3GMEgiHmn+BoUayUDteQzf9qeoP/s/Sg5sjy82jx6DtPwDt4EGYFTWwTp3DSPsHUrXtIv0hOP2B0yYOHPoxzl4gY4AsRjsZF+8fehMXmugPf3mdwB3BCKlzQ8gHezKKwtYKTD4bztFFOTzWTD/GCSgVF6AaPYP+pjdhmqyRAJjprrcx2f4GxpvIgKDj4cYCDHMFqe3ZzrfFvWahP22CDJJQ/etYaP9IAuDKBP/VVlLpra9js/U1XCbjZKv15+Ji3x3/AEuknrYtJ0gN1WHRdgJbpOCuJDoINLW4kerGLikUhrl/+i2ENe8jxao8QfuizVhPd5EqbyZFewaXSwqsJUi9EiQZOtxvnHO4E8ZzuDE/jZK7TdTkleIsVmNjWEtOEfz6SI1OQUnnMGvuhqH7MOpe/w8EpRPgnu2m7oMYPP8z6AboO2nPI24+jzvL0wISdq0/Wh/C820F7lR78eV1A37/PIwHiyoUCZyr4SHcW7IgTK/LOdokon0tpcD1JT1WcwSeKP3umlOSVxxxNMBOytZIxo1l/ACpPFZijXSMfXi2o0PRUy/H/2DNgRtVJ2LmAfjUHci7FaiGJ8gAqIOKJuWpzh/DMfUhTfwXcSkziCuksp9vO0nhGkixjqJsqsclMihW7Rex4W7CZoDOI03uC8EGrCdZaZ+V9dSk5gjKxjPIaU8hR995wd9G76eQ4MJ5bzci+lo6H7WImxoRN1yEqf99CbrbIhW/HWojmB+XrIQrpALvFeg4Ep2kqutRIEOo4KyXdXw2WDhYLGg6A7+hBmVSozvFAayn6LOyHaQo+6WAzINcHx7m6XasFatkzK34z6DsOUXn5DxW4gT+/CSdG4b6JBZ9AzDSdeoi+OT0p2HhhjKGQ1jjNLNCJ365M4OvtiZxn5U/138nVcsgv59pxcclMnyy7bgeqpXxkj7/tzdM9NuO4tdPA/jynlPKofK6+eNLGlyrTOLehgmXCrME2z5ETa1IztF3oGttKdWF2xtT2Ci24+OrM/jirlZyzL95aJBo9t++8OBvP01IBbhvn2Xx4noImwUtCsFBZANdUjTGbSZI2o58H83OMC+5j0gFuJLudVy2H8TzyHk8tB7GS2cNbqs+wC3tQVRGfi41/Tk1jZc6/v6xh67VGbza0eC7+0483yQjloyqZV8zGUA9yFvrMTf+kaSlccT6YNNP0df0E/S2/BxtdX+J4fbXoKH/k2H8IIwjH4lR7Jk6Ci/BPTJ9DB5S5uaet8WIGj7zZ5hqZm/dDzHZ9o4E6jpb3oK79iewn+K88j+F9eifYO7on8J5/C/hOPEjqQZnPfsaLLVvY4bEyODxn2Hg7JtQdZ8mw6ZHgM0A5NogZhJC3E9jVj0CpXJIGmddOHcAtefex+mTb+D08Z+j9uwbqDv3Cym9PTR4Cr0DdTR3D8NF6tDm0WJovEtgqjKMkzrWk8hxEAhJ5RJs+HGHz7gX50TzN3tSObXLH6LHfXPQGmYkh7tUSUkKWCjqktzuEL0HV2Fj9enw6EWsRRIuWfM2m0nh03FabLMCNPbMemj+90btSJZjSJMazywkkV/IoLCYRb6SlkC2RDqCcII5RUI2HUcgkyDRSaCuFFFcrcpgoKfmc4iQocEgLy4WRY0zxFmpR/Mxek5eRCw/h93y8XwEsUzg349XS+e1VwwdTs9mQTcy2y8M03NsF/FKRawwmul7uTjFzQmH00KQVolSN5qVmJoaxOBgK3p7G9HadlZ6oLgcKlLsI2LAmK0zUufF6dbjB9ZQLGAOhKH3+GHyh0idFwjgy0guLBIsMwR1Ut7xuIDdFPDCFqETkEnCmYhC73Vg4dKGuN5nLFpEiikkKjmoycqYMs3CQ9ZPtJSEiywgjUNPz1HB7LeRog/DErCjb7IPeidZzFmPQHyCvjC7zxni2jmy9uhAJ+miYHArLUqM6RSYIUvMFrbTMblgIEtu2jyL9GKOgB6GQk2WCu3Pz0dhJuso4NUi6JkRN7t+slZgPtn9LiwTRzDa8hN0nfsTjNKfgwu4NB//T+g88xfSi1s/fBSaoWOY6P4Qk72HpdCLYuA0ztT8DN1dp6QoTd9gPVo7z+Jiy2lJXWAX++nGc1A5LDCH/PCXCuiYUqBxqAcOujCHJntR23AEp2pex4VTP0fD6Z9CNcxFG2qgGf6QPpdb+P2CwP0u1N3vEwDfEzf/VPvb0juc894d9FiGG3s0voXlLppESZkvd76DjR5W6W8RwF/HDm1Xmn+CauuPsDL8JuZH38ANXy3upToIAMew7DwvSm7T0yA12i9zPrfrFOK6DxBUvStrqlfLAxJVvJntwd0NFQr+JmykB2jSayTF2Ezg5D7jtSg4mqHu/Dkp9J+Ke3gjMYqkpVGC0q6WdIjomlD73h/h8YZfAt084+cx138MF37xP6D13T/CQM0PMdbwhjRM4HKw2r43cHV+lCB2BLerBJhCK64X2yTympcANuNtsk59f1kvSnHBP4CtFG1DfZJT7tOcIfV9EVFSpeuFcVLjXVjOjGAxReqSFP1KmlRxeogUayvKNO6uqhA1HpFUqBuVGTIKOhDUEoBjGgKZHnMzjZjuOQC78hQillpk3RexUxjB8ytmPN02EhRHcSk1gbtlA64lJ3GLFORuoBc73k6BNbvEY5qDyM6dwmaagBtpwpVcr+S138uSgk/0o+K8KHnqZS8ZD45WJEwNiOkbENVdlEj6leAw1iLDWCAjITpzFOHJj7ATbsXzRfpc+n3YILtMv2fFdg7+yQ/hU3LedC1Szib4jGfpHHQg6axDNdqBrWy/GBVX6FzerQ5gJ96Ey8FGXI+2ytr7Chl1mzFS5tGLmA80yPJKkT53La6Ab+ac5N5XHZ3I6i7ANfg2lhznse4+i53QeTya78Y3uzP49RUVXi4N4VaS3jt0AQ8J7Az0TVcNtslIuOI/9/3YDdbjxZYa39x34/llA+6vTeElKdx76zO4sTCNL++E6FjVdM41eLTlQ8nfh2qkF8vJLtzg7IbbOjy9PEVqXrVXm52A/u1TuxSN+edfFvC/f7uIZ1c94qpfSpLBGR4WN3uOvlfYdVYqwHE5Vw6A218z59Q0XjN/FD2P31R78K8rIwLz+dY/xtowGc5Tb2NDfxhLxqO4n+/Dy80ZPCPDgjMtnm/N4uES/S4VMsxi3fSfqkFSfxbOyYMwjR7A7OC7klc+1PYLTBOkNTQP6SeOipvdOnPs39MoT0kVQy5yxEB3jRyQXu4qmhu0XW/BNnYUXQT1yY53yQA/I2vmrgs/hvv8j+A8TeAmmFsP/Sc4yFh2nfwxLMf/CrZzr8NW/z509SQaaDvdQsp8sBZWVY8sR3KlszmvSdKKZzUKqXbGytBAgotd7465aSnM1d56BBfr30NnxwGMDNRIilntxaO40FiDelKQ9TQX9g63C6Q9kTkoCbY877E61ltnoSWIGWwqATmnLvMas9bE9UY0MFj1GJ8Zk/uekEO2M9oJei86DnqN3WOU0ticKuaLkEgMWMWdbbdrpfoaK3qdcVqUMQccc4qZIzQnMVuxUky8pvFiAmkCL49kLoFohgRpLEqCNEFAT8qWY8UihQwxKUmgJzVepNskWhnWmWoOeRrRDBkAMR/8xLdQlt6Dthw/5oq4xdXO391KsObvy55i3nLtFUeA2OA1QDOngZG+D6/Rm51mGG30Ha1GmOc4V91C559ErIfhPkeQNoqBxX1P+gebJbaAy4az90SlHhagc7EyC7HyB75MIZBeWkVudQOhwjzskTisoSjBOwZHjNR4qQRPKgVXIoFALicqfS4WhjUcgCMekXX0aDErELeQZcEjTRZMYa0KXzoElV0nQJ/frGKOFPqoZhxGr2UP6HTSed17Uj+Clv4GNPfVQ2WlH9yjwQgddN9kD72/Gqq5WSjJ8lJzNTX6kfh1ZvqhTEE7wvMJDKhG4c+EUFwpQWdTi6WSItUfj1hEmSvpopvTtmKq7xDGSLnODryHtlP/GzrP/rH0nR1reVPSxBSkcDvP/BDNNX+G/sbXBbYaBSkb+wCmRy+g5shPJCK9vesMPjz0cxw/9T7sTj1OnD2Csw1nMGPSoLKzgVh1Hu5cBkN6NaxRP/Q+Kz02iVntEFzOKXjswzAqG6HoPQCt4ijUIx9KUMxgw49l/Z7X6zlQb6zpDfSe+ysJ2ONodiMp9lDHB4g1vY355vckz3yeHlukPzmXc13rfAOXB97HVt9b2Bh4AzszBxDp+AtUtR/hkp/gq9trf8pAz6oOITb9PuatJ5AzHUJxjowEHb020YaS7zzK/jpkXWewEGuHj16TcdQhQcovRoBYCHYiZa5DydWMWxUlVsJduJybwOc3/OJm30xNYoOU+a2qlZSdAevRGaSNnZiof1Oax7i5d2/tzyUNzzhwDKaxE6RKDiBhuYBFAlWZFCKnT31+TYknpM4/3hrD4/UJfHHdik+uzKHo4q5qnH9Of1RDHYGwC6vRITzesuLWio6OuR9LiUH4SZUmXASmWCcuzStoQu8V9y2PPIF5OUYKlaCwmekgA2YcL675cKVsgXu2EW51K6lAG73OgLSnS+DIxgArXK5AFjOewvXytKjVS7EpVG2duBIew46vD3dSo7J+vkZG0M35IdxcHMEDVpJJUsVkVHGhnqsE9A1fEynzc7JuH6QJ3T11HCHNOTqv3ViNKGSshRVIGEhtE+jvlaZwnQyTsuWUrJmvcFoh/T4PK2O4W6LP9LWS4UDg5mWD9AgqXNAm3ot8sB0lUvRLpBjX6PflinrXC13YDNdjyXoai/R+yZn3EJh4DQn9h0jbjiFmOYEol4aNDJLhMwRD/2EJDl309KBgrEeQ1Oa1RBd2Qw14XO7Bi+UhPKn04tXyML69PCsu9+uxBjwtdeMGl20lcF7ynsbVABmTNG6T0fAg34PPrxCAH3jxZFNNRlWPAP0F7bu/qpGlkN08KXMXB1p2ExAPkyHWiYeXdBIod31lkBS9Ad8+ITX+3I7vnlml0QrXZv/PX2XxT1+X8d3zPO6u21EIDCNgot+V4OoznxI3+345Vw6Ay7uOfQ/zZdv7uBc8jW8KbXhBz2E3+zWCOFeA89b+z0j2/1hS055VR5E3H8VWvBkPlhS4NT+InWQnbpNBym52XvLgADjTEP2nu94gcfA6RsngnqD5Rzd1AloygC3Kk6SQa6BXHBDge2dPwEv7bQR+W/87sPa9C/vQBzCTMucsEjbsdUMHyMgkw22K1PXFnyPU/AaSbW8hQvOD7/SP4DrxF/Ce+msEL7wOf92bAnMDqXHDxY8wN3AWnskWKdVqnCYjkFRrshgRmE9rxjClHIbeNAOrXUOqT4kQKUxeT+/rPYeDB3+ID977Y9TVvom21g9w/vyb4vpO5EKiRocnegXmDFzO0U6VomjtvYgx5SA0pmkBeCDmIpVuk/tTagWcPgeCsQBS+SQ0RjU6+zowOEZztnYa/oiXHp+DYmaYlP60fEYw7qbbkzKcZHCMjfdKAJlaN4GWrnop2uWNOuAmVS9B2GGn1EcJpIIC82w5i8x8BrF0lIyDIAGZlPviIsqb68gtL5I6zwrQE/N5ZBfLyC2UkC7TdylnBObsZmdV7iV4O0JOUfDlrWUsXlrB/EaF3j8j6WxcSI3X6dlD0T/aTqq8j9g2I2XQJ/Rk3JCR4op6EU5GYXPZoZgeR3tPB9o6mjEwxMGCU+J6n5oegcdnQTDsgIJUeXv7BdQ3HMep0x9icKhFoK7Rjop34gf9U+qANUiTYnmBoJ2Fzu0jYAZk/ZwVenS+LGBnZc5gZ6Dr3G5oXS540gmJcufBEe88LH43qXATTPQjcJBcsprFmHZSorrTi3mB+KRxhiBPqjkfgsVHFglZh7aAEYG0W1zvBrLseC08t0pGQjUJM1k0WqcBjoQXrpQfWrYa6YcKkdVlph/LFJwj9esWdZ4pJ2GyqjA61oECKX7dbLcURTAqGzBLanuo5TV01v452s/9MQaafoSZPu67/QYGG1/DVPcH0JIqV/YdkPXsztqfgWuwc/ebGTIIWpoO4sMDP8JPfv7/xpvv/hATqgG0djfgT370HzE6O4bSxiIsIS80bges8Sh0AQ8dnxe9dDFyHqPLp5O6vVzowG3tw1jPR5gZ/EjcbBwIN9xIar3rPUy2kFFx6i/Rc/ZHaDryv2G47q8lmp3XzJ0Nr0s0e6b2dVSa38Fq/4fYJBBuD32IyyMf4c7MCdwiBXd99jDu2c7iiv0UyuoPJPgtq/tIYM4V4LiO9ypBfY1UO7vZl2nCqvoI3nS/6D2HSqCe1BkHjZFSMNeQUiVlnBlEylqLa/Nc95wA422TtVyOmGbX91KolwCnwcc7XlJzE/j9yxVkrT3I2XqlCMvIuZ9DcZbLSb4OBafUdH0I3cBRaAcPS490OwGC1+oZNluJBtyudOLxSj9e7U7KuuROuge72RFcK81iLTpOn9uO3cwkloI9EpS3SvAqENByvhZsFsYEvmlfI3LBFqxl6dhdZJDMnSfQ9WEx0oGVRDt9L3a3N2OVwTQ/jctlI1JzA/Bo2lCJzMBOitStPS/r7RnPRWTc9TT585pyM9YTXH97HNtRgvpcL5ZsXQSsflwND2DL34HdeBcWCdxL0UYxGHKukxILsBm+iIfFAdwmpZzSE0xspKTJOAqrz4pbfTk0iit5Ha4VddiITmA1NEK/EUHUVIuk6ih91jnsBMm4IJjfpHNyf34Ed4ojWI90IWOvRYx+D/ZOxFyNyATaUY71YD5MQOdAOTImdvNd2Em1iDJ/uTiJ59VxyZnmsrZrpMp3Cj00huh8jGMzP0XG3QCBro/O85gEwsVmTsJNgPIMvSZr7Qzz50uDuJdvF4X+5fYkPlsbw+1Us7jc72ZaRaEz2NnVzuOrNQX+8YETv741h//8SRLfPfLjAYH8Canbbx/58Mk1BzYSw3QeVLizZMVOVkPG0ASuzpMS3jXi2TU9/vbzIClyE3791CrBb5yexm52Tk37m1cx/O5VRgLgnl3x48qCBRsFlbjZE54GRNznYNO8iyIZruxm59rsXAGOYV41vY1d2wE88p2UALivghekaEyp48+l0cp151lszp2W8/9kWSHBmb974Mavb9vxeHECt/JDuEPn7kaRrtnMqASPzk0dE1e6cvADTA6+j/H+99Hb9jO4DbVwas+IMveoTiFurkWIA+LouVGCvIaUvJ9ey90Eud4BzwUcw8FzFRecmmt6DcGmXwjI/bU/FpDbDv8x7Ef+DHOkyt3nfiFr5prTr0Fd9x6MHTWwDtXCMFIP5XAjyjS/crwRV63kAmCcYqW3qmEmUcSBVRZS0RzE1dxyQiqNtZCq5+pt/X3HUFPzUwwOt5KgMUqFtInZUXk9p29xWtc0AZZTu7j2iNVllPd1BewEUZoLvQRalwmlhSLCiQgSpIQZ6j6aLxm07oALDq9dIsY1JiWp21kyAkjA0ecw3NkQsJBQdLktKBST4qqf1U/ByZ5f4sRckD436ZflXlbPqUoWpbUKFjZXUFqpIk0CNET8coSCJEaLBPJlJMplUec84qUccksVlDeWpN7KwtaS9CwprxO8aRQXCxLx7k9FJMNL6q7kowJ5Ts1mT4LTbxFvAhsu3KuD+5twZVA2MBIVMg4W8mSchBFLJek7x+EJekWls+tda5iFwUwKXD0uHgclCdbB4TZpaMYtxtn1zhDniHcrp3tbp/GDUKEUiFcWCdpVgmtBttmVVcQrVQmGUzucAnYGObvcLcEgwvTl45WKBMqxJcMwt4d8EvHOt60EMUeETmI+QWrcKylarNz5S1sCDHmy5OZT4mrXk7VmpYvGSidgz/Vgpx/BK+p7wjgpKt4WcsBCJ4AVro7uG+l1vJ0hg2DcqIIvG4Mz5sXIrEIiD9c2K7KWMDhQj3zWIYX8uTi9SnEausnTGOt9H7rxY5jseU+g3U0qsbfuFxjnuu39hzDeRYBvexdDBM3ZsTN7fWpbD0hBhNNn35GLu2egER19TTDYNHQRkvp2GCUIMFEuIL++AnssTIZHHM0jfbJmzu6ekxcOor3jNAb6zkit4W5S1sNd70A1/JG4/6c634Ft7Dj0fYcwVP9zjDa+jrYTfyJ/Wi+rVzI4vE1vYWGQ1DSp3BU6vq2BD7FDlvtG956bfav7DSy2/gT5ph+i1PtzbBuOw9fzVyiSkrhGE/ntfD+NAay66ySQ6iapoy0CGivzxcAFJI1HCMQt4o7dznbjUqFfQLeV6cOl7BDCuhO4v6xGRFsjijKpPy2pU3cWVFiPD0k07uMtO0GlDXFTM25WbFCSFd9y8E9Q9/YfofaN/4Cug3+M6MQ59B//M4kNmO39iADaAv3AW8gwqHKduLvQJ4r81TYp5kuT+PaujZS6iUCuwL1lPZ5tO7GZVJDynwYHspW8rdhMD4sbfTM3KvDOehuxmhkQCC+n+lAMtoqL/XJ5gmA1imsVBY1+PN1RyveshLtIqdtxe8WNhK0H5okz8Bka4Nefg09/UmIHFsKtpOLHcHNhgkBDsCOYX0nN4h4p+EvBIdxOj2PR3iBr2MteAqv+I1KWp8BlabnD1lVSnzvxNlG1S8468WqU/Z2IGmlSnzyOiL5eCu+sp5SoBIfpdUrMuwnGLjI+CETLbjI86PvwUsmdXD/uFgfFbb/sb8RisA3VYCfyZGRlfB0oRvoQd7VgJUuqnb5/lZ4nRVnKexHtt+Z7seapw26kDRuBi1ggI45L525kOuW582F6Lx99ZmICcUs7/MrzKNpaJJ0uoSaDMd2N7fB53Egx0LvxcmUYr1bH8GxhEI9LvXhUJEODfsurZMBcC9XjYbYTLyqDMj5ZHMNX22p8d9uFTy9b8Ms7TvzmCUPcSOdWIRXgdgtkxK3b8PJKCCVPHxmRatxenpWiMtcWBvBwW4Enl8fx6pYSn9/jfuYafPXQIGvm//mLpCjz//q7XTzZ9ZNhYsByegpheyPBvBElur7DzhpErEfJ+DmI5NwhMrZImc99hKrtA2zPHcAdAvwj50m8cJ7D6sAvkGn5C0Sb/lx64S/o2TNyjv4/fXiyPo3Pruhxn46be+5fot+Wlfl2ok/SDtlIdZKRbRw/LG727oYf0xz0Ls0th+Egtc1udgfX6Teco/9NvRjIIVLnJdtFxNVnBOTc/pVTP52TNI+RSrdNnoB74jjiI4eQIYM+2fEeoo1vIHD+56TOfww3KXPX6Z9Ae+hPoT/519Ccew2TZ19Df81r6D35JobrD2K08xxGxrqlVoiKU2j1M9DbdAQVUrWkHBnONoJ8a+cFWSK8QK/heKHzte9L0RaLTUFKeAA6qxazBiU0ZjWcAQfUJhWmtVPijrZ7bQgSUFllu/wOSfHiOdobcsvwBN0CsABxg6HuDXkE6BaHWdzOnMPNr42mwmIEsFLnwDVe7+byqmwQsGHAkOc88BTNsxoyRIZnRgTmHJnOxbs4josLn/EaeLxA6joVgy/OgWvsVi/ICGQy4m6XtGwyLrjOitnL1eECCKaie8Fy9PrK+hKWNpdQWiohWc5J0FwoG0c0H/8+OI6rxfFyAR8rGxhcgyVBj7NrnlPfGOQcCc8wDxI3fWEyPIihe+eBjivqkzV0p4cMAjJU2N2uIeOIy8Z6/WYpNJPN0nMjdvhI+HKxmR+YQ6HArMMB2pLa9REwfQRLP9QuJynhOCLleXjoC7vIevDnc6SGi3CnU7BG9sDuiIQIwAGCeBihXIasHFLfmZTkrHNgAcNd77JLYFiMrB1W7rNWstJon85JE71VR8AmK41+RBv9uDycBEdXPCC52pz+NknAnrXpZT+rfXblGzw2MSA4nY4tqniRK9eREUEXDJ9IDoaY1QySNVOPcFgjdX4He4+ht+sgHJYexAIKKcvafu4NdHFwSO9JGCfqMT1Yg5HOjzBEYO8hoM9Onpc2dlwbuObEa3jt9T/G2+/+NY4efx+j44N48+3X8PYHb2FkYhSTqmlEc2m6cKKy/MDf2exzQaGZlDS9WC4owXkjijaMKpqkFr1VdREOdb2Ud53p+gjjjW9JUJi25xBZ4kdEpas63t6rAHfyLxAkNb5EMN8ZPInrg8dwvecdbDf/FbYafog7pG7v9X+A8tk/Reb0H2OdIF8afhdLhpO4R0rrTnkE1wnmPNZCTdIfvOLeU2NFmrSy1hPYpH08Sh5S6qTOeRsjwHOXKq6XnnOclrVrXvvdJKCshbpoAiSlQ3B/dsmMf/vVIv7lqyr+5kWRjIBJ+FSNeLYVh2O0Fu0Hf4jRM6QSmt+VSlZcA3/s4s8x3fGOrIequl/Hp9cd+OqOXaLX7y3248sbGjzdGMPT9UlJ/flkl9PWWrEeG8TLyy48vWxHJdpJymsKN1dV2MgPYyHeLSB6QMeznBpA1HIeaedFbJCqX4n1iVJK2eow728WLwR3vHpx1YJLxXFcntfgxpINOyU9POoLpOSbsZUfEzd8NUgQcNdiiwMHSfVXXE2yvHA1P4MNAucqqeDtSCuqc6dQth/HTValpU7cLHTgerYD1wiS10hJc5lWLnyz6CWgEMTD1iZJuypGBlGJK1AgJR4hY8ilJSVO+2N0DF7NScxNHCDY10hUPFcZSxqP4lZ5CMsRboRzAVkyDvLeFizQuSkE++HR1UkBnSwBuRLpxUZuEFfKNAjiO1w5LUvnMdKE3VTX3m9OKpUrom0U+rBDxsoGK8uKGlF7CxLWNizQe2Zt9YjrjpPxd4pU+jGs+cn4CxwkoNfiSaUHr0ipfr2lxhcrStxJcGnXXjzIdOHJ/ABeLo3hMRkfN2IduEnn4HF5Cq82jPRbG8hQs+Cbuy58dduBj0l531vTSAW43dIs7q5ZcGvZiOuLs3iyo8Xzaxo82B7GnfVefHJvFp/eV8mWYf6bF3NSAe7fvivhX7+p4G/pOnyw4cKVign3L3mk9kDcfRF++2nYtR9KT3Ov+SNE3QR0N20tb9I1fQJPSx14nGjGQzKc7pGBujL4Ee4Ymgjmv8Ca6izWzPX0ncjYWJrCJhnJ3Pr0+Q4BfYmvU/qvaznFsA5JyzkEtTS3SC75+9AMH4Ki+z2MdBEQFTUwz5yBXXUa7tmT8KuOI6k7JaV8ufIfNwZikM+2vQ7LyGEou97DdOdb0A99KAF1nMKWma5BvO9D+AnkvtrX4T//Orz0H/Oc/RlcBHbVsT/GHAkW3/ARzDa9DW3nMYzWfgglp9N2N2N8YkSqfVp8DhgcFkxoZqA2aklhegnSOvQMdmFovE/GuYYatHfXweml/0bAtLce7NBjloaWFKeOBM0UQX1gcgi9in7Zai1aWRe2uCww2A2kTrlRF4GOBt92keGQIBBmimkCmR82l5UUOQGbAMoKncHGcOf7mWIK2VJGQO6P+GTLHgAuSuaJOAWY7F7nhmB6hwHc7TNTzUrtkxwp6XlS5qXVsrjMeQ2c4cwwz68sIbtA4pWY5gyH6PF55BcXEMlmSMlvILdQRna+iAo9b3V7EytbG1jZWJdtoVqm56UQSMaQyKWQIzHHued8/qxuK2xkTLBat7q5SBoZPzT4uNjt72be0fdlw2X/e/OW4wXUuhlR53o6n/0DHejtJ7FDCt3joeeSgHSSIZPJhOD1mhCKzCEed+MHkXIpMBePCbCdyYQAnIfG7YIpGEB2bRXh+RK89MV8uSwCBYI1jSDBM1opS+oaw5sHq3QeDHJ3PCrbhUtbBNuSgJ6tHovfSwrcJY/xfg6eY+CZyAJiwPN2jqwUHrxfM2eB0mL43gDgx1n5c+RhlU6sL5GikxOkHyGCMJ1Mzhtk946elHki76UTMoiuPi7q34FqlU6qpQ8na36M+vOktpsPQjPahLnZLrKam9Hb+AH6Wj+Ew9AOm6ENzfWvo47+EA2kgt94449w7sJ7uFB7CD/+6R/jvfdfx1/9+M/JWiJrlI5zbEoBHR1nvJCVP0ePYhgDtI/r3LNlOKWfpovOKq4XTvLnSEcjHVvCPwG7sg7DzW9D2X1QmsEwzPvP/gQdx/8Cvae52f/r0LW9DV/vAawq63Fd3YrrilrcGa7B6vk/x52un+NOO6nw2r/A+pm/wMLpP0fh3F9Ka9RPkiNY1J9CTn8CZQZRolOgzHXYc7YaLAcbJPCNb6+GG2W76K/DTroLGcsJLPjqUCWFyUUx7pGa4kk/qj1AKu1t7Ga6Sc2RUiQw3aCJ7QFNwI+29PjkhlPWn1nlbmXYXTyHiLoL9W//MRSkEJrf/SNpMztY8yfSFU43cBCGgQ9kzXs53CGBYrvpdtyc75J86Kv5Nny8OYlnGzN4vq3Foq9J0sLuLKlFca4XR3CV4FGOdyFqO4ccPR61XYB16gCy7iaJXufub8m5eiQsdaKA8qxY4z0Stc9rtY8JKJ/e8KEcJCXv6IJTeZbA2CNNW1I0KWcdBDpfLRk8NdLznSu6sVv7PgHnyYYJD5dVuFNV4DEB6wkp1CdLA3i+Pox1/ymsB87spX3FW3A11YurmWFcTY/ROZ7A9RUzVguzyIeHkCaDJh8bQyUzjYXcNKpZujZImXGhEw7ou7o4jdtrKjpWHZ2rvTrgNxaGcb06hG1SiLyEYCUAeDT0Gnc3ks4e2RZDA1jPkkHCr1+ZFFW7nW/BWrJRjLJdUvicDsgu57z/AhbSHdgojWCtOEbbGXqPTjoH7XSuBiVeImM7jbztOKruo7g9X4dXW134YnsItzPNEkz3+doswXwWW2Rc3E124lasBXfJkHlWGcLHBLon82Ok4nX41TUXfncvhL95EMbvHofx2ydBgfmTSwTFdS3urhvx2d0I3OrTSJFB89kdL57uauj4e/DJrWl8/ZjU+EMNvniiwxePtPjysU5g/o9fRfGvX2fxT58XabtC58ckno7b6y6kPR0wTB6Ax1KDTTp3ce8ZBB1HEPcdo0HGkvVNMmKP4FbmIm6G6vCUjNX71hakGuk/+N7/AtOxP8Mdbz8exEaksc7d6iR+/diPr++58Ml1Cy7nB3CtRAYlGVwRHb2n6QzcM0eg638Xyp53MdH1Djrrfozu+l9ANXYC6tGjME+dlDx0LvLDpXiXnA0oEtAj00dgJeN8tv0tGBnGvR8IzOW96P/uGiGID74Hf+fb8Le8g2DjOwhceAuOmp/CfOyHMNX8EKoTfwpN7Y9g63kPGlLvjtHzUHechIsUeZRg7XY7kV9axML2uqwR23xuWDxOJEvsho6RWleipbsF9a11qGupRe9wp7i92W0ezdOcy2VON6rIby7Cn4uLOBuaUUChmoLaoqd52AitWQ+ljgSZSSuCi5WsPxOFgcDV0dclCpyBztBmF7NSOyNr6RykxkNtUGGK+4SQime4M/xcficqBGaVZRZOUqeRXFi6eTLIuZunhQQiB6Slymlxh3MdlCypYYY6bwvLJVQ2l0V4MYcY4Lx+zpVQw8w62ppI0MZYwJJ4jaRSSJF6TxeLBO0cEhkyEvIFbF3ZxdLGmoB+cX2VxjKBPw8v8ctCYpWNlQhHzqfCAneDXU/7nOKtYC/F/GIJa9urqK5UxEAxscHjIEOJjKDJmTHE2OixasF907lDW5Ej8RM+GAzTGBvrQTobQrmaxur6PH4Qq1YD+6qbgc2QZjXOytsei4oS5/37kGfg8/MZ7Az5aLmIIAHMR9YJR7lzCps9GpKodw6UMwd9sIT830fC8z6Naw5TFqNs52JBWMM+6DxzUDutsuV1Z97HhVdcyQi9dwIhjiqk4c9xJD0H4NEXp/ectZJFE44imM6QtReGh6MM6Ufl6MHhyQ443DMolN3Q6XqkkYtG1Q6reQAGTScUg+cw2HIcg02HMdJxgsYR9DS/j/62D9BP6pwb3r/2s/8n2lo/kjZz3F61iyzTU2cO0bYZhfnMnosoFsLE7BSy1SJZtzZS4kpJeVDRY+N0YSrNanFlzZJlxUEi3F1NrR3F1EQLpoZOQdl/DKr+4wjq2+GcqsfoRfrzDtWQGupCzjWAtKUDgYlT8PUfRKL3EE0s7yF15heoXHgN2y2v4UrrT3G99Re41f0ObpDKXa77CVY73sIDcyNCLT/BouEsbpCS5F7lXOGt6D6HiueCQJuj19cJaBVS4EukxLdJgW/Q5Msd1LaTpE7WpvGQAMCBW1wh7gqBj1+TMBwm4+A8EvqTuJYbky5XV2jy38oOYjnWTQrKKWutBvpu95cDMPefRd8JbiTzGjwjpzDAsQCn/oyU+U+ltvpaYkSKnNjH3pV105ulPvz+uRvf3jPhs6uz+PU9K76+acJLUmY72QHsEBDX4r3iTs/4mwh4F7FdGcel6gSWMv24vqzE3U0dKbJJlEPtNDpFed+oKnFzYRbXytMSA/Bok563MoHd4ihuL2lxc8lEsPQjbGoRV2ZAR5Oq+QxyzgsoeevIuGmg89OOR0tK/PK2V3LUb1Wm8XzLSMbHiKw7lx3HsOgi9Wr9SEqj8u01LpISpmOMtGOLDJHtWB82ydCqxkcF4kFHGyIETYb5UkGF5eIsFvNTKCdGMR8bQJmez4bLZn5IotJXYm0SpMhphFukfDntbJGMmay7BVWC7kpmkiA+RO+vkM/goMBypIOME45Ur0U5cBaV4DkylPqwne7BKv3mlVADSqF6FKNNqCS6COoDdC4Vou4jdC3lXW1YJLhxv+6c9RjWw2fwdLUTN/Pn8enGIP71mQu/v+PAc/oNHqQH8Tg3hEc5rtPejlvJNqlAyLECj+k8vVrVCsz/7kFEYP6bBwF8fceNjy/pcHNxkgA8JUVjtgrTuLVqwvUFrTT82SLj48V1tVR7u7HSLqr888dafPVEj6+fGvBrKRzjx+8/ieHvX2ZoW8a3j4t4eS2GjbwGi8lRZIMddL7PQjPxusA8Sr9P0n8cKd9hMvjexYL/CK7FLuAGGTfXrbXYnjqBR7YOPHX2Yn3mPMxn/xym2j+DrYP+Z+EWKUd7dX5YIvKvFOjcR1qxRUZbxdeIeTJ22RPkUXJr4BoYFMcw1vWuBON6LW1waEnpas/BTwYLN2VJaWqQN5xClhR6THkCXnoNR7BzyeK56dOwTRyHY+IYLMMfiCve3/8+YgT5bP9RlAZqUOg+jujF9+G98Docdb9AoPt9aC/+BBO13P3vT6FoeA/dJ9+GebgNBQKNVq8hkeSAlkSTzsGBujqoCMDcDntcPU3KNQKFegJDE4OSsTM6PYLBiT50DbVjxqiUZc5u5ThaRvvRPTkqHkkuBx4kDjho7jc77HAHSYkTE+x+DywkfLj3By/D2gIumN12EjhuzJFIY/jxludTdj+7g156PSlbAiOrXh78mIPew0aCye61E7xNJOT2At64MBlv40VSyQRwVr8Mbw5cS1dYoWfFxR7OxGXLqWfpagmZxer3I0eKnFV6jAQrg11ATvxjiBeq9HiZlD1BnUd2fp6OJwJPKCDfkW+HSaT6Iv/tGNlTHIgHJHKec9V9Ua+AnAvQsEuePQ75cg7FKoljXn9PBOl2HivrC1hYJgMjRAZFMoA0/Q5xNgAI6DxSqQDmyZCKxNxIpPxIZYL4QahUEGXOwGZQ85YhzbdZrTPMWYEn6EumV5Zly7Dn/Qx+hvMfDo5yZ4DvQ5xhz/npDHLex+AP5MnyIfjz2jLDmoFuDnoE3ka/S2Bui/hlcD47bznla4IsO42LrB16Dee483vmV+g9YjEYnHTySLEzzLmMLKcGcJtVxWQrxiabMavuhMnUJ113uJk799CdUTRgerAOfY1HoByqRcA+ApumHYNdh9HfdQhT4+cwq7yIgYGT4Dasx2reRENjDTq6L+LwsY8wPD4kapzXXs421ko0e2FlQXLv2aswTX8Mzr3n9fQJ1YQEbUxMD2JmdghzDjV06j5E3Qo4NE0C9LmZBtgn6jHW+C4UTe9B0fIupts/hLrrAIxdHyI0dBylsTPIdx5CpvZNLDe9i8dTp3Cj/z3stL2Ba/THvUQKPn3iT5Aj6/+mvh6fF2dwhdTU7cIonm6oRM2xMuemKqzKdwkEPNjFzoBeCV1E0XEacf1hglarAJuhzlHuMd1ByUMvkzHA6jxjOYmys1ECuB5t6PGQ1NTzK1b87cs0KUAjNrPTuD5vgXX4DDRtR2DuPQVD+0FZM7d2k0FCE5mu7wN41ARMUx3GW/6S1LEdeedpCca7kmvGr+8byaAYwrNNBV5dnpU11c+uW/Fs24ilcCe2CMKXl0jFJnuwViAlTCqdgf70qk1c7lcJCjslBa4vzuAOu24J5LzuendFS8CYlKpod1emaMKP4OklB757Ok/KMIDF2ASBkavLERwJ2CvRru9hfr0wIpXonqxp8c1NL25XZ6RASMl5HimupOY7jWvpJqwFTmE3UYcb2Rbcq/TiQXUYd8pj9HpSydlRKYPL5WezwQFkI0MoJRUC8pWSRpR5icCzXdWiFB9AnM5zylWPUrAFi5E2LEVaZHCgYtF3ASvxTgH9SopUIRlGFVaO3l4Z7HIvh3tQjXWRQu/BrWVuZKLCF3fMAvL1eAfWSUFvZrvIOOpEhcA7n+AtGRDZcVH2fm5moz+Psq9Fvue88xRuleg4vAfpu57DL69M4Z+fuPAPd9347dU5fEPXwxM6/89KQ3ic75W1cx53SKFzSt0zAvZXu1Z8e8ODr6458cU1Bz65asXTLQ39PtOSmsZudi4ExF3P2M2+Oz+JR9tqvLyhw6e3yMD72IxnNybw8p5SlDnD/Ntn1r088xdhgfmLKx4y1Ogc+ug/pzyPJBkkXs4eIJgH7acQnjuJsOM44p7jyPiOoOA7iJXwCVyP1+Je5CI+SfXjibMdNzT1yLS+ifDFnyE38hGuuJuxTbBmbwzXKrheGcXLqybcrIztGUfRDlHnKSsZvJYL8M6ehFlxFKYJEhRjx2CYIMVOBqPbcBEeQy2C2rMIa04KzBnkafVJCYDj7oTcI8IyVgPL+Mm9ehjDB6R6ITftCfS+h0jn+0h2H0Shj+aH3hqkWg+KSndffAOW+p/C0PxzzA3Q+5AYcEw2kFg4jNHmU5ga7JB1WhuBiGHO86ebYMlrxQw8VtIMW5VFAxVBu3+sD70jPZjRTcuaOLfE5nglA6ntWadFxJgsnxKAWdSwwrc45wRuDHcn8YC9lgZ6Ds+P/Hns2mdwS0AaCSCGIAOdQe6hY+ORzBOH6DF2/0+TUOLn+MgYMLktAnNuNc3r5Dw4d5uBzqqc3dlcbpzd+uxWZ/c6p5pFSBxGSRRyTnmqWhavsidB4M5lRKHzSBPzGOyszFPEw9LiIqnudSxvbpIS38DC2poMdrMn2SNNEA/Go/JdnX5eJ3fLsbO73clr3zR8Ud9efjqBmUecjqlQyYv3IZIMyzKD0aYnrgxiaLRPlLnNsRcXECA1n8vHsbRSwPJqEZVKGoUCvb4UR3E+gWw+wjAvBdzpNCnzPKnxiKydu1Ip2KJRAntW7s/F43KbBz/Gz9N5SRU75qD3Mnz9AnJOVWNVzkDnfTwGZqcJxDZ5nisZQ2ZlUWCudtpFmTPEGdYMdHuUDQGPAJ2VN0ObH+P9DHqlnX44r0PUeaxSIKWegzVAFgqd3Pm1dblINDadBJvlyjEp6zcx3YlgVE8AJUtyplX653L3no42LlZ/ASZVN+yaPsxpe2Eh1W43dCEWnILXwY3xj2FccQEGQw+O17yOmtPvoaOrDmcvHCOgt6CjvwMaqwF1HU0YmpmgP4X3+yWH+HwRY3ThjcxOkAU7K+tGoYQPJsusRCLOTPVBOdGGqZGzUtBmkOCt6icrfHwP6BEjV17rxkDdGwT3t6EmsHvI+i6MnUah5wjKbR9hd/AELg8ext2JGuz2fIT58z9GpfbnWKU/9/boCexqahHtfUcKmNwtT6BAk3CcYMxrfKy0eb2UVTa70xnaDG+uVsa3Gd6s1hn0866zUtzjk8t6qT3NrlmO0mawccGT9Vgvco56XCaD4VJ+EEVvI8FhWAqfVHyj2ErqECNjquXDP8fIqZ+i5/CfovvA/wuKC38lMOdytuNtP8Hc5IekMnvw4rIa3z204uXlCXx5Y1bS055tj+GrWzp8ccuCv3kWEOivJggK12xYyQ0gF2zG89tOPLpqQdRB33PuPGL2czAp3oFLdQgRy2k4lAcw2fZXUPX8FHHLWXk955gzFFkJXspNEkhs4hEJGThQTo/L86SSEwRDH3eOa6Zz1iF1t6UL2vwUPr/iwkNSmR9vGmS9tOI4hYzxQ6z6T2I7epaU+mGsB09jN9mIq2kyimIdWPKTkURwzjmbpY78xvwevAus0sPDSJGizsaG6f4wqWRS1+kRcbOz4cIV+Sp0HNzZjtUgNya5uTRG8JsQw6Xg74DPcEHU9DoZBiV6PavrtfyEBAMuk2G2mGhGJVyLgue0rP8zzPn9NvLd2Cj0YJkU9FKuH6ulMWyVZ0Xlc8GWlK2RlHmHLLss+s7iXrULV1IXcJUGR7S/pGuDVfmrRaXA/Ks1Ne6nuwnm3Xha7pXxsNRDynwAnxO0f3fXi+9u+fDNDTe+uuHCN3c9pM6d+IR+248vW/Fkdw7bZIxyA52VxOjeffqtN8ngeEbXxrOrCjy+OoZntyZFoX/zzIjfvnSIMv+HT+P45y9KEoz5T19u4G+eL8KruwjL1DEEyfjMRVthU3+EoPWkdGBLuI4h5z2KaugENiIncSN6AU9TbXhCv9X6+CEU2t/CJoF4S3ka1zklM0iAJ4OHl5o4le6ru07cWd5rf/pofZbOKf1vPA0I62qQtteLG51TysyTNXDq6mGbrYN+6gxUIwTqmeOy/MNlhblNLjftKZjOI0pqnfs18DKUpv8IjCM14m43Dh6QSnGs3Av0frmBI0h1HUSu5yiK/SeR7T6GWNuHCLa9h+x4DZIzZLSQqteQIOC5hfuU+4yTCBEMWfWyN5WXRTnwi5c3jR5SugR1PQFaoZkGt8IemBjB4TNH8VENGeME9FnDrBQIsxGsRknEcKEsnrtZyDjoPVzEgBjN8wxxVuWs0n3EB27gVd1ak4pr0QIJSBJubprjWRAxaJe217B+ZVvc/Po5s3gIdDTvG8lQYLf//OqCRKPzbRt9Pq+JZxZzUm20uEZKOROCyWuRNfn59ao0CIvkkxKoxkqcU87YcyDFYuhYWY3zku9cOLiXklYuIVYi5U1AL62uEPSzMuKk1LPVCiokHhni80tLoswXtzZRXlulY1qUkV+sIE0ClgPlOK2Nv4edeKa2cpEYK4IMc4IyV5bj6nF7at0nbvh0KS3q3ErnnaHOwX4mq07S1NSaSRKARjicJrk9SaJwVj0m98MRj1TQ+4Enkwk4Egn4cjkBt5HguA/u+MICKfFFUuQrSC0vy/1IuSwjUCiAjQCT3y8FZDj/fN/NztDmfQz4/epxDHOGOqtzhj6ntbFq17odMAXctI8smgS75T3iauftvmpP0Ekpbq7IlhU5P3dvROgHyNLFxzl/YblIqpuLkgKgmB2AUj+Mzd0ilOoenDz9JvoHaXI30f7pVgwPnkf9uXdw+shPMdh2AqrRRunny83zpUyhvksa4L/zzv8mqrx/qAF1jcdwtOY9HK75CBNKhQRTtPR3ontyGPFqUY6fjRU+D1zfvrK1QcrcIRclu4RKlRxCZClOTfRCOdkP1WQX9MoWeCy9cKjbYJtuhqrvNIHtCOxTzfBoOwlE9DiXQR05DWfvUYS7DyPZfgCVziO4On4eO6ME8rETWOv8CAucqtbxEdb7jmB74jRu2NrwOD2ODW8bdlJ9uFrk/tt9NCHTJMPV3oyHpJY0u9R5jfxWmZQjQfv+0jhBexw35wdlnZxhzgBnd/vdhTFS+EqZxILqw/DNHIZ58B1R5n/3IoX/87sF/Ne/WcXl4oTUaX+y6aPXE5isw7gUN2CczikHwI3U/DkGT/0pGQEdAvOQ8ZyA6nKxHw82FEhZPsDjjQH85pFBxle31fjyphb3Vsbw8opO1ND9dRWW6DXX12ZJnU8RtAjMNG5vaXF3U4swAXwl1Su54TyKpJSStnPIu+uwke4nxTYskdM7ZIBcKU3i24dp/PbjBXx9v4iArlmKB3FVuSVSxkX3RZqUz2It3I7Hqyp8umPDk1WdNGn5eNuM3z4M43dP/Hi0OCpV1LYi53Cn1Ir7lQ48Wu7DszWC0dqEBEddJgXNBtBCqEeC3jJ0nhL+XsQIwHF/P7LRUZSzBIZ5JeZTY1jOj2O9NEFGyyAqpPgK/otSapdd5t889OA6/V5bBTq/8wpxxyc97agQ/HYXjGTk9EmzmeXMGFayw7hM3/f+thKPd2Zwb31SIL4cbUc13CQu9kKkAWWC2GJ+D+ZrhSkspycI/kNSnIdhXnKeRclxAtvxC3ixNoh1fw22A+cJ5lP4ZGkWD3Nj+HRBhb+/4cC9VJfA/FmVYF7pkdQ1jnb/ckeD3xK4f3WdQH7Nha9vuvGr+z788p4bn96cw/MrNjy74sTDSw7cWrHgakVDRtWglKW9vTKOJzsTWMvUiTLfh/m3Lyz4+8+9+IcvwviXrzL4P365gGtllWQFrCamxc3O5X6NUwdh1RxEhs5fZO4M0mS0Jp0nkPUcwSKBfDV4HLv+U3iSbMVt+3l87G3HTd0F5DvegOnE/4qC4gNc9TfhWqxd/j98DfGaObvb2cXO/dlL7npS6H2S988NirhvgUSgk4EbnuuAS9ckmTWm6ZNwqE4hZq2TwM4VMo7n5xqQ1p9DXHMe1uHDBODT0uyJK1La6DXm4UMIac4iw+vspLgjzW+LW9174U24z7+FudOv0XH+NXQ1P4Sl4Rfw0HOiyrOw01wRNtNcQ8JlTj8GnXpcorRlzo5FBGRcMIWBzKlZrmhQ1CsXT3GRuJrSzaJPMSRudxYxDMncxhJ0ARcmLUZ4snHMb28IqDmwzE8M4HVn/Rwp9jmuDsqNTWjeJxXOsVUcIM0CjJcnt67vorqxLMfDYOd9KzsbyJBo48HwtpKQM7ls9L5hFJbKBNJViVD3pQLEgTCSpFY5gl0zpxNDI7dUlNSywkoF2cWSwJxbfEdY6WeTEmPFueWRQk6OR9zsdJ9hzuvmHFTNqjxBW1boDPR8pSIgZ3d7LLO3th6g78SxUoWlKhkb9NhCmV7Hr82JF4CPm70bDHP2ELDrn13+DHVW7AxyrjDHa+uheFAGZxTw2jmXeGWgm8xqqeE+TIZUU/MFDA53YM6pl31OlxkRMgx+QEo7wCpcwBwkdRyjH5KgHaWDZogztHkw3J3JJAj+CBaLouRZpXPkO7vkeQ2do9x5XZ3X1NlFz/f5Nrvx+fa+K5/37UXEB+n1XvpcH2xkvc0RnC1k0ekI/LzfSUYBV1Pjx3i/1kPqnC4Mfpwfi7ALv1SSgjYGt1ui4zkRn7u2GR0qqRXMLVTXNtNweWZIVZ+UoLOAn06Mrh/Dfedx/MCP0XDmbUwO1cGi64GRFKR2tg3Tk43o7T0FX0AtHd3Gp7txqvYQLjSewpR2nFR5u0Spx8tZDJL1GqnkEaOLxUEXcKiUF++EzjmH5d0tiRA9VHMIzW0NmJkZlVZ3RnqPsYGLcBHktNMXMdB2ENMDZ6EbvQgFGRejrUfQdeFddNGfkxW7e6oWiZlGLOvasa1pwRW6fUfdhJuaJmyOn8ISAXyDlPoiWehe+hPP1fwFsmTRWxt/jBV3M17tmET1xs3HxI097z4tva1ZiXPADtcOL7ou4EZlGLcWRqXAya2FEXCaGm9fXTVgJ9eDhUCjuBL5NZvJPnxxw4tPaUL+4hapqrs+vCRl/JhhuqySinBXC1qpyx6YbkTj+/8JAzTJdB3+E2kcM1b3Iwxf/GuaRNsRNJxG9/n/FR4lqQnncXx5S40Hq730WW14vkMGxkqflHe9XOyUQi88gX582YRbazRZJ7pklOOdst2ucBT2KC6VR3BvU02Tfi+WSEXtzI+QAh+X1KbLpRFptXmTvuttMgT2jY+A9iLWk2pkXYOIWtqQcRLYYv1SIpULxVTcDbi3MIX7VSWW/QT2Fa2khHFXNP/Me7gUa8ajpX7cKZNyzjbQto0UfLtUsrta6MQljlFIdgsUi6Sik55OWStnkOfiI1iZ12J3zY6rW3O4smkVmLMyLyf6SWUTeMk4ucznn4wuXj/mkrtZT53kv3MEPzciKceHaHDf7m5UkmSMJYaQ8dNnOAjWwUZsFntxZWFI+odzIZn1FKlxUuylcCPBvJE+rwvVbC8KZChV06NicCzGhwn8Qyi4CDR0DZWcx+j71+AS9yzPtuBJmQy3+TF8Rufjnx9E8M93Q3hOxgX3Sn9e6SM13oGHdA4eVzrxanWYYE7q/apJotnZMGJl/tVtF15dMeHhlkoCKT++6pAKbs+ueuk308ka+ue33Xh1w4SX19T4p29CBHENnt+Zxqu7SvzyY5PA/Pefh/CPnydFmf/DpxU82w2Q4aanczeDgKkOIXsdwq7z8JqPiwcn561F0n4CqblDZCzQf8l3DBt0DT6KN+Pr3BCqA+8g3/46locPYIkUcbCD/lPmGjyha4fTJdm9zj3Zf/c8Iqp8M9mFpJneJ9T6vZud18y5175deYYATiqZwKqdIIi72hGy1pMxewZRA93XnkBYeRTR2VPgYkGmocOwTZyFauAozLQ1jZ6U8s5cTpk7qi0pL2B98jxWJ+uwTKq7RGIk0XMcUTL6Y6TmfV0fwNrxNrStb4BbKnMP89Gu01BPdUt0NDfK4jl1wqQXccTii4UWw40zjzhAeVyngsZuFle80syVOpUYU89IIPKwVoUxArvKszdn60lY8bxn8fpIeUYQTmcFiIXlFXFbR/OcApaS3O7s0oKoZIYqB6JxGhi74Z2RgKhm3sefxwCubK6KmmYXPq+582O85s753e4YCUQSScFMBDFeh6Ytp4qlaE7+QxXO78Nqu7y+JqOysU4GBb2euOYnvsUI0JwZxft46ZYzpfi45diri0iVysiUqygurcjg27mFKinxeRl8m9V7mEUtx4fR+ZgjobrvfQiQOOWmZBx8V1yh5xPUGfbskUiREcUxAazOuWzsvvud19A5pc9Dg0vQlioZZAtxqd/Oqry6VMDCchHz1ex/c7OzMrdw6Vb6YqzGGeAMbAY9A35/MMzDvPBPj7P7XUMQ5WA5hjhvzaGg3GZwM+B5fX1/LZ4HR8jzfV6XZ6gzlBnqPBjmnJ/NcGd482P7cGeQ8+MMyjBZPZzDzc+bsZLl4veLZclFa+QHLcXoB2RFPCOudu7E1tB0GFp9PzxuJVpbjqK16Sgc9nHYDcOYHW+FerIdNuMg3HYF3M4JWMwjGJ9swbnaDzCkaJYGAt3DLThZexwHTx1C3/gAuscGRI3PzJnEOp1LRTBhNshxjek1spQg3eesJlnv4frDVqsWauUoXHYNPPYZKCeaMTV6AeMD58TVb5rqQFfdIQw0HyO4k2U+S5OwfQQxUy98igsID9Yg3XsEhfaDmO88KAVktmbqcFnViNWRU1joP4Zy31EU6c9fosniMim+rVA3dnPDpKyaJCJ7PdG8Vxwk0y5qnTt6bSS6BeYR/SGJJr9R2Ut5ythrSD2fkpKk3EVrJ9snrtmo/jhKnka4pg5hldTgv3w5jy9uOyUwayVGoHI3StGP3z4uQN91CBP178A/RYbKudfQe+zP0XPkP8JCkxEXi+mp/wusZoZIOTciZDiEzUwLXl2fJlU/iKuli/j85iQ+uTqF3zy14Ys7Rpqc1fI9uKvb1cUpcbFz9PU6Ke2t8hjukWq/tjyJO5sqAfgKHe8W1zAnAK6lOgniLbixSMYAKXwOHluKtOHLOwF8vOPGtYoZJS+p68Qs1jOzAnP2GvAyAgf4PVqZxbU8exn6cTXDqX4KmsC1uFEclWULTkG7nmvBSuAkFkjprYVOYjFwHBXfCVJoZ+mzmrBGMF9PcUDbAC4RpOZT44j5e5AgFV3OTGOtoscqKdFqfpJA306An8K1Db0E+DHMN3L92C0NSgR7hYOtiiO4QcfFypvzytOBLsz/O8yT3i5SoN1I+zqQ9reI5+IGR8GvjmOTXeoEnqsLfH8a29VhbFTofZcUWCwOIkkwWswqRN0vJ+n7JYeRtJwVmG+EL0g8wN0iGZdhAjoZA19saPC3Nzz4+1sB/HZ3Dp+Q0fPl2gxeLgzgQaGVYE6/Kyn5766r8bt7JvzN3Tm8oHP3xRUHvrvvJ2XuwUvO196YFkPt64chXFtUy2ffW7fiJRmOW9khrNJncW2Az+5q8OVjg8D8xe1pCYL7m1dO/O6Vj8Aawt+9SOPVNR9uLlpo2PBoNyhpfuG5egRIkTPMI9YzZAjVImY5hrjlIKpB+g/x7zZ3FI8TLXhAxts17WlZNy/0vI111UnMTx+Q5QPuI3+7MiJeIjaUeft4Q4V7y1MSABdQHZIiPgFNDezjh+GYOUUq/BxmSW0rB4/CZaRjsTcjYCa1zjUbLOeQNp1BjJ4f155FytwM18x5BE3tsE7Xwa9vh3u2HtreD6XRkbv/AwSb30KW5oHK8GmUR0nNdx+D4+K7NN6Gv5Oe1/YO9A0/g6H1bag7P4BT1UZzzQVMTrTTnDQFncsCvY/n8KDENrFHlb2lDHR2P/O8yiLJ7HELzLV2m3gb1VaLeFn1QT8s8SiM4SBm3U6YAwEpA+6KEIhNZrhCETgCIdgDJBRpWGiuZuGlcTplmLxu8QDsw5vhy6qZ9+npczmomSHPgXMxUvTsfV28tIHi6qJE33MO+F7Xs7BAnfuBcJySPegWjwK71VmJ82vzy1WBObvQObiNvacMcS6EFiWmcR+SLI1UtSqDb2eqCwLz/MISEoUS4vmigH1+ZU0G72fFHiSWhUnAsoJntzynq3GaMi8vsKudc9OLyxWBeaxASp6MDt6W1xbFE2Gnc8pxALzGbuJodpsBXDjHRr+PL8x16slgIZXOhXI495zX0BnoXPI1EvchlZU183IgXCJr4g9GZL76/YhVFmVEywvf7+PnBAvzAnsebAjw4Nt/qOTZSGCXPMOf1TzvY4NA7XJhVK9Hz/QUxskiZPixyo5WSnJ7RKeGwqiTiyyzukTvm/leuQeLdLLoeR6yfvi5fPFwdTp2FXHu+Zh6ArPWvXQFT9Qqbef8ESNM1nEMjzXCaBpDruBGKjkHm3kM6ulOdLYcR1frCVLjvJbdJo3vu3rOoKP7LIYVbThTfwSvvffXqG0/JyX8OJ+yb2JQKt1xUZiOKYIzX4A0Ju1kXERCdMx7pW95LYrdS6NTCvQPdUt5vrHhLnS312JksAlWMhoGuC0qgVtDBoVyqAlzmiFkgybE3CqYZrphV3fLWrq5rwbmpvdQGDuLJ55R7JDivWnvRqLjI+R6jmBFcQ5XNa24pG4m4B9GRXke6wSjsuMiytw+M7oXMJVz1KDsOYOtZIso7KjxBFzTHyDHxTHiraTA2lAJ1iFpOypFVRYjFyV96zZN8t7ZDxHWH8OLy1ZcLowRxCvgXuccTPaPX+TwL1/l8PtPEvjiJqmsy6SsNlyoOgcQm20mVf4TmLqOSLe0sz//f2C8/qewjh8RZVKN9RBsFVggA2I1cVFgfmupE9fmG2mCH8U3XHv7gRF/+9KH//KrHL575set1SmB+bVVJe5s62RskRrPk9GS4rxrAv5WoR/bxQEB+U0CGK8vb+UI4KSgq+GLcj5K3gb6bmp8ci2AF1ejpM4m6LjOYJWU3LPLHlGEC6S+k9bTWPJz6c4ZfLZrxyeXrLhJip47ua2HW5G1HMeK7xyerQ+RYu/FvWob7i6241alDQ8JYi+uzIhXQX6HYKtUqUuQMvfbWxCg36mSm8LGshnJyDD0qtPQqWoIqtMoJsnIpEneMvMR0qTA+Tw9u6zH5/fcspzAAYAbpVGsFgi4xSmsFCZRig0j4e/G5XUjGQijuLyiw71dC5bzHKHeg5ubU7i1Pk1GFP2+ZMhxJ7Js4CLSoXok6bwkgk2I+VrodWRY5KcRNJJ6tdYibqyBa+I15MwfIm/+ALfzrbieahEX++/v+vAwN47fXHHhb6+6JACOo9kfFzrxxeYofrk7jofz7bgWr8f9+S4C+QT+5UUCv3sYkVK93Pr2m3sE+Gt6aYn67KoVz645cHfDgmtVDTZzClyZH8cXdx34/adh/OqJTZT5Jw9U+OyBWlLTvnu+V5t9383+b99u4JcP83QNjyPj6cdGYRrV1CAZSRcQsJ1EwsG1BMhA4e5pvlNI2w8gZXgHq47jeJxsx2eZQXzsJ+OIwLmjPodk75uwNvwpnpHR+Nm2RnL986TyOTiSg+CWQs3iai+66sRIZphzB7uQ7pys/auHDmKilyBs7YRdVyetejUj7xHoD0saG7fVLdovYiU0gIq/H3NT56ElI101eJK2Z2AcOQnz8BHYRw4irDiKeMf7WKDHcn3HsKXvQKDjELwdB3EzOA7DhZ/S+IlUjoxNnYWOoK8aYFXeSkpPD+7lPWkm0UGwnCOYBgo8ZydEPA1rNegaH8e0xSLNtSYNBtR2tGHKaMSISommvj4YfaSQi3lMztkxZbdjjoQgFxrTe7wwujyw+gIErzKp4E0C4irBi2BI97kgGY/syoqo8zKp7tL6srj3OQV5ioQPxx9xXZJkpfj9Y9J+O0NKlhQ2b3ns3LuOYC4Old0gNUpyK7x2viTR8grtLMw+DyntpAS68WcVVldlcJEYNiz4eHmZmbdcNC21uIT82joKBOrs4jIZFqSQSYHPr22gurmNLME7kCJhGk0gmEzTOUyRcVAR6IezOQTTpK4rZXr+KubpuNeu7kjEvMqqR9dovwRJs7t/aYdTAUuyxr52+ZIsGcjSAhkrV29fx+aVTcwvk3qfz0qaHkM9kgwhT8o9V0xJlLtKO4kppQIurx0VUvNSm92XLYCHP1eUEciXvh8MbU86RxYbr31nv38O37bTF2I4s0JnlzsDnaG9D27et78OzwFzWnbB0JYL0/CWVT2reFbfBr9HBl9I3D6UQc4An3XYRK2zGmdVzmp9X6HnN1ZR3NiQNWojv5ZgbvbbwV3UuGNOIE1Gw3SPAN3lVUuzeJ1+GIrxNqhmexEKGjA+2iQN+bnhu9EwBJNxGE5S87OafpwjhawyKuCPc+qGCq2DregY7kbf1JAUsvFmomhTDGKcfigGuS0RgZ1TE+gC5+/FEf/jOo2kemg45YO7qRnV0OmmoZoZgXp2CFbLGFnJLYgGtPA7ZtBy4RDUim7ko06M9TdgqPMs9JNtaD/1BvpP/QLz+i5ccZB6UjVheew0Pkmpsa5twipZ7gujZ7A+3YArxg7ZdzMwhPjUcZqczhDA65BznyfwnsdStAG7pCB5TZzTZ/JOgmmgVVpeLtKkvpZspUmzX4qL7Ba7SSWpaKIaxk6+H5vpXlLsnbi9OIPHmwZZ993OjgrM2W19ld7z8dYsrs+P4dmWCSl9PVo++CMYOw9j+NRP0XnoT6V4Rd/xP8M4RwZ7O6Eaeg+TXT/FHVJ2DHPL+E+kecZnt2Zwe6EDj7eHSImN4dZyL3YKHdgp9oqr/DoHnEU7cH/XKMFvrMpL0VasEEA2Cn3iNl4hJb5E32c51Yb1XCc2Mh1Yil8kkDfQZ+2VLuVJ+NGWAVdKSvrOetxeniPVP45KeISez1HtBDYjT/Snxc2+QiC+WVAIzHdTQ9ghhX2zOIzNWIu0EJXAsEw9dpLnCORsMDXjUr6R3ouOh9QeH9NlUtm36fxdWTVgY1GPUnocheQYlsparFT1WCZlvrVmRDxA10K8n66HblLbXdhd3FPRm6TKWVVfIVW9RsqcI89zkS4UoqTWucc6wW9nzYRCYhCJQAcWC+O4skYql9fdU6Qqy3QNkRLfLAxLJgB7N9KBBuSTbVgo9mF1QYG1hWnsrhlwk2C6VZiSuAKO0ua0tN1kA+6V2/HxyiCeLQ3j1co0vtzU43KgC09L03hZnsXdRI8UjbmTbML9fAselei8pRtwN9eKl9z7fGeWhpEMIwukFeo2Zyvo8PFVNR5tK/HxNRPubxvIYDHg/qZZ6u5zNzUuHPPNAzspdzM+uafGq/t7hWM45/yX3Nf8uRt/9zKCf/gkhy9uh+na8ZOBppC8e470L8V6BeYhgjjXJQibTyFqrUHaeYIMlgME6PewMncM92Jt2CK4lgbew/zAASyOH0es5y2E+t+gx8/jarpLAt44EPHjXb0EU7JxzPuWw22IGchInjogytw1fRxezXlYpk5CN34CMWefrJ2HbBcRIeBzm1rOFCg6ucHOKWmFa1WcgE/fAvtsEyzTjbArG+GcqYNr8ix80yeRUp5GgtT2fD8dV+sBOBvfg4tg7uo6TOMgPF0HkJ04gzlS54amNzFDan2y6xjmTEPSd5y7V+pIyVpipAxJFfNgoLOwskUjGDPopXQ3u6FZNKlsNhgI0pq5OUzoDJix2uAgNaojVW6OkaD6d7Fm9JH65ufZ2N3OkeQFUqLzNB8TPwh43KXTk0ojREDlgmOhXIpAW5G19jgpaQY3B+Ltu/n5vpeOjT2vDHJec+eCYQx8fg5XGPUQ6KxBlwTv8Wv5NUFeF89nySCYF5BzDXZW3OxKD5Pw5O/Fy8ksPvl4eOxVQS2Toq+I4eGOJWQwwNkwyZAqZ6AXFldQWdtEcWVVQM5Q56UFe8BPz03Cx55qH7HOaROvA3sGuLsoDw7G43iDvdQ8Ot6AlxS8RxR6jAwUjoLfz1Gf83BJ2zDmCdbrl1axvbsuKWvxFH1nYh0r9kw+Ift+4MsVAv89xBngfzgY3HMxsrqSGbnPytybyQvMlewuITCbIxH5MQMlej0pcS+dLCevPWQyYrFZSD3zc3hrI/jzPh7ODAE/GoaBflRWtFzT3BKLyG123ezvc5B1xYNhyY/za3hwRL0oe4J9mKwWribHypx7pVt8OqhN49BaxqVRvN1J++l+H0GyvfU0FGMt8HpmoZzpxPRUJ7S6IVLOXdLf1+7SIF0MY2iym9T+MGrqTuAn7/4M59rqMGXhMrIayatkA2TGboGSAzwiYemWNmoy4FxnhxTeYauQ3USc5jGpnsT0LB2LSSXdfrh3MBsXvf3nMTHWirDXgLDbiJnRLgy015Nab4FJNQyzql/W0r3TLQTnBuTGL2B58gL9gd9FvOcjxPsOYIH+tJWxk1hQnMUK/eG5u1p85AjCE0ekQhunVlUizZJLvJpownqsEVXvBalSxSleu/kRUuRdyDrOohyoFchdLvXIcxfCdQT5Rpm05DlztbLmywVEkqSqV5JDUiGNa51zd7Dr5SFwys6v7wWQMdTj5F//AL7x83ixEZRAvoHTP8Lwub+Wdo7c+vVSWQXN4DtQ9v1MgptWU40E2jM0WWvxYKNfFPqNhU7cWR3E3VWC+AIZFqS2N0llsjLP+BslkGkhxbAbx1phAIukqlYI3OxKXs20y9gkhbhT6qbRiatVet+VEdxbU+DJtoomfBOqwW4kbC3YSM8Q8CcRs/L56kPe2yTqfSF0USqvLQUacT03jE93rOCSnQL4ABlU9PjVTAvuVjpJqddgOXAY95bayOjpo+8xiJtLfTRGSWkqSRUrCaZTqJLaXKtqJeAtER5AMTNFICXALxtxacNMj6nFzZ6l3yhGam8+1oFVAuQqgWSN4MFNZBjkrDaL8V5kgl1Ih3tQTBGkCb4Rbxui/jYxCJZIvS/lBzFP52kp14ut6igW03103npRTfdgudhPAB+hzx/DQmkIxfQAFvIKlJPDSHkI8tG9NLYl/zlcStTiUuwcriTq8Xihj2A+iV8ymEnJ/3rXgS9XDHhB1wS72XnN/GmFIF/pwMdLvfj1NRX+4bEdv7tPQL5qxm8f+PDtPXrNHSN+9dAi9dW/uGfCV4+c+N1nKUkzvLWiwe1VrXS6497n99fJOKH3/EOYszrncq7fPLLh20ce/PpRhCDrEphfLhmQ9w8hH+iRPPOQ8xz8VoKms1Zc7RFbzV4QnOsoCs7D2PSdxX0ylr4sTsBx9s8QbnoNuf6D8He+CVPTj6Bv/Su5xhneDzfIKLlll//H7YVxWYbiZauEiZS/+ax4rjitj2E+N3tW3Ow6xSnoJ8iA8HWIV4qb2nCQJXfQ4+Ys3NI3aGiCV99GMG+BeapRKlQaFadhGT6OudHDiIweQ2moBqm2D7FIRnyk/wTSMxdRMnRAe/FNxMZOITFChsPQMfj6CPBDpzDRflSWFieVvdK4asw4C0siDDdBz0DzrZbTqmhO5vmb52oWXOxF5SqhOrcHCr1JSnxzQ65Jsw0qApiK4G2O0bwc5UDnAGxhdpkTM0IxTGpNsPnC8MQJljS8JAxdJAyZHbxkm1wgRUvCjFOVOcuJvQDZ1SXk1pZly0HSHFTMo0DibYFULD/Gz8utLUpAdHq5IoOXPDldmV/DgXg82HXOa+FcgpxBza2+3QReNijCRWIV7WeY81bixJaWkVleEYUeI8Vd3bokCp3BzgqdQZ6u8Np/kZQ4HTcp+ji9D6vzPWXO0J+XQjyF5aU9pU7KnNfrOUPATgZIkIAtqny5LAGGrOCX6FhXd7dRWV+BNxaUYjtWl12awhQWClLm1mQ3yhp6jvalC0nky1nJUWf1zhX0fhAolAL70N6H+T7cefB+Vu2sznnLIGeXe6hYFqAbQwRWgrSdXRX04/BFIBYa3ef9EbKEwnSSGPAMeh+duP3H+WJhMLuyaYGgt5ATcOsCPoG7LRGTx5UuB6lfM9RetzwnyukEtGXQxxeqota5gIwp4CQrzU8/Aq/1ODBIqjyYcsIbMUOpGZSa6jPKPpgtk5id6cNAXwM06n4pBsNQ1ehHoDcpYHOqMTzRjfePvIWm3gbonDpw5x1uFtM+1o/63jb0TI3BEmE3lUE8Bbz+P2W1iCLPb29KfIAlHMKs3Q6FVi3rTJyWsJduoIFWP4nhUQI+fabOOCJN59ubz8CsGYdJPYGJoR4YtZPQzw5DT8cctJJS9CsRUtQiOlCDm3P92DWQApgl8FpbcWOuEyvKc6jSJLGhbsC6noCoq8WqmwtY9JMyHMQSwZabpxS850iNk2VvPU4g7yBF0CYBXmWCIrvaGebcgKQSvEBQ7xJ3O+/jNUEOFkvbLiBuOkfgJ8W1YRWYc8DS53fmcGtxDPcIyFzc5TZN5v/l0youRcfR9M7/gtGzP8N43RuYaX4b9uFj8KvOYbr3XXE13t40SS31xNxpPLuiImD3ENh78cUdmqyvT+PFtWl6fx2+fuCQAChW5bx+vE5K8+4lPZ5ct+DqCoEw3y+K8/bGFO5uzeDmqoKAPyiDu2zdWhnCjSVS0sv0OlKHd1aG8eKqDv/ydRH/9EWZVJ8L10gZr6WnkXK2ouAjIyDPgXd0/qKkrEOcWzyKL69Z8atbbvzqjk+qgF2n87sZa8JmpBZbsfOoug9iNXKcDJuLpPQ7cG99APc2RkhlTsma9TIBmWuERzytkoaWig4hHuoXmFe4hzcr9cwY1hc02CaIrVd5TXtCIvX3YgGGsEXALXCkfqoPi7kRlDMjyER6EfN3IEJqPB7uRiYxgHyaIEbALxG4lwsj9NwBrBaHcH1DJU1YFjODWJsfpc9SEMhHUCVDKZckQ42vDXrPlL8TQUsdcp5mrMXapZY/w3wjVIPb+WY8WSTDKNWJmwSwlwtqfL1pwdP8OO6nBvCyOiYNVjgA7lGpHU+qXfjl5Rn85pYRn2xN44tdA/7uqR9/97EP39w3EcxNoq6/ekAwf2zD33waFcNnk4ynm8uzdJ1pSbXzln7f9WGB+b6bnZU5w/zrh1b88oELv7wfxHdPMqTic/j4chgVug4T9Jumybjx2U7BbTyOhLseYTupc66z4DpJ37FGeptvRxpwL9mD+yEy/owX8SQ4hiLBMUUA3fb3IE5qO0Fq+u7KDO6TwXKtPIJH9LtcyvTKYDd72XtR3OxcL5+j2X3aCwiam2CdPQf9+GnMaWphmSHQ6k/Aryflrjos6+ZR/TlS9CeRdvTR8Q4jYB2EU9cDm7IFlokLEt0enD6FzMxZ5PuPwXT0L1Gdrkdi/Bzmeo4hb+yAhyBvaXsXloY3EB88gZKqCfHpi1D3npL4oLGZbmkjrfE54C1lESXl6splZM5lz2JieRmp1VXEaP5WkWCbsTkE3l3jU5i22OFNFWD00/zm8WJizgElgZ5vz85xWjEr0QqpW87TLiO/uEbQIjAXytKZ0xlPQefhbpI+CV5mAHPAMK/X72dE7dcs4WHwucXzyvu5Tsl+phTf5jTlQD4lWU+ctszp0GwcJBbos3hJlrjDLbwtwZA0DHPGE7Jlt3qoQIwjXrFHmT3JfDtCIE4ukIInmPNgiLOrnUea18rXNkiN0/chsLO3wUOqPUlKntfV05WqwNzNHUdDQdj8Plmf56h4BjgrdE7H4wYuDPJ0tSABffwYB83x+rqXvhdHxnPePVeS4wj36hp9Fil6Bvoi3d4kdc4gZ6iXl8hwIKBz17kfBHJlUuYMbE77ItCmSFEnsnDEMzJcyZzs58f3n7d/m8Efoi8VoC/sJUvFlcmR2k7vWWiBENQen9y3J1LfD0eKlXqa1PmeWp9LJQTMPBjcHETBg28z4Bnu+4MvNH4+txcNzBcRqsxLNL0vl95rO5oKS+/weIWjMYOYIRXOfdLDKReM1ml09tZjVNEJj8+IKMGeC9SrNQN7INcOY3CkGX0DTdKkn1vYcW/aC621qG1vQPMA/QH0SjEYjEE3DBzwxikbZEg0DvRiQKmUwL79rABeWohVK1DabOidUGBCryaFbpOCC9zAgNsAFitxMhxmxeWlN4xDr1VgdKALCga5RgmjboYmZRvKuQD85jGEDaSi5kYRI3UbavsA+YEjWNPU4ZqzA7umRhSHDpFafxvJrveRHzuGBFnvVwm0q6zKg82kSupJfZC1bjtOAD+H7QypO1JzMS4daTwltcqXYq1YTZIBkO/ARrYF65lmgt8QluPNEjnNRWGW6P2sYx9gJTYA/dAHUA+8jThNiByQxaVFv3vswb99ncOTFRVcgx/it3dTWPWOovvIn2Pg1I/hmzoPXc+HCGnrSRG14syB/xH3Ltnx21dpAuh57Jb6CLA0Qd9W48H6ED65rsQXd/X02bN4fEmFl9fN+PyeF5/e9eDlLSee3rDjFgOOYHRzcwZPCPYM84VEC0F8GJdJhfO4tkxKvkqKNN9C6r9Bxma2CVvZdoLtDCk4M333UVJn7QTxXvpOjVICloPM2DORddZIV7mHKxP49o4Dv7nvxeesGucVuJIhKHI5VMtBFGwfoOT6CNdLDbi73Eaq8CK2Cw24Uu0Qo+JSmWBKRsdSfhjLJYJ3bgrJyCCyCVLOVR2WF/RYKKuwuWZEOj6IaoEgW57EtTWV5NEzzDdIWS+RwuZ18qX8KKnnIeRifchG+5BPDKKUGxNlPp/n7QQq+REadC1UxrFSHsUqqcjd1WlR9QzzhSwZEvR+mXgLsulOLHI2wJpG3jMf6SPoD0iTGg6SrHpOYzPKqXfN2AicxPV0I65EGnGb1P0/3gvhn+5H8WJ+GlcDbXhSGJDUtMfzXeJqv0PXFDdk+WpXjedk1Hx5xYDff+zHP7z0k5o249dPjPj2mQnfPDbim6c2fPnYifuXCN47enxy2yGqfJve78ZCP55emZA1808f7oGc18zZEPj2qYMg7sNvnsSkNvunN+P02wZFmXtJISdJ/TLMuaRreO48/JbT8JmPImA7QvAkZe45iTUyeq9G2lFWnsQNJ32encDadwypsZPYCdHv5u9GQH1CjNsHZGzwUg0r9I1Ep2SGcIBoWHtUAkEXuGqeq42Udj2idjIkzM0EcQK7rQ2asfdhnnhP+s1nHLVSMa7kbZdmKmFLB0LWAXjMA7BpOknJN8AwegZzk2cQU59HWX9RKr9Fm99HqIfUPqlxNphdpN4jynoYWt6Cp+NDeGiuiJJqNzR+ALviosTmKKZ6RJmHCSi2dAKGKKlGAkqI5qwoqcoAQcidJ8EUjmLCakefSofuGTWG1AZo3QFiAKldArSTBJ+SwDzr9sMYjhN0IzRHEpQTpFIzJQwrdVBoTDLUNjd86SKp6hUkCfCFjW0pF84xUby8OmbQon92WmKm2NvKsVG8BKty2iWrKblURWFzTeZ6fg3P+6zCeTC4GfAcED2kUmFUq5XbrL7tkShMZHiwRyBMIjRI3PKREPWTOE0urpDALJFBEd8zMLwB8RrwcxLVJfFAsKfBHUshkp8Xo4RHprJM6nuFoEwGD0Hdx+vnxDaO0g+RcaB3uTA4MyOFaLhvCbv+2e3Pywm55arEA3BqHit4HpybzxkCk1oVjPR9OQreEw1IKdwyPX9xYxG5Sg7L3MVtpSKR7lw1jiHOJW45WO4HoUKVlHmFwFz+HugM8H2g89abYYXOQW/sXi9+D/dQsSonwk1Wyz6keetMk/VEY/82g5svCkMwLFu+z/sZ/vvqnFU2R0aya52hze50BniQ67oTtHnLCp6ft6/aGeo6r0d+cFbJKpcZBo9FlDlHtCutkxhT9sPgUMIyNwutcVy6qVkJ1tx1xmCcgMutgcU+CX/IhFjKDZ1pEl0DLRia7IfWrqMLUCc92fdc6yqMGdWYshkw47RA6TCjsLoMrjfPPyJbgbxexFkBDPMpuphUc3PonZ6QYAxuYs95hlyjXW8ndW6egjdihVI/imnlIOY4P9KkxVB/F4b6umEz02fPjMCkGYN2nKOq+7HincSqjdSnqQNrs3VYJ/V9zdGCy6aL2KHJYl15BgvjJ7BBt5cMtVhwkNqeq0WeC7wQ3CqkLjOeM6S0z0tXNC69ym0XufHIcqxL1r15LZlhfp0U10K0FlcqfVKoI26tQcnXRGDrRtR4nlRMK4Gun5TruExGnC71+W2LFH15eYkU044BO9EBBBTHSb05sRmehqr5PYG5quN96RDH5S0Dlovw0fulPE24t6klSNvwGSm3T29p8HcvPfjHz4P47cduWbu/szqBe2uzUtGNS7muiJu4B5sEp2sEp9VCL03W5zFP3+HGGvcwb5Kxnm/FToXd66S05luxXWyW7TcPjfRZelytDGEt2YsqKdt1UsU3lg3SE73obxFvQdREqsl2FBXvWWynWnF/cQyvLmkl5Y9zz4v200jTcxbcxwl0ZzDvPoCq7yAerNFnlpuwUyLgLXbhyhIp+HI/NsoE05VZrFWUAnNW5sXMBNa5VvuSkWCqxvaGGWUOZssMI0FgTPobCdpdWExzv/Iu7JLqXS/Rd2SYk4KeTw9jPjMqIC/Q/VxqCNnknjJfKI7JGvjG4hTWqgpS6EOopHtRiHSjlNhT7dlEBxLhJiTjrSgXB+lYZuU92XWfD3Yjxv3sDcckx5zrsl9Onsey57Ckp10jtX4v14//z/MM/uvLHH53xYnn8xN4RQYWd0l7tTKE53Q9PSx14dP1cfzu7hz+jtTz35Ph91++iOFfPg/hb55b8ZtnRnz5UIlXt6bx6T0tvnhkxf0dJYHbQID3iVeGlypuLg7QtTJEilyLzx5ppAIcR7NzBTheM9+vAMfR7DsFDa7MkwFv64B1+ri0huVGK5yeFnFcQIgM0YD9BA0C49xRuq5PYZkM30uhNmxYG+k/1gx/6weIkOpl9esePIKUpRFLZORI/MjSBD67aZOYEna7cwAcF4wxD70uypyLxuScrVJFz6W5ICVcWZm76T8asF6Ah6DP6ZNsTLOHjN+Xy7YmSJkbpgjg083QKBoldXW27wSsBOuo6gJKbAy3vY+7ziGECeoTZ38M88Bx2MdOwzpIir39fUQHj8NN/zlP20eYOPkzBGc7YdWSgDFNwBZ10RyagJZAOcsR7aR8XbksLPEY9KQsTdEIpuecUDrdBHQH3XaT8iURRsMcTMCVpjmZoKeied0cJUOAIMfEcAdeAABM70lEQVSMECEYTcMZScFFW3swDu2cFxqHj6CZlMHAZ2jO2G2yVMlwZlhzbBR7OnnwPl7D50wmjqHioGce/BhH37MBMM2ZQgQ/LlbGbnqOTveSoEpUq1i6ckUC7QK5vLj3uSNoZnkN6aVVUuAVYhgXHiPuEcP+e280P5fbgjPQ+XY4RxzKFmX5wJsgaJOYzS2siuudVbuHmOYlscocSC8sIFmpSJAdr9dLEHTAA+4qymv5PDifv8AR+Qus5lOSjsdR91x4JlnKSwW+/CIdBwG/uDAvxWWMc0bY3TapS8+DG9Esri0I1Pm2wJyhvA90Vtx/qMB58H5+zh8+j7d8n9W2NcYu87jcZkD7yVJhxR6uLMiWT9Y+1Hnw8xj8PEwEPnbH85bBzq56P50QRyoFrY+VPV049Lie4MjP4f3squfnsJrnfHUOhovSF9L759AzMYBh9Qg8CQ8ySwmozZOSosYXr8aggNE8LeDs62tCT28DRsfbSZE3om/wIrr7L2Jipl960XL/2dq2OomOH1QqCMgKdCiG0Do2gH7NNCbtZklDU1osGJ1VYS4YEouMXTiqOQeGNBq6UO10gZLVlYhiksA8YZgBt+TjojazZiVm9GMwu9WI53yYpWOurz+J8dEBWDmSX62Chawyt8MEq26SrPhpzAc1iCpbkFM24qZ7CPOjNdjQ12JFcxKZvnexNHEMK1MnUR47ghueTtxPjoA7MHEku6RnkeJdJSiXIw00cdB+fx1NHD0ouGny8RHECUp5zwUaZ7GcaMRmjhV6G8qhC7ixOCLKPG45g+UoAS85LE1Ivrgfo4nXL+lNX95z4p++TOKzGzTx3rLin14m8PmlOWnysBufxr2yFbr2j1D3zv+EnpN/CU0fTTCd76EQosnIehGW6cME0G589yKIv/8khMUoQYLge6XcSYq/D09IoX1134VvHwfx6qYLdza0qMY6JSWNAZfy1pHK7MSDKzpxsc9HG7CcahaYr2abSRGzgdKLmyu9uLsxSGpvFE92xgjoZtxd4+pvSjy6ZJOlg+tLOuS8bQR3bgNaR6r8lCi21UidpPRx7fi7pMb+5VUGz0jBXs32YoMMpRtkNHBuecHxAQKzP8Jq7AS2c7W4XG7GNhkPqzk6z+k2VFKdpIR7kSbjgV3qrMrTsWGU8jMy0okRZOgcV4pToswLvDZP8N2sjInhwlH6nH7HMF8pTEiAm6xvZ8cE4uxiD/rbkIj1IBxsp/ccxuYyGQ/VCWwuTWJ7cRIFTiGME0SS/QLzYqYHeTqudLKdPrsT2VQfdtf0dKx0HPFBxG3nJUVxI1aHVf8JXEmexdNlOt90Xm8kmzFvPIob0W7cpc/nojGcmsYBcPe4ktp8D14sDUjRmBfLI/jupgW/f+TB7x448fcfu/Cbxxb8ktT11w+UeHZtCA8u9ePZjSk8vaHERrFTYh+eXTXiVwT/Xz9z47unToK7iRS5TmC+r8x/9dTy/xcA95B+y4XwKBlUvIwzALuS1Xg9nMZjAvOYp15GxH0GIcdxROxHkHWfxBL9N7aD9L8g4/hRfAaXrP0oTl5EQdOKkqWboDsozV+42iGrcm6ywgFwnOq5p8474FMewNz4BzANv0sGc73A3DZzGh5jIxyai2REtMr6Pa/ZB8hI4oJGe3npdUjQYz5DK0wzjbBru2DX9MA03QLzeC3cSnqcQF7Q1cPT+KZ4DaLDNVA3vwXX5HkYh09gim7P1r8Gdztdhx0H4G8/CGPD+/BPtcGpH4ZKN0qg5KC3MJwMTVK7PBwkkEwEH3uKlOY8zfPlRfiKJORKSwjNLwvA9f4YqfogiRlSsqRadTT383Piy+uIzC/uMSJL70Ugj5cITuVlhAtVROl2amkd4dICPATH6MISdH6/LJ+ykGOvK8dFsVDjuT21tiKD77Ow48f2Y6g8eRKLibi04mYRFcznZfDaOA8OZrOGwgJyVucMb1blvGVI8/GwMOV4MOYTH0tqdR2ZlXU6Rm4Bvt8WvCSGAAOcQe5P5QTq6eoyqlu7BODiXoQ+DVbmXJGUo+R9xCmGOsdMcblc7i7KVUE5Op+7aXI3UVbqUc564jot9F04D5/z6XltfUqnhpI4wGVnOT+dU9a4xjsrcm5Kwy53bjjD1eN4eMIe/MCTKgRYafPgL7c//hDkvOV9DHn+oXjwbVHodCI8ucL3apxhvj/4/r5i31ftvGX4s0rXeP3ioue1dH6uIRiU/XvAps8XaNPnECT33p+svX/f7r1PTNQ6r6mzdRdfLNEPUYI97ELXWA8OnT6IeJ5OYj4AnWUaTR3ncaGxBq3ddRifGhB3OncwG5vsxtBEJ0anetHW14jOwTbYSD0v7iyTNWlAz9SIgJyLw/TMTqF9cgyt42NoGhrEobNn4YnF6UfYhpm+D6/FzF+6RNZjXJT5iE4rFmawkCYL0izr7kqzWuoac2OAUdUQxsi4CMQ8KHCPdysZCDMT0GqUGCOwOyw6pCIOzKkHYZ+iP79pABVjDzbMXdixdCLaQxNF79uId9OfmhT6HXcXCmOHMT9Tg7yqBluhLqk4xmvmHACX818gAJJSTZOyp4m7Eu5AKUCTfaCV4HURSQepdlK1a9kOUvH1eyNUj91SP0F1mBTRNFZowo4Zz5Ii0Ura1lqWJntSI1wOtErP5XX2j3c0ksZ0e34G/9/f34Gy5R384j/8gJRBI4ykHma7D6Dv/I+lh7tBcQTXFnVkEKhECS/EWiXq+/bqKO6sjcga9911TsfSSA7yJld6I+jzWvbtjVmC5CCW0+1Yy3XR7X5slnqwlqf72TZZJ79U7iJl3kyPN9FrGgmETbhSbcftNYIVgffB1ph8x2qoBduF0b2AvuqsBF0lrGcllYwbmlT850WVP7+kxGf/3r/6amZQguEer0zhKn3+avg8jTOkykltxU+hEjxK79WKW6tkANExLCTJSCJlfoVAvEWw40A1DnZbKM0i5O1C0Nf17yAfRYoAmmdlnOhHlD0EQToGAvoCqbjlLL/HDK6u67BB540j2NkwiIV6kIoNoJhVYGF+SsAe8DSTuh/ExpISi8UR7K7M4PauXtbOtxeVpNLJAIh3IRWla4Agzqp8iVT/CgGf3fus/PmzuA5A1HAAJecRLLoP4d58E6qOj3A5XodX65PSX/1ZZRI36Xgf03veJQOBG6xcjzXg44U+fHN5El9sjeOzDQV+fcOIv3vowG/umfEbMqa+fWDAbz+24B8+t+PXz/UEZSN+/7Ufv3rhwIPdGTLcJvH0qlbiKZ5fU4kB9psXdoH4Z4/21sx5fP3ISLB3kjKP4vevsnh52YPNFL12x0+GqQp+Yy2C1nqYZw7CazlFAK9HiNfNCew+6xH4TQcRs9L/x3kGa+4mbM214bKzn/5PBN/eEwiT6g1OnkWCgHyZDK2t9IDkld+qKvBgdUYi2bmUa8FZS+qc6zTs5Zkvx4elN7yNjANeK+fqb4YZMg55CSXTDy+pc36vrfQgMraL2MxOwqioIQV/FjZ1M+y6dhin66EfOS112h2jx+AdOoSl2XosEdyLM3XwjZyCvucIGQ8n4Rg7C3Pfceib3oWj6zDUde9A334UxtFGmDUDaGw9A4VuisAYxhyXcaVhSZIgS5HCLBbgzhdgpblsSG9Gi2IKoyYbdIEYJmxugm8Y/sIizb3z0PrDtC0isbKBCAGOvbrMBoalPZyE1b/ncvdnSNnm94SgJcQu7SAp+BRy6+sSfMbLkxyIFiIW8G3OhOI1bM6G4iA8CZZbWpI0Z94Wt7akuBmvh3PhMAY6q3K+zRlOnF7Ga+LmQFCC3QKkuB0xOp5QVNbs2c3uIZAnFpYRnK8I1C30GMcBmIMRccnzayRYLxKHIxwXVztDnQdDndU6R72zm52hzgp9ryd6WqLlOWqeq+pxLr3abpWcfa42xyDnlDmO5N/v0uaJkbESCtJ7JCXynfPtOe9+QjOLGYNaKvCly3kpLhOn53C9ei4yww1juBLp2uUt/MBBMHem6KDZZfLvw52Z/3748lXZOpIFGfxcT7YMb64Cb55BuxfQtgfa/zZ4H0N4f+w/Zz+KnRU4v3Zf1dvie7B3ZQpiCLjZpUFAd9BJ23PX5wXg/Lw9dZ+R/Y5MVtZ5WKlzwRoOmOBUBy42oDRqcKb+DCZJXQfTIakMp5nTYIKjyN16eJNeOpERhDJcL5dPaghGjxk94z2o665HbU8jdKSi1W4TtIE5uqB1aBgeRI9qVqI4J0mBc2DIiE4Hgy8oFx+vlxvIMuOACr44uV0sp3noPE7MzpklCp4rKnFKBVco4kIHveMDpO4VYmHx2ofTbYeHe9uaNdBOD8FvUyHr0aLgmkbBOoqkshnJcYKPpgnJoWPYtrWioDiO1MhBLBsuYF59CguW89gl6C7ShJImy58Lo6wmuuDXH8VivENyaznHNhNoRpnAGOWCMc695hPBuRra1yylPUvhBqwTpC6REiwHmpCZO4ePL5mkU9i9FTVC+hO4VBrG5coIPr9vJ1WlwQ7B6rvnYVJISYLnFC4e+Y9oOvoXmJtsJPUxDIeyBb21b2K06W04pk5DP/Aemo79TwjoT+HT2x7cWZ8VNzIbHS9vmeg9SWlvTmG3MoAVUrXVWCMW4s2kulvx6rYRz29qcGdzjEDeid1qD+5tj+HBzjhuLpN6XeghY6BPXLIPtkfIYOik738O1egZrGcb5PGi/zQZKgP49olXKsN9edeLx9tGmEbeRkh7XCZmTuGreOqkl/vDpQk8IhhfIaOCG67kLWelVez9JQUerpKKdh/HVuYitvNNdN6asZFtksC7+5sTuETGxi4ZRZwrXgx3EkQHSDVPETw1sk6eSysQC/ciGqTfhIbX2QifqwkRXyvS0R6UM0OkwEdR5SI7pKgLZHhkScHzYIBXCjMo56dF6SdD/ciE6TkJMnby49ioTGAvNa0TK8VeXF2bRj7aKe9VSg2gkOrFYmlU1suXyVC5tKnC3Wtm7K5O4ip9Lz63ZX+NFMHZSRHsaJs1vI8riTY8I6Dt0ns9W1Lj7+6H8XBegdvZPtzOkCqvduFXV8fx9/dJee8q8HShG1/vTOP//CyI7+7p8QlBXooCPbPi71458ekdtfxe11f6CdYWfEy/byl8TrwrTy9P4eVNJSl0E55fn8CnD6bx/O44Xt6ZIpDr8OunVvzqkUPKwv7qXpBGFLcX9PS72HF/1Ya0ox3O2ZOkhC/ArjoJNynmgLMJQVedRLcnHCfJWG0ST8vt7CDSM8exPteOa75hhNi9Tterse01JOk/9rePovj7jyO4Rv+Nr27a8XhNKcGQXFSI2+PGDadRdHPXtHpkXW1Iudulpa1y9BD9r0/ArKL/mq0WaXcDgroTsCveR1R9EjlS5mlrg6yz22ZOwKE9J131WMlzj3svGQN+5Vk4+j/Cqr6RjPlDcDa/i8JsK5Iz7QjNdKAwNw5t/xlEyfj36rox0VsDl3mIri2jxOcYOZvGYRVYMoxD1QUEyjyn0/xO8zLPtbwkOmqk+VClRpdyFn1aAwb0JgwazJh0+2FJZDGoNWLayj06AgJndkvn1zYFhBqnh2DK6riI1OKKuLeTBE++zc9jlcyPsQLOrW6gtHlJ3OCshnk9mx/ngLn9+wxfBvFclIPYSMUTnFVWLhMblLQ3BmqQPcPEhTB9BwZtlBiS+4O1bX4OB7JlSInvq3QWpRYyVIxkpLABwuv6keICYvNL4k1gw4QNEd7yft7HWz42jn5PLS7S+/BafJ7gnyD4R2AL03vR1uD1SlEz3nJePi8BcDR+gYwYDtJj2HP6HA9On+OW4eVNMkRyGWkVzsV5BqfHMUIikuuVsGrnErg8pLIdQd+TJuOD1Pv3MP+/A/of7uPn7EOdH2OY83o5g5lBzYqaB9/mfQxwVtcc4b4P9P9+6MiyM4ZiAmdfgVV6VYDO+1QcVEFbcyQhEOfnzCXZKOD3I+VepIuvSNv5shgAvE6tdbmkwpDeMQeV2SCdbKTpvm5aGufPkiKetpG141BD7TJgRD2OgalROlkKCVCLzSeRWqDjznFVujkyNlwEchtUHjumXTaoyaJy5ejzi2VoyYJjg0NHFxMbJPwnMLIlST/cftMaTp2btJgJ5FYxNDhIg8GutJikTzvnSjpjfikmMKaekib+Kr0SwyN90Gsm4DTNEHDNyHs0pIoGEVN3I65sJYVQi8jIGdwOKnArOIzcxEkJeEuMH4a7900kZg5jndQ2p0wlzQRnfyO4dOd8qBU786S60v3YWZiUXNuFXB+WSY0V4qT8Q3vlPNcJbtVUO02g3SgFL4ohwMr1cnEYV0ndcbOQbVIS9wlmXOOc15xf3DTimydO/OaTED6560TGR0p3Xo31go4MAiuCpn4o+2gy6zuFGZpcZkhFzPsHpWOUovXHUjhjhaOu+RgJKL//KiPu8iuLI7iyNIy729N4fFmN+9tTBPcJPNydQjVyDiupWlHYd9YHBNi3VvvIuGiXdXF2p/OWAb6arpPb/Njttb0Aqo9vqOV97m9M4cHmtMQFcD4+f89PrztwiRTt1eIYTdCj2Ix1yfncjnfiAanWT3eNeLg4g+ebGlLjTfBNv0PKiivg1ZMSq5XgusvlTgkivFRkg6gHq6RUuXrbnZVZOi9jWChMoJiblLEf9LazZcX2uglrS1pR17z+zao7wWlnBPRCanBvfTw7Iuvj2RQ9HiOgE8BL2WmCuZLgPPl9s5YSB9GlRySSnRuolJMdBPAOrNFx5CIdpPbpt0/0IRsnw4bUep6MlGyqC5X5QXqvHuTjF5Hyc0OSA0jPEUAiNbiUPI1l7xHsktH3alONb67Z8HR5Fp9tW6R5yqebOnx1WYd/feGhxybxbKUTn17qw3c3pmjMENyn8c1VJf6Z4M219391X4/fPrOTonbjl4+t+OyOAa/uEIQvc2U3Oz4l6H98gwPhxsgg68C9jT58fH0Mj64O4MUdBb5+rJIuar/52IHfvfDjH14l8M+fFfHFDT/+9uMCwT2BeW83dIMfSdOY3XkNGVPD8NkJku4OhAm6QRsZuPx/4G6CZPBepXMSnz6K9PQpuLsItGPHsWgm0EeH4Bl+lxT6h3I9XM/3428e+vHqkh7bsW6s+FuwFuqSnPGKl8DqbpVWupqRD2CeqSEDbAT5xDDUk4ekTjyX4S3725G11dPrelBxtUg71Lj5PCKWWjh1J0md18CsPA7DBPfmP4uwrg7esWPYtNN/eoKM8O4jiAyeg7r2AAaPv405RTvc6n60nn9fSkY7HAqMKholyFdrmEIo4oc7whHjMThJNfO8y4OXRdnlzEukDHaGuiWegCkWh5m2xkQKJhZVNP/6CYQsqPZVLqteA0Gdt3yfISxpavQ4u7gZ3DwYoAzt7Mo6lndvEGw3CMBkQIQI0ARTd4zbWWdlvZ2VPQfSZRbWCMKr8jyLLwKjm9StNygR8rxuzeBmoDPYtXNOGUa3l4CXEqDz4NscqMYucYZ5ir5jenFd4MwA5wj9YK4s9xnkPDJ0bPwcHik6hv3B9/k7sOpnQHPOuiMWo+8eksEg/8P7FhJ5vGVPglTI42wu2sdqnV3xXA+e19d5RIus8OlYUwnsN3/h2Kz8Chkgouw5oG7vtZyO50xFwN1Ff+BIFAL7ivv/CupzCYI1bffBzvftcVLL9Jp9Ff1/B3MerMI5r5xd4pyOtv8c3sdr4MH5BXkfUzgOrS8EfSBCz+Xn8Puyhciu+r3bPBjkPPi2my4odgc5snvHwK4ZPmEMcy4/yBGCvPYwqpwQkNsCDthCpKbtGkzalKSgrZg00tZFoPWTdek00f0ZKHSTmOA1bXreGN0f1E9KlbdezQzMiSgClSpd2CkoSJWzi4YtWPYw8JLAfmoeu4W4gALnnuu5eIDXJeUPpQc7gX3GbJR+5wNkdXEFI+5QdLa5Dl2DXbC7rVL61e0wwGNVkUU+i7BxDHHTMCrOSZStpMZUbcipmhEdPCo9i50tbyA3VYOi+jTCox+ibD6HnVgnNgng3H+66KlFau40KdI2Anozst6L4qotRtqliAhP8jE3WfzmE1IJbCHdQUqMAJDuFPf8ToEUYbgVD9Y0WE/0YinYgRvzk3h5xY7t3JCUR2XXfMJxXNaqq/F2FLgpR3gQLnUDRloOQD1IamK2Ddrh8zCQMeJUN6Hn/F8R1N8Ct7q8tWrErTUtgtYzpJo+wu3tWZrQraS6p3GHYPvqtllyj1mp31kdlzzx7QIZLATzfaAzqC+VWnBjuYeU2zQeXhrFtUUCKe1jVX59qfv75/CWU9Q+v2vE0101nuyocGt5Alwm1jn1vngh1mhy5myAK6TSnm1o8dllEx6vzIhyu5TowIKnXs4xp+JxlPvlQjdN3jUEbdqfvSjqn6Pm2WvA9dB3K4N0bBM0ZqT86lJpCvnchLjWs6kxlItTpIxnsVhWynr5ysIsyoVxAm2fgDyfHMBCcRxrC0psLqvl8Xm6v6/O53NT4rKvFpXfN2tZJINhqTiBtcoUthYmsMGBc5Vh2aZ5XZgVPoGL09fKxVHM029dJLW5vEjHQzAPOklFKl9HwPQeXQOn6Lc/Jjn0l5O1ZFy+TUAn46gwjIfVKTyszEi73U/oXHG5Vk5b+3R7GL+8Po5vro/iy0vDos7/9q4O//LchX/91I2/+9hKsNXhU4L1q2uzeHGdh1o8Lp/eN+GzB2Z8dt+A+5cUuL81TAYbGXbrvfiE1Pjz22P4+pka336sw2d3Z/H86gw+vWkQZf7tA1LmDyK4nJ9GwdmOHKnbqLlR+oq7Zs8g4eqi/1cLfHM07A3wW84iZiM1Tf+VNTJcdyI9pHRrUDE0YMXWgW1PP/KqC1gihRydOoKKvR5Vdx3u0bXP7YVf7uhxk7775VQ/NjgWxdFA56oHId0ZAusp+EwXCMznYdWdhcd2kYyIFszT77qeG0HUeBauiYNYDXZjKzaADClzTv0MGM7DRJ+lHT8IA21ts9yUpZm+Cyl/VS0yEzXIj59GYaoeW04F5rn4Vdd5qGnM9HD9+VF47AopXT2r7qExDD0JBIOJ/mc8LxN4WVBxcJvCbCeR4xLPJ0M9QWqWPZ88xzpJwFiTKYG5haBpIxFnT+cQIZXLrmpeZ+bIcA4g48hwdllzbRKOEGe3NRsNJlLp7MbmwDdOa5Y0aAI1Q9RGIGdlPBch+BJM4+VlASsDldWyeo4EUjAu+xmm/PxRrYGAyCp4b5j8AcmF5wp0fJ/XzblIjaSg0Zb3cYoaL4Xyfc45Z4XNn8PHwYNv82C4u8ig4C2v//Pg4+R97n9fNmADZa8ATkpgzqDmaqQMcd7HZWI5EI+XAFi5c0493+f9/BxW7wxmhjZDmiHOCp1VOd/nNXZW66zUi2srAvx9sPNtdt9z8RxuGc6e3h/YEzmB+f74Q6j/4diHO9/m5wnUSSnvr2HvQ3p/8D4eHNTGapXXw/fz0XnwPk5dY3AznFnlszLnLQ+GNb8/u9v/8DG+/z3M6TYHarBSZjc7r73zuglbPbwGwWsO3IaPu5aNqsZlrdoedtIFw1XmdBjni9pjgdpGCp2UeY+iH0Ozo1Ba1ZgiiA6oRtFH9105ep+lecyRBaXyezFsMmPMOicXM0d6KsxWTNkdst7P35GDOpRzcxgzGEjh0/GkOAKU9tktGFSRcUDD4HbKj6eZs6Cpv0OaF8RLGVh9doxMDEmZPr1+CqrJPkz0NmC6+xwC9GeseqaR0fciMEpwniZIuPqw7SBQeHvwyaIOz6tqXKMJ4sH8BO6XFTSptElu8CrBNWo+jgW6HbaehNd4AmH7WcRddYjPXZDIcK7xzelOWV89fIbDSDnPSmUsdnkzzJO2M5KXzqVNN1Okggm8T7aM0vp0I8V9shX47LaFFJOeYDWFGytq5Om4DGMn0Xn2F1Jjfj1nE6hPdR+nz2jHhcP/EXFnJ+7vuul4GmmyOkGGxADW6PM43ezTew48uarDg0uzeEpbfu97W9OSvraaat5zpROsGd480bN7lm8ztFmpb+QuCrj3g974djFwAmnXIRT8x6WAzOOdKaylW8BR/NxS9NdPA7hJ0OOKeKzMOYCwYD8vUev3af+LLS1ebmtoqxZ1njIclc5yHOle8p5CynYQ5eBJZJyHsJQ4Lx6BrVIHLlc5331EcuQvlQiarISzowTOKVHmKVLRQV8HvKTMQrSNh3sxn1eIMi+mh1DOjWKlMi0Q59xzHmtLKpRLE7I2niOFPp+f+B7mDPZEpA/JaD/S8X56fBClTD/tJ2jn+1ApDOw1UyGY8Jp6Lt2PSmmMxgjK8/RbrU7S+3BFuTZEnMcQtR/ASpwMnOhJLPmOCMy/uDKLl5uzuELv8+VlKynxLH5714fvbjoJ5GO4kWkmyLeLMn+60oZP1lmdz+AfHprw+0dW/B9f+PC/f+kjJe3Crx5xK1GdFI3hde9ffezEN88ceEwK/vGVKckGeHKZVDgp+YfbgwLzT+6M46unKomAZ7f7Z7e1Uur1335Zwn/5uoxf3g/jq9sh3KzqsBQbxlZeiUtlDXL+XthI4brMLXBYmuC1XpTAuBSvdfsuYoOu8yuJQdyn54cVx6UAC1dRs7a/A3v3eyiZL5IK78NnV81YDl6Ea/xtcbV/TucgriNjYewD6Yw3pzhIxgH9BzMKROaaoBk7BKvmDALOFtgNZ5EPdyHtbkRYf1pqN6zTb36Vl0tI0btnOPe9BR4yAlzmC3KMfnODlIX1k1Fh7v0QifHjSIwch7vzIHz9pNgn2uAYboVxsBlGUueW2V4yHgZhMgyio70GU9N9yBVIOXsd0JKg6BqfwLDeDA2pXPZ+8ny+72JX+/ySO64PhaEJBCWffIyj21n9RmK0LyxznsblFUhzFHi8uiQQVxjM6JqYBhca46jx/TomfJtBvj+cpMIZ0Kx0GZAMS4YpQ1aAWajKc/SkxHWugECcAcv7ZRBQuWIb54fvQ3sf4Fz0Raq5VRdky3DnPHPeMsg5sI0/g9+PB99maPOWgc0BfHws++51foz38+D9vFSw9xnzdBz82XuR9Ky82eW+D/H9wDwuYMMw5+cw9JlTe53q6P1IgfN2v+wsb/fhzlBnpc6BdKziGez8HDYEOEqegc7lawXmDOb98d+DndfHebv/2D7UWZ2z+5t/eB6yfv0HY38/D7b0WLny/r019rzs41x0tgoZzqHy4vcudr7Pipwvrn0X+746Z4D/IeA5SMNTYGOA3zMuFo+c0ERcqu1wsZZAOgpulTcXcombXWXXwhyagzNJxkTQAbN3DiqrVlzxszYtLIE5Uu02TNNzR/QzGCb13jo+hB6VEnZ2f9CFwRfylNMjapzHXsAeBwNybmZYCi0w0DvGFWQ0GMW9zrXaecutYPeUuUXSFNjdznnow8pxNPe2YpzXz4MuOJ0GRP0WRJ0aBE2kvhzT2IgZsRqYRcHYh4KuDddDY7geIBDPteESqdtlsvhZlV8Kd2KZi8DYTkqnLq5OxS0zueMWq2buMJZnt3l1EoukPrNumszMp2jUSOMJDkLjVDN+ze2VSQk641z1rLNO8sxXCQ43SIVdLe2p84i+RgrOfPfUi98+J0X02Icv7vlJLavwaDcsKTW/+I8/wPt//T9A0X4EEfsQDOMXUF/zQ2inTmOtrEOR1GmOJrM1MkSqqV5pa7pDCvLqkgLXl8dI2Q6Da6tzENz9tSncJDDeWhkQaLNrfV95swudb69l6gXePDjHmx/jdDRWy6zK2WXLa9kcUPVkV7lXJpY+j1ONuGxtwnJKVPlKpJOMqIsC9KVAIx6QofLbR178ly8zuE3nk/vA5+0nYez/IRbD57CT55z8Ojwgw2I1TSqPjqMar8N8uJaMpTZsEES5jCrniLPqrlZUWFrUolKeRT5DajkxJNv5wiSW6Byzq51zxRfLZHSQIuexND+JSn6MHptEiSDPoGag57ME/ty4vJ6j4UP+TsQJ6Bl6PEMGWCrRg3SKfu9sHxkRg1guT2C9Siqe3iNNRiBHsKeSXUgmOknx9yMeasCVrUlsVXsF5jkygraSZ6Xn97L3GC7FGwjS43ixPovvbnvwbFmDLQLhS7r/9VUtPt1S4KsrY/hkqx/3Kxdxv9iIV/T7fLM7ja8uT+PVpVF8fn0KX95S4ROC/KtrpKwJyOwt+eSuAY+uzODpdRV+/cKJF7dIsd+g19xS4sYSfcatCXzxYBqfPZzGi5tj4P7mv3xkwr9+k8C/fpXBd4+CeHbJjAerRuzkprEcJ0MlPIK4owMBUyP9r7oQcHTDbW9H0NGClL8DxWAryoEWbES7yRBR4H5BjZDiJGJ0rTp6jiCrbsSKuweXYqPImmuxTM/lHuzc9nQ3148FbyMuZ4ZwOT2MrK0WQVLkaWcT5kO9AnO3oRZxX5c01jHOHofTcEpq7he4/WmUzrH6NIr2JqxFhuCn25wXb1GehE1LhoepAQ71eUlv82sa4Js4ibnud5BQ1CA1eQHugTNwDNTDPtwCXV8jdCOtUI+2Qq/qhWtuChPjbZie6YfTbYRGq4TZbsOUwSTr3Tx3sRKPLa7K3Gqn+ddCQktNkOeIdTXBetzuFKAbIqQ+CZhOGpn17b0151Bcgttya9tIL29IEBynqHF0e7RM0KuQmqTBkez7wdM8GJj7bm2GNsOaYcqA5/0MTlbrJl9EgG72R2UfP8Yu8D2YVwWse3BdkH28xs6wZlc/7+O1eo5Q58HP27/P78Og/sP18H0X+/5jfJuPh5+zD35+jGMA9uvMszGxX2GOjQm+zfs4kp7VO+/j57FhwRH2fJ9hz65zBvdepPu8tGDd38cg5yh4Bj7vY7gzwNm9zo/x85lx0j8+GiSYx3IBBjOP/yuo78P8D5/DW2s0I65xVs/7qWZ/CHLex+MPwc4u+X2Y82N7OeccLMepaDlxs7O7h61EVuwMdIb5/u19wPN9S3TPQDBGwhKByR4AtcsptYS5kAtbMpy7xzA3um2YtehEmXNRGV4Td6X8Es1pdHMj+yDCuRg93yMwH9dPY9KiwuycEVqvDeaony5gv6yXK71uTDr4oiZ1Txc4r5fzcbCFyp4GTqebdbkE5BwMx6lzBr8P40YdhtRK6abGMOfcdP6huLHAPsy5sAAX2+d8wtHxQbjdJsxZlMhGbKSgVbBP0aSj6UbZNY6CuZ+s8PMoqAmu5iZkpmuQna1B0XAOFVsddkn1bcU64J/9CNVgg3SaWssQ1BlUxUFpE7pIE3vUcl76LXMTjaTtPPLuBllbv1IaIqW616tZXM8E8suk2gqeRilPybmznELjmjyCf/tmCZ/dcEoFrL/5OCjlUTnnNm45i4SNJrDZegw3vY/eC++g4+wbqD3yV+i88BbGe4/DbmyHYvgYzNoGZBMKFFOjiND7J3xNUqFsg47j8sIogXhcYH6Nq7sRPLhAx2OuAb9IRgUpcQY2q2AGNatw3seqnIHNyp3XyhnoDH2GPSt4XjPnKmLXFvpwZ21M1HnJe4GMkjNS0eveqhIZOicLgWZsxbuxm+mVEp4vLmnwalcn9cQ/3tKIm/W3jzx4sjGOO8sDqIZOIj33AXbneRKvkWNaTjegmrgo7Ue5GQw3RtlamMH6ih6LCxoBOm83Vg3Y4vXyZR0WykqsExwZ6OWCQgrAsIt9kcDOW4F5eVwGw56fU6R9DHReR8+kaZsZRak8jeqikraTpMpGkSflXaTvUS6TAqT3YbVfpNckuRwswTyd7BXgV8pDKOS66LO6sJxvw0rmIl0bZ1B0HpAKd9cyDbhb7sJOvAnrZOTcmx/D5ztmUea/f+THy41JPF7oFZj/5s4Mvro6jJerPQJzjmr/YmcSv76rkTXzv/3YLsFvv3vukMIvX9wzCMx5zfzFHQ2+JNX+7Po0AXtCoP14ZxjfPNHiq0dKvLo3gY+vj8j+r+7rJW3t0+sm3KiO4xoZhs925sgAtKEaIcD6+rBR1GItr0bA3omAi+BmaxdXO8M8728lg7Ue8xzJHhnEhn8AeT2p44GTmK17C/1H/gxVRy+p8nFS3oNi6HEkO7cFfrDKHfVGcTk/gqv0W2wR0LltLK+XewnG3Gc+5iTlzMF3OjIOjOfgMZ+GYeI9ZFyN8j+cGzuAhIGbtIzR687DSiDngDml4jBmx49gZvAgTOMnETW1knHZhcuRUSxYWxGfuoCZuncxfPpdaHvqYRrpxJxqmAyACaimOmDQDsHpmIHJPIXe3ma0tjUKzDkCe7/PBlfzZHFlCHGWEAFreQ0mUtm8pGikxzlGSEcq3UbK1stKmMDEhWO40Jg5GJPBOeT7Ee0M8n14czYUw5sfs0dJZdLz5mJpElYegTTDeh/kicqKgHMf4pyfzs/j254kgZCew49pnX4pBsNLBRx1zuBmsPPg4DReq3cn9yLZeR/Dex/2vE9gTwqbFfcfqnMOdmNYM8D39/HYd7Pvu9/5M/bS3ui7/ju42SPAgz0B+5BnePPg2/vwZ0XPYOdcdIZ1eqEiAJde6gTqfTf7vhrn5/B9dsnvr5ezmucucKW1JRk/sMYyAVuMfsx/h/U+sPcH399X6fw8QyBOgIvIlqFqJbjakgRu+oHnyALhwbd5H6tmU5R+5Bg9l27zPh4SUEH7DeGIuHH4Nu83ksXHgx/XBUMSLc7vxes2PPg2vxc/xi4gjihndz3XaOeIca4GxwFwXESAe+pykX52QziiPrLoHJLnPTAzIhDnlDOp427RiAt+cHpElDm3BLQEnHuV3vwutJMibxwZQNvUGPq1agwa9QJzvqh5sJtdjAr5IwTJSNkrY8sR7dxOlgPg2MjgtXIuR8iVirhkIR8fdx9S2k100efoxyFDxqSTRvZO+uxZ3QxmlGPQacYQ85mQ8esRsZBqmyNl7SOl5lZgwTGE5DTBhlRGYvIYsppTqNoaEFMeRWjmIOL6o4gbjyNuPoGA9ghBpU+KrHCAGdf0ZvdeztlMsOqFY/wQCq4mlH3NiBiO4/r8iACZa3FvpEidkpLntXGGf0B/BnlPB2wTR7CVUuDbB3Hcrs6g5K6X9qlcLY07SVnG3sVsz9so+ti17IVP+//r68yb2kzT9Z5vkar8M9lTJ8n0aacz07vd3jDGBmP2RWKRBEhoRQItCCGhBSRA7DvYxjZeGu972+223T3t3qZ7kjlJnTmpJKcqn+TKdT347VCeqvxx16t3kRCvpOd3X89zL/VoPvEuepoOmWpWLvtheHoqkRqxI5vm4JVsohJsxYW1ftzeiZgo+/tXQqa7l+qZP7sWxJNLXpPX+zmdEcF8a5KDLkF+jar7JhX6nW2qd8JCx1YIdx0/N3OSMOUASaAr13uLkF8rHTOQfXCxE0+v9JrGHc+uevCCENiZ5X3KVRPkB03nK/WlXs2cxsXJBtxe7cb9Lafp+X6F193lfqj5N1TsFbg6U8vzvIbOxOfLNbi6VIVS/F06FSf4fqjI587iynonLq4QyLyXm7xnm2teLEiRzzoxO+fCynIfVbqHIO3B7AxBTdBqTXx2qt2YgC01LhOIV5e6TQrZ+qoLSwudKFMVliYIZCnxsg2T0+0oz3diZqELUwR5aY6KkhCfInhLfA9S68YJIMxnlGJI+Anyi1Sa57Zc2LnkwVThJGbzFXSqGnGBTslU5LdYjB/AbpkqtFRJq8IXm048XnPg4YoDP96I4fXVIG7PNVCh23i8lser8fxCPX65qSn2AH7e7TeqXTD/9qYL393x4CdC/Lt7AeNk3d5q4+fYime3PPjiRh8uLdZgh86Yptmf33Diu4c+fP+kn+qcivyGDc927Xh5x4Uf+Rr/9askHYOs6S/+1bUo1vPN2Jiw496FBC7O+zEeb0SWIMyPtGCEjyPBKiToEBdSZzA5Uo1C5Cim6KxuppsxF67BhPskpjw1WKcTvZqw49HmMM7lujCXOIOFkSrTz0DLTEvpqjdwd/K70IF84BCmorx3I6pVUIeE7zP4CeR4sAKpwVPw97yPIe8HSPg/xPQIf4djdXQiarCs3vaxGtP/XEtQscAJDPkrEPEeg5uOb2/L70xf82jHR5j2HUe04R2U+B7H3bUYaDoOT30F2ioPoqXqEGx1FQi4W9Blr0FzYwW6uhrg9ToxwLGm191n6mNorFI2jmZLJaqkyAMEq49qWxHrQQo2rZMPUYgNcXxXMJwKymhMlxDTjKqgrq0VxKx92fjalpl1VWyUtqNzSxwj94SgTBHwVhMvU1GUoNVj77DaSIdMCVmtwauEeHZ+yay9e+JJM62v6ybpcGjNXp09NcVvPda0vkqQa8rfem09X1v9Pb2OlYImU5S8ouO1lQMgZS9YC/6Wg6Dod8u0r3NWHrvgvd8sWGtaP8b7pSp0MquZi5S5jifJixFyQulsSmuTqV6JIF+YnycXKDIpVIfIOZmuz0xPG0tOFMxy8ujEOHLTU/8P5vuBvh/mwQzfzBuFrmv64mk4IsMG6LpWH7w+1LdhrmOCsoBtwVz7eixg67i2Wu/W9QJzRziCnsSweY0kvRsBXtdra722dUwOgL5QqhRnigzwn9H6tCLFazttqGisRU1bE+o71R2o17RHFdQH1cI0EaI3OGCm2MfnFeFIdT0aRU/IjbrOFlQ21kBNVFRGcHJjda90LL0mzQDUuz2otHcQ7i5UdXaZpQJFfWoGQkDXVL/LTK93GTOR7AS6AuAEdKsGsbwtWYffjdPtTSZdTY5HH1W6e8BnKvyo+XxXRx08zkakBrqxPD6AzYkgcn4ORu4zOD/mxFq0HueTjSg4+MOm978ar8JQ69/Ae/afY6TnAMFajdH+36G/9V9RndqgLmPF+HGURioxHj2OxVEqsFQD0u6D+PFBHt/fSfN57xl4XSjWcVuFe1t9+OlhFnc2PaZWuaYMXz8smT7Taht6g6ryvhphcCC/Otdsul99cyuKH/icLBVI45F/Ab/tM2TD7cgM2BD3NaG7+SActiPo7DyOxpaP0dhEB2TMTmD1oJRtwucXQ3hgWmAOQmlvmur/8fEofno0ijsbTrOm/eoWz1/txS7V9uWlM2awF8Q3CWkN/gK7tgK4zgnsuk7XCPxKgVLzEwVNqShN2vsO1GBG9eUFbfVuV/GPjdwZXJ1t3etVvdFNxXWWRnCvdeIKr7lUOmvS0sYD7xL4JziYn6Fy+hu+3r/E3Ojved+rsD5diXL2GBZLNZifqMMMVfDmqhvl6Q4D8fmFXrOVmpbNzzmo1N2Eq8PAXMAVvAVxqXDBV/nnC7M2LC/YsUx1Xp5qMQViUnTIMtlajKsYDMGysOLC7IoTM8sOLG66sXEpiNULPnOsVCTM57v4NzoxT+iv8FrBfFbd1OiwXLygQDs7zi82YiZ9kI7hO7gwcRhX6BwVvf8OM5F3sZU5jJ/vDOH19RBebPfjf70o4k934ni02kqoO/HDroPq3G6AvpP7BNfGD+PbSw78n2/G8CM/gxdU7i+v8/N9FDBA/3K3h8q7G0+u9+DWtg2PeE4O2PWNep6j2t+x4dVtFx7vtOwp83udZpr9yTU6Dpc78OX1Xvz8RRL/+4d53FzrMR3Xnt/I0JnzIOw6hLj3JEppG6JU3Kl4CyJUufHIKUyONWEuW4/JeCUdU35vil24txTGmKsCuZ5qpDpPoBSox4jzOLbyDvz8uIxd3q9c6AOT0aEYC+WKX+W9vKwqfHSO5wnyeM9HSLg/pTI/i0KslnA+juGBvQA45bhvzdOJyp/FqO8gclTjWe8RFIKVWC3SUXQdNMtQcarvQqYN2XgDkoFTZrYr2vUx8n2HMHD235tyyeez/Qg2HkPbiQ/R21jNvxemgxJGKUdx02/HUNSNRCKI/n4HRpIxZDl+qimIoKLgNI1hBry04dklDBLU4ckZY3FCeGx90ywx+nMUHvEYx+q4mTm1Yp4EdsFc+eaCtsTe/uOCu/al/u3BCFr6A7+upVtbC7TaCr6mgAshbYFY16kNtwVubXVMwNZzBHCrkpvW5OUIyGHQvtXCW9db11gR9jIBXCaFb6WtCdpS8nsqfG9K3wK79jWFbgHdUuaCtY5pawXh6To1eNE1auQida5APEXXq8iMOtENpFIG5Oruphx1AVv76vSmynIqSKPgbsFf16iV69K5LSyfP4fV7Qv4JwO5UlpT5m+rc8t0TltLpYdzVMdZKmxeL8gbZU5PK0qPTuss2reOaV/HtR/ihy4T/PefE8wFZ5nWYLQv6Av+ArqlyLVvQV1bwdyXSZtKQOrBq2Yr7V43GlzdBsKqn66OOlLXKsDf0tNhTC3o5rdWzNS6At/Um1xR7nvr6iXePHpm41kTea5ygSo3qEh81SmO0APSepGiOuWhmlQNA/C9qnYmaCRJIGt2gKZiB2q2omh2Ta2r9KAzHDSmNXOzbs7jatYipa5ABlfQi9N0RJraGzEUDyIcdiM/GuLAY0MqZMeEIlOdVBH+euQ9p5HuPoRLmXacI9DX4mewPlKLJQ4iM4NHMavpQiqHcqIC+cghbGgdmgO6irysK085fRYLVOXrORuVRQe2Cq1YGqmh4jhh1gIvU4kKYlo7VkenF7tx01N60Pk+VW8HlVPElD6V8rmz7saXVGOq0rY9fRbnimfRW/cbnC924sF2GhNRG5orD8DReISKpBZdbcfw3oF/hm5nNRy91UiMdCI61ITCGAG8GcQmAXNu3k4IKxWpA1cWWqB+6s+vBfB0x2um/5UO9+BiNx5RyQnograAfX29wcD7yoryzmtxfrbKbG+dbzWAv88BX+pdgWlbpRN0aD7la7did6mFzkmAA3EDnhBKygLQ//9gqxcXpxupnKpweaYRG4XTmE9R9S+0mnXSKzMthHkXLk0SAIT5Uup9A/RnBNhC5gNsTR3H2uRJzFPhLk7W71VbI4zXlvnZ5poNxJdX+s22pDS0aSroYhty2QZCnarcTJ23G5ubsRv4CujGCPHpyWYUx+t5np/fEs8td2N+iUAmnKepxMvzHVTjhD1V/PSSE+VlF8qrPZiTml/pQSZ9BhPjTfzbVOrldvPciclGjE/UmHXzDd6XucIJFBMfUH1+gvWxj7GV/thMs18cP0qYHyL0WvA/nudN45Svtt1U5C68vuah+rYbZf7d9U68vNiCby624afPe/Fiy4Yfdz34h6+i+LtnYfz9ywRe3+vH17fc+OHJAF5RsX9934+X9314skvl/iSMZ1T1gvm3D7x4eKkFz65LkdsI/WYD828fekynva92CfjP+/GH20P4L18W8Xev6IyHjpv2o7H+E2g/+w4GvVWIh+swmmxDbPAshoeqEQ0exdJEGy4vuFDg9VMKjHMcxmSwDhujbmR6z2DExd9TvB2tx/4NUp5jpsjQNr8jqrB4Z7OXULdD/Q5SfR8gYldGxCmTY14YPGmmzGcyrUaVq5d52HsIEd/vkY4e4m/7ExQix7GebcEM1fhw72Gk/KeQHaLzMFgLN52QXsen6Ov8GAHXYYwN1GKSjvx0iE7OlBOLUX5G0U74Go9jqLsJyX4nHeYaOG11cFAQOKjIHY4mUzLaH3CjpbUBA5EwAoSy0qhM9g3HMGUT9adyHFupzHPcz08iRjCHOF47hkfgpwhTURk1zpIJ0qOzK8bSc1Te3Er4iQ1ihOqUWGZdY5nUuuAqEFt10QVgQVYA1nErYE4g17WCuqW4tTSgcuNar/ePjCGQypqpexU5syqValpfywBW0TMdk+mxTOC2TMC2oC2zVPh+mL99TPAX3LUOr2NS9krHk9rXeeXDK01PzoL+hqb+rVQ9Mw1PIaj8d1M9TjO7GQqg8l6OvJZAlE6n44MUjVYufSI/jnAqbeAeGUn+agbmArQFdAvq1mOd239MIJfpegF+P5y1FbiNWufWCqIQxP0ZdUPLma1l2heYFS0p02OZpdr3q3HB3AK6tjovmIdoqtOrKmsqxq8C/abBfiqGvniYntkovwSKQMygN6J1c69ZP/dGQ7xRY7/mn7uCqszmhWdowIT8Sz0rClGdfQRz9euVN2obCJtpds9o2kR4aq1c0+z6IeytnWfMurn6tcukytUKVapc9YOtjj9aM/cnVHRmwKh2VQTSvtb4o2NJRN90VwsGezAc7Ye/twGJQBsmYl3IDlCRpajQRjqwlmzH9clebBLmZf6wlzhwrIzW0moIaSrrHIG20GW6Tp0rt1EB1JsypWuT7VgpcuBOU72lWzGX4sAQO42JgSOYjBzG8mgVFScHqDUHAdZq0tG2CZXCYKUJylmfotrLNOPyXO/emvvgYSrmbiqrJP7+mwJe7g6Y6mmaZs9z4Ik4T6Kt5gNUfvZbfPL+v0ZHeyXGCxH0eppg66yCP9SIeKyFapPOxqIbK5NtpurY13eH8Ye7UQ7OhATt9b0oXt0I49G2h05CjwmAu3fJbpS24C2oC+gCuKbXTQlVKnWpcUFe5+9etBkzQXFL9diZraER9m+Afm2+GY+kSIt1e13CeB8U3DcV/dQA/NpiC9YLvD+E/g3CU72r1U1tfew47m+08VgtrQbnSkd4/z8xVedUkW61XIc1qjCteS/Nu3BuK4S5+R4sLXuM6fHMHFX3gtNMs8tWV3h/F50G4oL5rCLPZzuMSteU+CrBrONa7xbU5+ZsmJlpQ3GqCeOlBswsaIqdYCfMpcyNQifAZbPLPWYaPpk6bbbTcx0o0iHQ9aXpZszMKkiuiZ9JlYH53NhnvAfv8Xv3IS7mP8NG6kNjm5lPcSFbgQcrVMbr3fifL8bxD08zeHXJhTtz1bg5U4Gnm3V4sHwary604C+PI/jTTR9+vuWjMu/D61tO/OmLoIH5dwT4j1+E9+IZ6Hhd22jARd7Lu5facfN8Mx5ebsfX93rx9Bq3dx346hZV+c12M93+6q4T39x142utsd8J4bsHcTy9HsaPT4t4fG0E8f6jGOw7hjwBHnBXIhltwlD4rFHm6RFCc4iKfeQMVgrNKBG+izy2kupAOdKCCT/vp5/HI/zN8LcX6TqCy/NelBJU8ZkqzI5W0jnkvYqp9G8FJgePm0ZEiV6q50gl5kabMDZYhcmRRqptOhWBEybXPDH4KfIpOtuxoyjGTmI124zp6Bkk+o4iHTqDof4qDA/WYSTWjEyqzazxj9L5yA818DdH1W/7z4i2HkDCdhB3lkf5XRxE1NEOf0crIm4HhhXY29EIp7MZHV2NaGuvR7fLDnd/D5LpUYSTwwYKmgKWsjWibJIibXIOg4RdkDD05ktwJtMmit2kAZcp5CapKmepPMvzhgu+FMdjmnihJVkrldkUF6PtB/p++Au8grNS2cy0d1HNvahiCUBr6lxT74K5tpYKt6bJtQ4vgFtr9nqsY3pdwdrqLyKg67hV4dRaw///wVz29vn957RvTcdbkNd1grUpAav/i+9RgBfMdZ01A6DrzOu8AbdV411QF7C1rzx4baXe47mCgbmK4sQoGg3M+XmMUexmpyaN/QpzC+j7zYK5ta/HAnlIxfb52MA9vxcgEeEHEOaXQQETVtCE9pW+pXM6piAKWSA3boIpFECm44oMl1nP8yn3kabnW69rvZ71WBGWXsJUilzAVvK8VLgaroyUCfN0Ar2JiGmKEiIcBzJJqt9BqvEQ7G4XmjptsPV0cV9gD5g8b19swOR+O4N+dPh8sHt9pvCLgTQdjK7BITT7/LCHI3ANx00w3F46Gt/DG3Uu8CuaXQVsZNHxvVxzpaZJ7Vu55nIYVOFHAXuucNjknqsVoGYFwnREFAQXiQ9gKObDcNyLsM+G7HAfJpMuAt2O2WQX5hN2qoazhHgNxpyHEWr4W6S6P0Ku/zDGA0dQDB+lorQT5HYTYCOIb07acGmpz9g44a3CGTNU9pPJOg4mp0xg23zypJle1hqx1o1NL++M6pTLEajFxpSDA2vC1FRfzqudaJ9Zj7+53oHz0wRbsdLUdxfMX98vYjZtx6ED/xSfHPgNmmo/Q2tzFWz2M/D6O6nKm+H2tqBUGsD2VhoXN2NUsHw/I9VQ0xW1XX121Yv7W124saxiK52mM9t2uX6vCAuVtRXFrkA3pZ8pwE3R6so7l2ltfK+EK9W6css3Gk0am4LhnlwiDHa6qaqrTADbyigH6cmzuFCqxSYVeCH0IdZyp00v86V0hfm756d4rkhIrXdim9BcTtNhyNNB4vnrc3W4MH6Mar0S29PHaSdM4Zjzc/Wm8pryubOjZ5GI1SDFAb5Y6kSWg34m14TceCsmSnTYaEVFQ890GpgvEP5TU60oFqme+Xytc2ttXBDXmnpZwWsTzeaamRkbpqfbDMgLxfo9hb7UYWyOylxT7lLkM3zejPqdFxqQSteY4Li5JQfGJ1tQnKVzUKZjsGjD7Azf1+gxqCKgatwXI/8Jq4S50tLmIn9LZ/J93KLD9GC1Bff5+VwqVOPrHR9eX/XjyXo7frntxY83nCbP/Ml6rYH5f7sfxHc7PXiy1oLvqba//rwTPz/24/sHPvyRCvyX51EDc82k3L64B3TB/BafK5h/dcthYP7ydpdJTXt5l6qf2+e7HXh5q4cQD+CnL6L44xcpOgZZE9T28Mow/vLHy0gO1CDQcwzb6yPoaP0Ynt7j8LqPIz/G/zvfiBLvxfqUDVcW+vB4O0antgNTkWb4Gj5B2HYccdcpJNynCctDmB5txQ6dItXIV1rnleVukxUylaDjkzxNx68HC2l+DnQMxgdPIxM+hflch2m0MuQ9YdLTwv7fI5M8bLq3FWKVWMw0UXGfxVigGuXRTkS91bymGoMDdejvq0Bf92G42j8yZV6jziMY6/kUacdHGOk8jLWUm++1DxlvLx3ufgz2u+kERODobEE07kc8GTIdG30D/UhmhpHKjSFGMRRMJk2DKEF0dH4ZybllRMtU14RtmFDuJMibQ4PoJ0RUY0PLjaqlrtRjTaEHyYTeBMUSLUQuJKjMkwT3MCFumfYtGyHI94xwp+rX9LucAgU1a2agL5EyW03567im6wMUfwp+1jS9nqPj+tvaV5aTFRwt02Md0zVWBpQe61rNJFgmha4AuP2m4Lf9poA7Bb4pAE6BctZxkxZHs+CsrWBuBdkJ6FqDD6YyRp1rXzAXxHW9ZWrQIohb8BaspbwFcEFeZsFcW53X1qpyp7arlv0Kc0txy7Rv2f7jgrhl5lj+zfT5GwjLLGBbx2J8wxbQLdNxAV3A1nXaCs4WrHVOpsc6v//19Vivb4CfGUNmjq+dFSSTcEUCcA0F+UUbNiD3jERx8MxJHG2owRl6qj1qXFIY4w2k45CIwhMmtD3d6It46OXETXk8BRUMUl2rAb8jFDGBIZby1uxB35tm/P38MivnXFPrArqm23Wd1swVWa8KcIPcqpyr8sy1Vi4F3q+/Gx9Cf5SOxVDEwNwToyIn4KXavbEhNHbZ0NJtQ2DIj0jUi8SwD2NJL1Zmkpgc7cVEggCgOs8H6zAXo6qO1BuFPu47ieVkE1apmNfGmo2Xnx+oMA1RZkfrDHgX8xzwOcCsFjtRTlMJj9EhyNoxnWkxx5fUNazUZCAlZbo2dooDUwWWMtXYolpe5vMX8nYq+z4zZViIVZna0lMjR81g/8XnvXi848B1AleA//bBBBWyH1UH/y2OH/yPZspPDoov2AtXfwf6vHaEBrqRz/pxngPs9e0RLBcJHw6q9897TLDZ08t9eHC+EzdWmnFzrR27K+0mz/zacjMdhwoDc4HcArUi2a1UNJki2ZWSpmNSydrX9Z+v1NFZ6MI3N9yEcC2e77iwmTuBCwSXqoCtZU9iIvwx70UDri+2GSWu7nFqB6scd8E86/vItLm8u95j1tPvr9mp5j7FEhXrAkG3MnaQ1yoAT8qcil4qu+wgmF2YnfdhetaF/EQbwdtOePZiZc1jos/Ls1TSVOmLC1TTMwTKG5hPFnmvCfM942cx78TUZIeZlhfUNS2vte/yXLsxA/MFu3ms7QKBvUg1PzvfZQLk8lT06dxZLK31Gsjnp1owXubnyu/A9Cydhmk1X6FaNWV0T2Bh+CNspg9iO3cYy9H3+L37HXbpKD09Z8P3N3y4NkknMF+FS/lKPCasf7njMSD/ZqfdpKeprOt/fxDCn6mcf7rhxc9U43+40Y2fHnqppnuNOpcyV8nWZ7RvnwzgOdW2ptif8HWe7Wp9vMvA/Mtdm1Hlr+4R6IS5jr246cBPdAj+9HzYNGT586si/vCAv+f2d+gk2vGXX3YxW/Kgq/0gQr4ziEYbEAhUIs3fh3rAx/yfIDVwyCxBLWdbcG7chd3lOArBZiphG8aHFBHfhVKyA4VEPXbP+7Cz2mUCS6+tOk2a59wonWvfIX53TuDizF5f/LR/L61sjr+1XIzOXPAU+p3vw9f3LoGrEsoEOtX81PAZ5AZOIeU/TWfZhY35QZTy/M3nehHw1xDsVOu+ajoGjZhOtGCDDuG5FL8XPB6znUCopQaFsA9TBHTY3Yf+Hsdej4fhAdN2OUSoRzMxxMYSiI9xzFHGz7BmBlMG5kkCL0x4BYuzGCCUwwSxc7SA9kGOXRzrknPzJuC4fziGoULegDKq4GjFWHErSI/OE86EdozKfD/Q/9oIVV6nNXaBVtU+e2JJdNBxENAFXK3J98ZH0BXmuEmnQuvzVjCdTM+TCdZWSrOVxmyds+AtJ0CmAD3L3ob526aoeUWv7we6jltAF5wFcpmUtkAuqEuVq6a7YG5aqPLeCugCuLXVc1Tn3QK6BW5VrlOfDwFb1eqkyHWNNc0us6rY5WdmfzUDcwvUCnaT/QprmgX0vwK5jvEfDWYFW6llqW++kbxALeAKvnvHtG+ZdY0/q1SHggGzwK2t4C3Y7we4zr0Nc8sRMFPzVLPBkSFEC4rIjJqpdWc0hCaPE+0hD78wExieUkAFAT5CQPu86PK44Q4ECPPgnjKP+RFK8jXGUqZdnYkqNAEM/OLyPe4Vx5kxywZaJ1c0Z7CQM4EgKuPqTaXh5gegaHZFsssEckWzaxlA6+axcZXcGzem6XapcuWZ9w0N8e/M0KNbMqBX7/MWZye6+3vg7Heg3+9CKNyDXCaI86t5ZGPdBuZjhPnMcCeS3RX8ER/C8rAdY+6TmAzXcuCpwsRAFUqRKrMmLm+/PHIWG6UOLOTakA6dMLm2xZEmjGdsKIxxkBptptViLt9gpuO3p5uxNVFrejUrUlfT9QuZOpRiZ5CnciiP2rE568HTWyk82g3j4goHlulT+Mc/T5nWlZcWGjDsOYBA13uYTLXD7zgNX28Lurqa0OtxwEELRgMm57Wvpwknj72LjuZPsVH2YnczjKtUjrepeL7YduHbmz58s9uPZ0pTus5B/mofHl5y4cHlHpNaJhWnVDOlp0mBKyVNJrhLfQvkeiyA67iVf74zX41H5wmAK07cI3ieXeTrrFFhlc/i2nwLdpeUWlSDq3ys9Xmt28tJubbUamYg1sdP4+sbw9ihglacwbDzt5gOv4+Zod/havkUbq1QGY98jOXcccznq7Ey3Yr1ZTfmZ92YnPJicSmM9c0IIdtD2BIEG36c2x7A2qYPSyt9WF51E+idxmZn7QbSCwtdxjTVPlu2Y26mh+qe3wk6QNPlbqOw5xf3ItKXl3W9DWWq7KmpRjP9btLRCHQpeKl5Bcmls/VYWO5FmY5Gge9Rke6abi9NU6kWCectB5ZL1aa63zkC/ULuCEH+O1zI0GmJHUA5/B8wO3gAz+hwvbxE8J5z4uZMHZ6fV6qa3RSMMVPsl1rx/dVOvN7pNjD/x5dpvN514sVVOgL3lGfejS8Je7U/VdT6i7sefPM4gGe3e/HgSoeBuVS5gP7i5h7AH19rwvNbNj6nw6yhKzDuj08HqO5j+O5hFD88SdMhyFHhD2LAfcjklU9knHDaj2KZoBwb60QwVImB0DEkYycwFPgIw4FPMJk4hRxhnPLQkU13mb4CuYFWjPjqMBpSL4N2DCslNH0GxdQJFOnwXtvowc5SN87P2FGMVqI4VEWFfQwT0VP87bTt1VUPnDRd04qjbUhFqzAU+hCFTAXGUxUG5lLx8d4jCHcfpaPMayIt6HNWIDrUCgePxcINJp0z4q5CzHWUThWdeNdBZHlNyd/C378b2aCXzkCAjokPHW3N6OhsRXt3M2pbqtHR30UhsdfBMZJJYDCdRCSlNFlNWZfNNLuXY7o3T9E1vWxMQNdUe196jGOvlkhHTVtS9cIwCphATi+sY2xp02wFdME6TlX/1wBfMsp9zxbMUq1eQ6pcKckq4S2gC+z5lQ1zTinLasEqwEt5C9yW6tb6vExT+fvLj+uYHAUde9us58jehvfbpprtArqVErcf6IK5BXVtdVzQVx68cuaVQ690O1Ww02to33IMdK3gX6RDkiZb1LilQEcjw/9JZWqDvA8J3pPp1U1CfsWcsyxHB0WmtfZhisc9G8f/BUJ0ch5nezDLAAAAAElFTkSuQmCC</oripic>
</file>

<file path=customXml/item2.xml><?xml version="1.0" encoding="utf-8"?>
<oripic>iVBORw0KGgoAAAANSUhEUgAAAfMAAAFNCAYAAAAUz4ZOAAAABGdBTUEAALGPC/xhBQAAAAlwSFlzAAAScwAAEnMBjCK5BwAA/7JJREFUeF7svXd8I8l176v37ufe++579953o/0cZVuWZStnaSU5SJZlWdGSLVm2bGXJCqvVanOcmd3JOQfmnEmABBEIAsw5BxAkmHPOnBx/75wCe1iDOcAQJHd2Vp4/viygu6u60QD7W6e6uupNJytG//x0xfD2YJytGg3J6ZrJkJy9J+MhiXi9qZsMTc10SKLq7kHD5hCPKQyi6mY3RUxDaKQ84SCVeSfzIYlr0t/fmefOdTK8TSikPOEQ1zS7Se4+pnBIoPMREt7mV5ikeyDlWYPPDzMdlKSWzTJ7D6Q89xPpmHSkPFtHCp3jTUHX0PWS1DDph66bTIJ6r/2vCMTdAymPzh3bky+YmAAMF7xJSbtyBME4Wz0WkjM1kyE5WzsVknM14yGJqJ14XYmsmwxN7XRIoupmQhLdML0pIuqnNkV0/eymiGmYC4mUJxykMnViG+dDEte0cPt1YB59XTB4m1BIecIhrnluU8TTMWyGhMa5kCQ2zT/QJDRvjqTmhZBI+7xN8+wq00FJbp0NSVLLTEikPDpSnvuJdEw6Up6tJLVpc6Q0Tq+b5Iap2yTVTyKxYRJJwv+MTnzDbEikPDr6tnH1M7eJrZtGTL0fwwVvOk3R9ZmqUQRDEriOJHAdSeA6ksB1JMHeT0SB6wgC15EErqOLeSNIgg4HSaDhoItVQsoTDlKZOpIgdXThBuZZj4x1cUtIecJBEnQ4SIIOB+kCoiNK7AFCEnQ4SALXkfZ5m3XIPKVtLiSSoHQkQepIee4n0jHpSHm2EknQ4SBJOxS60O+3zBld6HfJXDWXC5I2kASrIwk6HCSB6ogCvY9EkfBCIghaRxLUHWhi3giRm0QX44OIJMBw0IUbWOZ6ZKyL+zVBELROfMt8SBKaFzeBIKgAJME9SCS2bI7klsWQSPu8Tcu9ZSwJXEcS4EPWR2rLLNKoMhUKSeAbQRJ6UiOlTVSZE/5vDCRBbwRJ6LENfmIa/ZDMh0nm3Jwuc65mNCRnSbibQRK4jiTY+4ko8DCQBLyVSIIOB12cDyKSYMOBhWm8DixTXxeMO8T7WiAIXEcSuE5gpBku6qJDF71g+IX1q0ty63xIpDx3Ikt8vUiS+rcEC3kzSALXkcS8UQKFflvmtJ9gJFC+rSKe9msQR/uPVegyrxndLknaIKJ2LCQsvHMhkASuEyjPQCRB3k8kgYaDcaKDIeUJhygqYzNIAgsHXbwSUp5wEAWoIeXR0bcJPKb15g9FPEW4m0ESuE5C60JIpGgzHGRBrSEJ7leJlLaFkEh57kSWlIEkcB0pWteRytSR8txPpGPSkfLopLVujnT6jYZCkrKOVAEIRN/+DqE3TdN3KP/fGEiC15GkrRO4jS50JfXGWcRShYJ5UwTJPLKGpLwBDJmHQoq2dSLrxkMSVT/xuhLdMHkPZMkaSALXkctcPzFUO9w4D2VuvA6Gvi8JSdBh0UTRN/+TBiGRLwghkSW9XqQLkI4ssF8dJIHrSHnuRJbYepEEpyPl0ZHy3E+kY9KR8uhIgt5KUppJwCGQon0JPQ9L3ED6n9EJlHcguqglpO3ulPkam5K5QhC4jiRwHUngOpJg7yeSQO9ElrhBoLwDkctcP7Kk148ksHDQxS0h5QkHSaA6Uh4dfZvAY1pv/lCIgl4v3FT+uspcvgDpyAL71UESuI6U505kiRlIAgsHqUwdKc/9RDomHSmPjiTgrUSXsIQk7mAYeV4PmevbBpV5VM3w9qiaETDRtaOKmLqx20RWDwclooYIaHYPRBL0ViKJV5eVvl5CF6OEtK1evr7t60Es/aA2hSCwrUQSoI6UR0fK8yAhSnq9rN7z1v9hA5EuEDoJtE0okkg4oViPkF5LpAu8jpRHR7qAh4O0z4fcP1iSUtO2gdR0riN9pzqBQt5qpCcYtpqEpilFfOOkwnjP63Sx31PmxrpgcHQuSdxAEvBWci/Z6usldDFKSNvq5evbvh6Igl43s6JAtxJJgDpSHh0pz4OEKOkw2GwHNEngOpLAdSRB3k+kC7yOlEdHuoCHg7TPh9w/JIHrSALXkb5THUnAW0mgeF8LwpD5IMl8iMQ8RCIfVsTUjayT1ab2EETVknBDIDXNh0OwjmpGM7bemU0iMF8g0rZb2Uyu72sjcAeIzSAJdCuRBKgj5dGR8jxISIIOB/0xFgnxkSgNSeA6ksB1/FKcft1IaZsJiZRHJ4222QzSPsNDltRD1ockcB1J4OEglblV+GU++ZqT0DShiG8cVxjvb8t89ZG1e8rcWBaMqLpRUdIG0XUU0YZAl+VGkAS3lUj7CkfmehQvs1bWRpAEHQ6SQLcSSYA6Uh4dKc+DhCTo9cLPeksC15EErnP3PfQ7kQR+m7bXV+SMLMg1pDw6kqDDQdpneMiSesi94chZEvBWIkl4q2CZp7RMISkEkpzDJZTM1X301WfR3xRDMo8hkTOxJGcmjiRuYCyTuC3zEETXjwXnV0bmVGkJQkzjRAgeylzKoyPleZCQJL1eDJknhyCFhB2M2zJvnQkKCzsUkiDvJ7Ig15Dy6LCQ0+lzboSHMn99MWSeuQkC5R2IJOGt4kGQeRI5gEehY+4pc2NdUOoESWvEsNBCoItzIxhSC1xuCFgXn0RgvkBCy5yXhZZ5bBPf1w6F/xnBjSIJOhwkgW4lkgB1pDw6Up4HCUnS62XTMqeLFXdgkyS9XiRB3k9kQa4h5dGRJL1etiY6l0X1kHvDMs+g329WCCSB60gC15EkvFWo++bCb1JHknO4hJI5D1pjXCvuKfN7oXeWk4itJ6EFYStlrotZF7C+XkIvS0Ivy1i2lv/BkLk+1F84PJT55pEkvV4eyvyhzP8t81Dm62PLZB5fPxoSSeA6ksTXmEQMocszXAyp8rB26h51PQuY78ezgCdWh7szhr27O/UPVO/PJ6VGOZway/X8ksB1ZIHr+HuWK7GGmfKzhUrMG00JVZ4g0a1CEqDO7e2CpDwZCG8XLN0q7rWfYCk/WmY8YhZuyqh743Rh4H9GKTWkHSwN7N0dPv6LjnFRut+pIdNgaaj8jCTpcLjX/u+ZkpAMMT1Mw0uZN7LMGeN3GIxkknEoJHkHcm+Z+/F3gKsdBBNdN6SIqR9eH7cj84mgsLBDwTIPhX/82eCo7ViaG0xZbHEk1WCpGgO3cSJoei9UGetgI/uPa+AvmMSsHlmQU/9AA/wog5TywCQ8aMnriV+MCY1ymthkRLByauQPBm8TmjWpbiilf2juNR4sZeEa73kQGHXeV9+rDmqEurcdJDUibyllGesDYEgYF82grIrJENsbKVXQedosfB42mqoLOkVowdJ75WeZpbfNbzi9V/n3TEOcX04z6LeW3j4rp7ePY5HSxbBTJqtlE9C+/cwGJbNlZlOk07UyFGktVCHdBJLgdZJI2iGhgNLgTYbMDZG/0WQuR/zrxy++4LAwQ2FIOxiGrIMh7VNH2qeOlEfHeCYxGLJg7x8s7VCwtEMhCVxHFvgaLOUNw0JW3PlcqA6Pv228Ns75HevoohkKozlcwpC5PnZ0IHzRDgnt4w2N9JnuIyztUEh5dFiGm0EqMyykc6rB0g7JqpQ3iijp9UKf//WWeQb9H28UlnkKOUCSuIEo8CC8iWW+IZEzD2UuClxHEriOtE8daZ86Uh4dXdwSkmDvJ5LAdSSB60gC15EEriNKer3QxXo9MteFftdyumCGQpK4wUOZE9Jnuo9IAteR8uhIgg4HqcywkM6phihwHUHQ4SBKer3Q538o8zXeFFW3JnNd1LENI/emfnRVindLer2oZuNNIAkuHCQB6kh57iBAzoHEN5MwQyAJVkc6pnCQytTxjwEui/Z+IAk6HCRBr5/5u57bDgu6GBpSDgYLl1NJ5modXRA3Cuc3mnSDIV7AdYQL+BsK6TM9QEgC3kqkfYaFdE41RIHrqOOQRb0eREmvF9q3JHAdSdDhIEl4K0klB/DjbcGQBB8M1QEutnYIcXXc8c1PfD13fFsPo4ivo+h2g3BFQBTkfUQSoI6UR0fKoyMJNBykMsNBKlNHn9Tj9UCMeMOAhbwZ1qS8UWSJG7BwA4WuL98sD2UufKYHiED5bjXSPsNCOqcaosB1hGMKh7XoeqPIEjeQBB0OkoC3EpZ5KDhyXy9vInlvDybyhIbRe1M/ERJJ4ncgCEhHEqiOlGcrkfapIwlSR4/GNoJUpo50zDpSHh1JsPeTu6LdACSB34E4G9gaksB1/B3JNoMs2UB0wesy5569odDLkDA6M20Y4QL+hkL6TPcRSVA6mW0LIZHyhIN0TGEhnVMNUeA6wjGFgyzocJAlbiAJeiuRBB0Oemc4CUnwwbhD5mGLnBEEriMKXEcQkI4kUB0pz1Yi7VNHEqSOJOhwkMrUkY5ZR8qjIwn2fiIJXEcUuI4gcB1J4DqyoMNBlqyBLuRwRc4Y2waDZb4p2vy9lt+wSJ/pPqJ6lIcgo52EHQIpTzhIxxQW0jnV4J7rIRGOab08lLkscB1J2sEQZS5KOyhjosQNRIFrJDbIEjKQBKoj5dlKpH3qSILUkQQdDlKZOtIx60h5dCTB3k8kgeuIAtcRBK4jCXwNFqIk6HC4W7A6upAfyvw1QPpM9xFJUjqSwHWkPOEgHVNYSOdUQxS4jnBM4SALOhxkiRtIAt5KJEGHgyRwHUnawXhTAsk8oY4EHoQkknVoxkOSWD92G2NZcuOEgnvgJTbSNiFQlYUQSILV0aUorQ+UWyC6UAMFyev0ieol9OcAJYyygmEc/2tFAv1gXk/k+9BrrPUYDwJvswnWI+RQGIIOhpRHh+95h0K8AG8h4gX6jYQgiIeEgXRO7yOSgO8nkqDDQRK0jpRHR8qjI/Wg10kjHxm8rjJnJIHrSALXkQSto4RFH5olHLhuPZGrkZ95KPOtRxK4jihwHd5mE0iCDQdJ4DpSHh1J4DqSgLcS6QL7hkIS1EPWj3RO7xN8z10S7P1EEmw4SALWkfLoSHl0JIHrbLHMQ5NYP3obY1kySdogsZG2CYHctG+wcZkHijkYRn7mV1Pm9HleNx4UmdN3tUEkgesEyjsQSeA6koB1xE5NYXBXh6Y3Gq1rnakesgGkcxoWJKRNkNW6WWRJrxdJsOEgCVhHynMH5IhQZJAjQpHeMHkbkvnodl24gehi3ghSWbrM1TaCxNeLIdhgGFLk14Ey16UZDCW81deBZfI6SeDhoIv19UCW7NaR2ErnKQR+6ckiXw+SoNcNXQwkQYeHLOn1IglcRxK4jiTocJAv0G8gJEE9ZP1I5zQs7hZ0OMiCDgdZ0utFFOz9hBywGXSxvymJZJ5cN4pgpNSPbQqprNSGcYUh842yXplzuhGRM0p4q6/1Mo11LOSUxo3xUOaGzDdO4Ihp4SILOhxkSa8XJezm4EgC3krkC/QbCElQD1k/0jkNC1nS60UWdDjIkl4vomDvJ5qYN8IdMk8hmevy3WpCyZyRJK2jR/GBJDUR9CEMuUoYApZkrmQWsH0g+jaSzCVJ60hDbBoYk2FIkjIwpPtaIQl4K0lqmw6N8Jl1JAHqSIIOB1nQ60fqga4jHbOOJHAdScBbiXyBfgMhCeoh60c6p2EhS3q9yIIOB1nS60UUbBhIZepIee5AELROFvkhFPq2/yZkrov8oczvRBLwViIKXEf4zDqSAHUkQYeDJOhwkASuIx2zjiRwHUnAW4l8gX4DIQnqIetHOqdhIUt6vciCDgdZoutFFGwYSGXqSHnuQJOxhCRwHX3bN77Mm0I/XhYockPmt2Um5NHRtwmU+e0mdh5OL0iqxM3PAUrpqtAliRkYx/la4e9VzuLdaBoaUeAaLFTpcxtIAtQJlPNdkLA4VffXjZTw33M3yqdKV8tGUhJuq1/awVJjOyllJIHrSAK+C/pcG03lC/T9Q+rlzNy1rSQiQnr2WNpOxCh3o+lWsd79vRbpplmTcrjp1iBLdL2Igg0DqUwdKY/O7Y5y5BIpVcKm7aT0LpknNYxvNx4Zk9AfIwvEEHJaw+iGSG0cpch6BIkhSGqibYJCx8eDzNMHCYbec1xCn9w9fPzCTqNz4X884O7U/wjBpEozSOLqiyIR8hfCF1OWuVFeUiPJhjDepzSTcFaXBYUuyqEQe4DfBYtdTv3lGPu5O5Um09dJaqHzHITbstXwl03nhdZLrOX3b3f3IC4BtCyqNFVPCU798DIW50bSeZLiAol7YUPp5jEia75AbiyVL5Drw18O/Y7bg5Phof0EhSo9CjonAQQOqhJsko4c+h7M9FvNoe+EyabvREmd1jFKWkTgo1jrPT+hU7pYq2FZlzYI5W2fI6icIGno/fP3wNIInmZThTKbtg2W+rfdOP6y6NwHSbON7YKlxnYbZbWsjcD7Z/znk36vVEln0uj6YmAse23gfRL0f5xJhJsqyBNZjX42JXOOjiVJr5dfBZmvyVsmXYncj1/mU/Ql+IXOXyRH50Z5hqCN9/dP5sGRylyDZc7il0XO6PK+G7/MEyiKXY/MA/Myd4hbwy9pPyzeu1lcRVq3fmTJ3i90mW8M44K2EYwyJIkbyBJfwy9zQ+j+lCWvy9wQcrgy92+nyZzkuCbztePfOFspcxl5v2tI34uOKEANKU84sLRDIUn0DnibzSCVuU6Mz2CcS12090fmDO2X/o83giDzUZK53MTNBDZtByJJer1smcxDoM/3ehcPiMxZ2oFl87J/KzK/DZ0PQ9KhMCJ6Pga9yVpHb6rOCIEk6HCQJXu/eOPLfA36LKupX2Sc+j+fP8pkVkWtwfI2MJatyX9N5P7zZLB27JuDjvOhzEMiSfQOeJvNIJW5TozPoJ9PXbT3TeYbhFt3uXk9axUVmUuSXg+baWJnWObJoqTXjyRwHVHiGv4I/k6Rrhe+L77WjH5vAmXOXwbLJpjMOaoMXB6IEv6q2O4/LFdJ0uGwKudVdGkHom9nVAACZX5b4nR+Gb6tYdyDug19B/zj59ebFbos2fvF6ytzhsuQJG5wt7TX0KXFF2Yj1bl7n8Yyv+ADxR2IEZFvvcgZOuZfcZlLeXQkgYeDVGY4SGWGA5cReJ512erLXxv032Z4qP+BZvqOVnlTCsncuPe9ESRJrxdD5ptBdTYLgXx7YA3VUW0TbIXMGRWhr5bJr43l+r4C4YqI0SP+dYOEvFkC5a7EvSprHW6O1+FlSub0T2dwl8T5fCt560wgp9H/2i/zjaM3e70e+P+xpYvE+pAu4OEglakTKKdAstunFTlta6lOVht9Txqq3PbVlGBRp7bPa6w1pa9JfO14wj3+0NBnUDLfBA9lvimkMsNBL0v/3MY1Wl/22rAq5Y1C1+DbMk8jmUvNwwaSwHUkSa8Xlnla0xhJITiSwHVS6MIsSdxAEriOJMl1Q+X7peGXtERomZN4VqXAAtcJtjwQUbAaetS6EaQydXSRSkjyDkYomUsi5widZc69y29LnY7ZEPqa1Omc347ImQmV8nteb5zrjSAJ9r5Bn/8NL3M6/qAXWJK72gfLWyP9NvQbpAjfz7xKWeapntVWAe04Ao/bQN9mI4iCXi+rtxKk82Ig7VNH+kw6t89lEKQ8Ojl0fCGhMkJhom1CIR1TOEhlhgN/Br28wM+vr3tt4P1vHKOvCPOmtKbR7SzUYLBwQyFJer2o/LQPSeIGksB1/DIPjnR7YA3aRpL0etkCmfNF2RCDIWhdFLq4JSTB6gTKOVykMnUC5R2IJG2d1GaqdLUw/veBMr9D3gz9gzFqG07pH0LRyh3fWOzc6W3t+NW5VFKnCyNH6qtS9zex+0Wubx8u/Aja6wZdzP0RqF9e4bIeGdyLQLkEIglKR7pA6ZLjyopxvCxpnRQiucOPX+i83C96Q/xGRJ/duvr69rH7Ixs+Rv2chIvRUW9DqH4CRl8BGWmfBnzs+nchIQtkDSmPzl3yDoTKCIUkUB3pmMJBKjMcjM+hl6l/fn35g0gOXQcNXleZK2gfksQNJIHrSALXkSW+horgJVGvB03QwbinzOkHY8jbELTxfj0yZyTJGkgCCgepTB1J4Dq6uCVY5n787yWZGxLn5Wt5J0ngBP2gE9vmlcz9QjdgsfsxPotxXnX0z7oRRMneLzYpIka/cG0EXdwSgfK+ExL27Uh19R4yYciOe7f7m9FXWRX4HXTQb4FQEvdMUL4xRVbbGF3s/OS0MhN+od8+dpIl/XakcxIOes/7sLmHyBlpnzr6dyEhCUBHyqNzh7glqIxQSALVkY4pHKQyw0H/LEaZ+ufX9/Wgoc7xqsj9Mm8Y3Z7eOIZg3CXfAKQ8OhlN4yFJb14/gRWMlIYR8daAji5TCX9v9OD474kHRxf3xvBHiBuBI041AE0I9CZnCSmPjt578rWAz0EaXWi55yjL3xCwIWduPk3zLiKugS7IXYtIbBhGbGUv7D1LiKvtUz3m46mMOPoueSAbljvnSSYpGGUYHfb4+e5MzzKyOlZUmt62SOkiXTT9YlyrKPiPhZe91uj3dzcGlxEcSRA60kUiHKSLoL5OWmai74fJ7liAqeui+j7S2/zfh/puOul1x6L6Hvl1Bn3vad7VZvQOqkB5qXJHUXdc8wgSGvuR2TEG6wB3CBxAbIUHqfU+mFsH4e6fg8UzBodvFuYWEjwFB/lUFh8PV8RzfSviOQkPI7reKFKZ68c4rxvlXt+f8ToYgfIOG9rHZpAErSPucwuR9qkj5dGR8uhIeXRMdK00eOBlnknRF5PRQrXuVfT1ksB1JIHrSALXkQSuc7ecw0UW9XqRBKwjCVxHyqMjCXjroM+w+p36Zc74ha4kTD/W2PpxEjEfxzSsPYvIbhlFLkVbadU+irZGkVw/qPJldvgvjCpib5pQkVy27zxyui8oIaS2+weNYaknNs0jvoHLpm15vAHaXj3ZoJr86ZyRZPlCm+Wl6DBAvluNLOhw4DKCE3jx1+HoWLpAhwNfUI3XkgzMJGxGyXt1G26R4t+++h9qW21JWX06w2jt4H4QXFFL4O+ljX4XFIUbTehpHXQ96KR9dE3B0jVJUUkvkqvb4e6bRNviNVSPLSCvyYcTpkLEFNbiQJoD6TW9cHTNKZlzU35OB/0maF+bF6ou5o0glbk+7sf3Z7wOhiSYsGBhbQJJgDriPrcQaZ86Uh4dKY+OlEfnDplnNAxvz2gcQTDSKRIKiSBwHUng4aB6udLFWieLLtgG0j51pDJ10ln4Icgg4YeELkqbwehtvRE4/1oztYwx+EEwpDw6+mMaMiSNDRNM5msRenz9KPK6V3CqoBnJVT7Y2kdgbx+Cud4LV9coLO3DyPOOw+KdgrmdvtPmYaTU9yvJc8tNRFkPYqoGVCSW7V1GXs8l5HZfVpE53ybgpl5uDuZj0c/LnZ/xtSOwWXqrubNZ+26kC3Q4BLvo6MuN1wZmEjvDguemblWpod9DFi/vWlLft6WXv6slmDqmkdc1QxW5eVi6ZygPVfBbBmnf9N17RmBp7kZZzzDyGz3IKK3GnpgkPLpjL44kZiDFXYk4RxmePhoNc2MfbN4ZJNcOIbF+DLaBG/R7OE9SDN0B7UFH+k7CgYVovP63KHNdhhvBTBXDUEh5dMz02w+Fia4R6+WeMr8XkkB1JIGGQ6DIA5HyhIcgaA1JojqBcg4Xqcxw4DJ0CW01koDuRJdzuEzfbnkxyuMLe8oq/NrUuYiqaeC5iGw8uj8CZyjaOpacg3RXOeLzC+kCXouU0jqklTfAVNdBou+Hs4uE7xmGuXkIhb0UpXXQZ6GKZ2L1ABKqh0j29Ltspn3TP3vW6sWcxaf2T5+ZKzFGnwvjuF4rAuW71QRe/AORLtA60gVUR0mZX/O2GryM12VRFM7wIB368lyK1nM75mDpnENe5zRF7xRhU2WMW14yGgeRRhWytNpumFoGYGruRV5zH/JaepDT0InUSqrYlTYgvbQeMbl2RKTn4ExyGmKyTIjKyMS+MxH4+Yvb8PUf/hQf/Osv4VPf+D4yKz1wdM5QxY+Oifaf7buI+EY6/w9lfvu1JPN7YUhzo0hlhoNUZjhIAr6/yBI3kKQdjAde5pnNE3egR+WMlCc87ha4jiRQnUA5h4tUZjhIZW4lemc9GW423SiUX5C5Ab+PqfDRRb0XL0Vk4H1/8zV87ce/wLcfexLbDxzCzsNHcDwmCqeS4ulCnoVUux1ZRSUwlVUhr7Ie5upm2Jq6kd/UA0vTAPJbR5DXOkZyGEVmPUXwtQP+PhirrRDrr8BsHZKAtxJJADrGhTsY0gVU53aUze95e0JdJLXlBsZ6YwQu1SmtqQ9mkrTNM4CCziG4faMo6hlBae8YKvpGYW1oQ055DVXeyogSpBa4EW2y4GRiCo7GxOLAiVPY9upOPPPC8/jrz38Ob3vH2/HWP/lj/Mab34w/evf78O/+26/hnx59BgUt/apyZ/UtIadzBXGNs0huW3ooc/pejNcPZf56IEvcQJJ2MO4p88wmuvCFQBK4jizQ9SOVESj4UATmDUQSpI4RWQRDEmA4SPsMCzqGUEj71JHyhEegoMOBziFfQIzBQAj9XjA/WlQ+eY0EPILakUV88mvfwm+9/T34o/e+jy7Wv4MPfeT9+Orf/w1++K//jOdefALbdr6Ebbu3YeehvTgTH4dUqw1RmWbEWZzIKqlVYnd5R+DqGoe9bQSmpmEVHeZ4F25jROos2vshdl28rwWBF/9AjAt3MIzOasGQpK0uktpyTjkSz/MuUiS+hPyuZZLqirqHzfIu7upFYXsn8uoo2i4qRawlH+cys3E2LQ2ZBQU4l5yI3UeP4KXdr+Lx55/Bt37wHXzxq1/CZz/3V3j329+G3//t3yD+P7z5N38N73zbW/CJj34IH/zA+/D+D38E7//EnyGrsAz1IwtIr+lW//M8uExU/RRyB28+lDl9P8ZrSebSd65jfM8bRRfzRgj83QUi7VMnl34Lm0EW9BpSHh1J4DqStINBMh8kmQ+RuGUy6YIXnPsjc70cXdQcmevvJfSyJERBakgC15EEGQ7SPsOCjiEU0j51pDzhESjocKBzGETm/JqXJ1X3IM7diPqhWWw7egZ/9L4P4P0f/TDe9e4/xif//AN4+1v+Jz763t/BX/3ZO/GFz3wYX/78n+Of//lv8cyzv8D+I/twNj4GRyIjsfvkGbxyIgL7o1JwLtuBFFctsmq89NsauR2V65I1mtv1Za8Fxud+rZAEoGNcuIMhXcB1WNLGhTHwAsrrjGVGVK5H57kto0h2lyLdXYjMIhfSC2xIspgRm5mK6LQkRKfE46e/+Am+/o9fxSc/9TF89KPvxnvf9Yf4wz/4Nbz5t/4b3vLb/wN//Du/jo+884/wwbf9Pr791S/gX4j3/fFb8KH3vhNvfSuJ/ZOfRlF9O5wtfbC1j8HUQfvvvoDopnkkdayAH3+TzssbBek7CwcWovH6oczDRxK4jpRHRxK4jiTtYGyBzEM3tUsCDQe9DEPQejO7Lm4JvSwJUZAaksB1JEGGg7TPsKBjCIW0Tx0pz8bwyzncVBKQgRrko3kEhd2zsNR1oaCuDX/22c/hne99D/7yU3+K97ztt/GDf/gM/vGzH8RnPvKH+MjbfwMfeNuv44Nv/118+D1vxYc/8Hb89Wc+iS9/5Qv41ve+i18++yxe2X8Ih05H4lhELA5FxeNEej5OmpyItJUioagW6ZWtyKn3wdLSrzrXcdOsqYWi+OZRZLeMI5sEb3z3/BmMe/+3aaMKAHN7mbGN//NyPi7D1Dyu8D//PLGhNBi83iCHjsXAFITcVj95reNr0P+WWk7C4IveXRdykiKT20EXHc80cj2TMLdPIK9tAhbPBPJJnHbPOAq8/laQPH6ErKoTSUXNiLZX4WxeOSJyChCXlYWYpDgcP3MML+54Ad/74bfwuc//FR756Afwgff+Cd7/7rfij97863jzr/0XvO13/ife/9bfxife80f42089gh98/Yt47qffhSn+LFLPHcVoRxNMCVF41x++GX/2yIfxjne+G0+8uAO+6WVkV3tg65xGUh1d0zoXkd51EWmd/GiaX+Ysr9cj3SxczmZgIRqvXw+Zs3ANKYebrgdpnzqSYMNBEriOlGeNre4A1zS6XW82D0Rqer8D2iadLnTByGghGQchs5nhoTU3TqC8txq94vAgIgpewxBPMIz7lxtFiZnve28gZdnp98f9IqQKnMIvxUwSBYsoo9qHusF5PPvKAfzO7/8hPvuXf4GPveutqHdkYKTJjdbCbJiiDuPJ734NP/nGl/Dlv3gEf/XR96qo7RGSwgff8Uf48Lv+GJ/504/ib//6U/j6Fz+L71HE9/Qvf4htL/0cp8/swyni6On9iE+LQ5IpHfHZ2Uh3uJFeWEmRYyNKvDNwtk2TmCZR2nsVSeXDamAfk28ZURV9yO2cR17XHOKre1VPbL7Y8uAg3Guet8tonEKhdwkuKsNe3Y9S+pwFLYOwtQ3CVNuFws4xuLwUPVJlwtE2pHrt83u+LZBb363euztJjqvL8xp6UNg2ijKSVE5lJ0q7puH0jNE+JuDqnISjfRQF/Jw1pSzUku4ZVPTMoahjAsUkXM7rbp+k45lABW1f4RlFLcm3gKRb3z2HgnraX8ccivsuqQujtfs8cumzxtUOIL97AbldU0iup0pWH32uvglY2/tQN7GAzIpamCqqkVpQoJrJk3NNiE1PQ1x6CuJTk3Ey4jRe2LENP/3pj/H3n/ssvvhnH8efv/dd+OBb/wDv/J3fxNv/v1/De3/3t/HI296Cz3zgPfjCIx/C9778eex/6hfIOXcStfkmDDVUY2XQh+bSfODiOHB9EbiyhNoiJ97xBxSZf/ARvPXdH6JjKKfz5IPVN0WVD/9vih/r4scOuSc9i+Fe0giVqlYGLidIeq/8gXIOG/r/CEUWVbaCkeMhWVCFzEzn4/VhVar0P5JLSKm5jYRPSOmaNGURMizMBxl1nO38JM7GyKP8Bq+7zCVBh4Mk4K1EEuiDhCRwHUngOpKgw0GJeYPcLfNxWs7Qb4cuumkEPzdu6ppHVsMQKgcWYabo+d0feAR//sgj+IsPvAuTnlrcGO/C1WEvbk314tJIN3B+GpOdLagrzEfEgZ3Y9+KT+NE//C0+/4kP4dMfeAc+9ie/j/f/3q/hA7//P/HpD/4O/vw9/5sivT/G977+Z/j5D7+El5/7AV7d8Utsf+UZxCRGIzYtFeeSMpBgLsSpFBuOJRbAXj+Cit6LFL1Ow9a9DJtvDmUjF5FH4jS1jSG9aUgNhsPPrpu6ztOFfYEi3jkkOztQQhF5Ecm3qLIDZS09KO3oh6POA1eLD84GL8wVjXA1kdybu5DprqZ9UVRZ0wZnU6dKTeUNKG7tQUlbL5w1HYg3udA2OIc0RyUKG32w1XUgzVUNS60HjiYfYi1FyK9pR5KtzL8NCTgxtwgO2n9eeTtyqKJidtUgK78YZiI+2QybqwEpueVIc7Ygv2kM2Y0UrXspmugkgdD34xpaoc89Tp95FlaPD1EOF3ZGxyPeZkeKzYq8YgdyrNk4fuogXt31PJ54/Af4/rf/Dl/9wl/gEx9+O97zJ7+D97z1t/CB3/tNvOc3/zfe9xu/jkcoov7Shz+IH/7t57HnsUcRuXsHaqki0FdTjmsjQ8DsBMabGmCNi8SZbS/hwLOPIzv+GCYGGnB1fhC4NI/mynJ87EOP4P0f+gTe+4nPwkoVozyqGJmogsMjxPFz6tle/+0DjkJZqpuBpR0KKY8By5yFL0p6vQgC15EkriNL9v7hj1D98pbwSzsYoUXOSAJ9kJAEHQ5bLvNQ+KPv4EiCDgdJwFuJJNAHCUngOpLAdSRBh4Mk6fUSKHMWeVbLnTJPpu+A71/zb8VJkVV93wx+9Itn8Hu/+/sqyl4Z6qSobA5YHEZbSR6iDuxA6rnDKLfloLetFovjfZgd9qG3uRoNxXYU56Yh8tBOPP7tr+Ebn/04/vbP34WPv/3X8MG3/L945O3/G+9/2//Eh971m/jrT70HX/3yX+DbJKCnn/sFdu57FWfj43AyJg4v7T2MvccjcTYlFzH5pThnLkKCswpZFS1ILqlHSe8kSX0YuV6KAukfjm8ZpNQNo4ikv/tsFiJT7YhPNCEtMw+nY1NUJ70TcSk4Hp+Co9GJOBKTiASTFfFmK04npuN0cgb2n4lW6yNSs9X7yLQcte3ZhEykmAso8s1DfI4NhyISsOd0NPacjcWBqES8fOQ0DkYnYcfRM4jNykeKpRAnolMQmZSNVw6ewqHIJOw9HYv9pyKx79hJnDgdicPHTiOLKi7xmXYk22pQSN+Ljb6LfM8UeKAeM0XwmVRpOJnnQmR+IY6lZ+NMRg4ORkXhTGIidh85iO/963fxl5/+BN79jj9Q4n7/29+MD73jzXjvH/0m3vl7/wsfeNtv4ZMffAc++7H34Ztf/DReefwnSIs4hhq7Gd6aYgy31mHC14LWkgKU5KUjM+IEjr36PHY+8TMc2fEsinNSMd3bCl9rEXBzBrhFkfnNC2itrsRffPzP8Y53fwRf/pcfo7qfKhss8uZhpLXT74tEzjI3omdJsuEQKO9ApDwGD2XOQtObne9mLfoOxt0C15EE+iARKOdwCUvm9yRAzuEiCTocJAFvJZJAHyzuFnQ4SIIOB3VfexMYs37530/QxY3H1Z5QElSjmHXMI6GBltG+chqHYW/sQX5pHX7rd9+Cz3zyzzDUXkOR+ChFZZPoaylBduxJxJzci7OHd+HY3m04sPN5nDz0KqJO7EduWizaaoow4mvGRE8z5gba0FXlgDsrCtEHX8S+536MH3/zs/jip96Nz/zZO/CR9/4OPvDu38IjH34r3vvuN+Ojj7wDX/m7z+JfvvV1PPqLH2PX/t3q8bjdx07hVFwSyT0dp1IzEWUpgLW1DznN/bB2z8Him0da/YCqjKQ4qjC5dBXzc8sw55jgKCpCVUszyhvqUUZUNDagvsODkdkZDBODU5PoHh1Bo7cDfRPjWLp6BRdu3cQVAFPLS+jo7sM1et3q9eHCjVto7+mj7ccwe/kypi5dwuLNm7hM6+s8HZi7dBmLl6+iurkVF67eQG2rB4vXbmHiwkVMUlmj05OYpn0ODA3i8vVbmF65iryyZlT1Tqume74Pbm4ZgKNrDAfTLPjqz57AjhNn8KNfPomvf+e7eOTP/xTved+7VefEP/kjEvefsLx/G4+86/fxqQ++DZ//0/fiO3/7l9j28+8jYt82pJw9hO6WCnQ0lpCE3agtzUdhbipSY48j6jh9h0dfReypA8hOPouGMgemhjw4Pz2o0kFvA/o7qzHoq8KV5QHy+DhweQH15SX48Ac/greTzHefjEf98LKSeVrTkIrMszvnlOT4t8tNvJJk7ycsdH6CYsMIgtZRFZcgvL5N7H4kgYfH3YJ8IyEJOhweyjwMZIE+SMiSXi+Bcg6XQDmHiy5z1WlLk7kawrNjARldy6qjEn/fOdU9aBtdxj//8DF89KMfw/XzU8C1aVye7UVjhQUltgzUlOWjobIQTlsmilxm2K3pSIihyO7QKzhxaAeOH9yO4/tfQsTRnbAkR8BTXoCJzjpcHO/EqKcCNYVpKMmPQfypl/DEj7+MR3/4N/jq59+Hj3/wN/GpT/wBPvnxt1C0+d/xrj/+X/jYh9+OL37uL/EtEvxPfvYjfP/Rn+Gz//BPyK5qhLVtUI1MF1XqIbEPo232GqxVTXAWl2Gw14fKEifyrSaUVBajoNAGU34O0jKSkZiWAIvVjExzBlLTk5CVm4nk1ASkZaciPTMFsUkxyMhKVctS0mj75ATk5eciKj5aEZscj3MJ0Yih9WfiIin6j8Dug3txKuI0YuKiceLUcZw7dwZ7D+3Dq4f3Y9uBPdh1hNj/Kg4c3ImXXn4Wx08ew7Y9+2CrbEBZ14h6Vj+/pR8OzyBqxxbxzJFz+P0Pfgx/+K534g//8A/wlj/4XRL475PA34JH3vs2fOpD78Q/feGTePL7X8fhF3+OxGOvwppwEu0leVjub8d8bwvaKuyIjzyAqMh9iI06hNSUk7DmJaK8zIxOTyXGx9pxfmlYpf09JO++epV2eivgba9Ad2cFutrdmBiqx5XFIRWZdzTW451vfw/e96G/QHpBFYp93Eriv33DIs8h+PYH/+9YqKIoCfZ+wjLfFPQ/Egqjo2IwJMHeT2RBh8PdgnwjIQk6HMKSOU9OEJIWf9NoMCSB6wTKOVwkAW8ld8vzwUISrI4kcB0pT1i0UxmbgEdh8zd5+ju6qVHA2idV9MSPDUXUDMMyfBMJTdzZbgZOinLtTYMwFTfg/R/7U3R5anFlqR+4Oon2pkIUWlORZ46H05GFzMxYWO0ZcBXlwunMgYOWuZzZsOQmIS35NDKSziIj7gxO79mOH33jy/gliSfqyDa0VuRSpD+ApfE63FryYHagmJZRnsjncHzX97Djya/gO3/3PpLVe/AX7/ktfORtv44/+LX/Cx989x/gT975VvyX3/h1JNjcKB2YRkHfHOIqO5HbNoKKwVnsOHoKn/7cZ/H4o9/H4z/9Fv7hH76IH/3rt/Hjn3wXTz71KF548UnseOV5nD5zBGfOHsUrr76geOLJnyl+/tiP8L3vfxPf/8E/4xv/+BUcO3oAyUmxOHb8IKLjzmHfwV0k6d3Ytvtl/PK5x/HE87/E/mP78Ap9xixTGgqc+YiLj0QGVRL203Yn48/iROI5JGQlIt2UiHxHBtKz4lFU7kaWzYr8qhoUe3uR29BJMu+Fs2MQbXMX8aOXd+P/+vXfxO/87m/gs598BJ/++Afxg3/6Cva88Bjiju+CPfkMmgqzMNxcgpXBZtyc6gKme4HzFEFfnMRQUwkyog+htcmN9o4S9A80YmrGi9m5HkxMeTBKAh+baENfP0l8sB5j4x7MLXRjaroLA0MNGBxqxvRUBy4u9eDKSh9wY17JvLOtGb/35j/E577yTZS302+naUDdGsj2TsPkW1ARKd/i4dEjt0LmtztxBUHKcwe8zWYQBK1j9tIxhkIQ7P1EFvQaeZ6FezAXEkmgDxKSoMNhS2WuHtcJgZRnK5EEvJVIAn2QEAWrIQlcR8oTFoKgw6JtTeb+R6V4PP41mUfW0W+o5wpiGknmnkU4uleQXOpF08h5fPexpzA25sP1SyO4dX0KHZ4SeNrK0eopR5unWompsrZQ4aKIsMBtQlmFDWXlVhS6slBCki91muFrqUZtqQ1F9lTEnt6FqJPbMNxVjCvzbZjwueCpTMFsbyGuzdTixnQtlgeKKMKMRbMzEqXpRxCz93H84l/+Bs///F/w9rf9Lv6P//s/4gWSNss8usyjxhXnTnGu7jFYKmsxODUK3FpWFY+pqT7MzA1jeNRHMhvE+GQfyatDvZ6cHlDrOPX1tGB0vAdLK5NYXJ7A8vkpjIx1o6GhAsAVlJQW4BalPf0dmJwfxfnrS+ij9cOU9zotr22uxNzKFBaWp1BXX45LlxbQ7GnE6PlpDK1MYPLiFCZXxjB3YZzydWHx6jL6ZuliQcdb4huEvX0ADu+QGgu9cXIJ33ziBfz7//m/8OlPfgz27Hjkp0WgqTQX495qzPc14vxQCxZ7ajBL0fNEWzGGGgow3lqCqxNeEu8ccH0W15cGcOn8EH2WfmIAKxcG6LPx+egkujC/2K3eG+kSSXt6tpPOQ4sS+80bk5idaMXCVDuurozg8tIEmuvr8Adv+WM8s20/vBOXYK7vp4vehL8TpRrK1S9QvtDzPVVRsGEgCVxHynMHvM1mEASuIwpcRxDs/UQSnE6gnMNFKvNBQhJ0ODyUeRhIAn2QEAWrIQlcR8oTFpKg1wtJXM1gRal6VtKQOTeLrsrc1H8V8W2LSOlYgan3ClIbJpDvmUFZzwIS810YHOnC5YtDdGGfQksbRXneSnT21GF4kkTXVoHB8S70DnvQ3FGNxvZK9Ay0oG+gFZ7OKooIq9Hf34aurgaUleRilAQ0N92JieEGivJGcXG2VQndHL8TySefRn78qyjKPISmgih0FidiyefGpd5iLHW6MNFeiMWRNnz2048omf/9Tx5DzdiKGnM8v28JsRWdqJu+hAhTHmIzkmCzZSAl6RQs1gyYLRlITotFbn4m8qxZSMtMQL49B3ZnLkXJibDYspFtToUpL129j004h4zsJLVdOpVV4LIiKT0BKZlJOBl5AtGpMYindZzGZcQjhsqOTYlBUmai2iY+JRbxSdGIJk6nxuJI8jmcSo2kCP00otKicCz6GFJtJpzLykBaSQVcviEUdo3D2T2B7HovakcX8M9PvIz//ubfw7e++VUl5xuLA7gy68PyCFU62osx2uZCszsZs90V6vVERzEuT7QDF4apHjOAyzPdWJmhSsO8D3MkaGaeBD5L0fnUZDtF3R4s0DpmkiL08bEWzExTJYfWDVGkPjhQRxW5Rgz3V2J5lioItxZw89IcBnq68e73fRRHziWjpoculg1D6ll4k4+HbvV3Gsv3rcDauQhT8yQJPUCuYSIJXEfKcwe8zWYQBK4jClwnQK73G0lwOpKgw0Eq80FCEnQ43CHzLJK5JEkDScy67PX1EnpZrwmC4LYSSfDhIJUZDlKZOpKgdUQBh0Fg79xAREmvF87PMm+lixrJ3D94ybgSOq/ni29S+wJSuy4i2XsRqZ4V8Mxn/LnNDcOo8A5iYm4Ily8NK5nXNzpQXVeAiho7SqocKKqyo7zehYoGt3rNy6qbilBe7YC71EypDaU1DpTUUlReaUFDqxt1VEYrifn8sg83L/djbrwBzpzTKM2NQEnOWdRYYuBOO4WChKPIO7cLOSdfwPXRGmCehHJ9Gl/+4ifxpv/0H/CHH/1zODtJfu0kjO5FpLaMwtY5jkRXKdwNtWjtbERZpRNNHY1o6W5TdAx0orK5Gu7qYrT2tKOt16PSMoq+a9rq1Db1tD0v8/R7Ud5YiZqmOvgGelBcUw7fcB9K6ivR0udFY3c7Wgd9qPY2o6qjCSWNVShrrEb3SD8qGmtQ1VADW1kRijqaUTHQBbeHKjTeelTRcWUUWtBE2+XV1SGjuhHVE8tqfnBb5ySsHfQ52gbxl9/8V7zpP/wn/OB7XwcwA1waweJoE3pbHFgZq8dsfwU6q7Mx2V2C83QORzqLMUDn9cZyL8l/HBdJ0ufnu7Aw7cXYSBOmSNjDJGlmoK8GjfU2VFWYUFudhzxzJEaGGtDRXqTWV5bnoKYqFw11FtRUZGKwpxK4Oo2LyxPwdrTjgx/5M5Q19aKIKoVWD130SFrZnQvEohqyl0emy6cLvZVkyk25koQN/BPCBEfKoyPl2VroM7yBkQQcDpIg31BQ0LIZLFSGwUOZ3wNdnBtBKjMcpDJ1JIHrSIIOB0ngOncJOhw4f1CZ+wf3SKELol/m51V0zjLn82JqGkFF1xC6Bz0qYpuf88FekEQRbQpsznRYC7OR58yE1Z2DfFc2MvISkWaOh8mWgsy8BGTkRMNsT0ZeUQZyi9OQ46QItzwTjpJ0VNTmYZbkfPXyEKZJUHZTFErzE1Gem4gGRzaqc1NQZUpFCUWxzqRD5LEaCk5J5lem8Gcffz/+0//47/gfb30nLC2Dqx2veOCYMTh6Z5FYVI28iiq4q0qRkZsOV3UpCqvL4awsJQHVwVbqRpYjH1WtjWjo8qCiuR6W4kI4yovhqqmAtcSFAtrWTa+z7BaYChwora9T97dtZSWIzclUw6Km2vMRn29GZpETGe4CpNgsyHE70ejrhKOiDLaSYiSYzYhxWHGGtouhsuIdeYiz5uBcTjqSaNuz+XZk1LSgsI9nneul/+cROH0zqBpcwl//y8/wpv/8P/B3f/fXVOkZBi6PYHm6HV1NVoz1lGCqrxzjPcXoasxFZ2MefM02DPqKcfU8yRwTaGu0Y/+ux3Bo75M4sPuXcOTGYHKkGeMDDZgZb0P06VcRG7EbyTEHkJpwGPMTHkyPtWJhsgONNfnobHFjqLcKtZVZmBipwy0693zPvL+3Dz//5Quoo4qUg34j3IrD86mzyA2ZswRY5NZ2fnRJlrCBLNA1pDw6Up6t5W5BvpEIlHO4iIJ8IyEIOhw2JPPA5YbMjWEpg5HTNBYSHq5z41D+APltNZJAw0EqMxykMnUkgetIgg4HSeA6oqTXC+dvWyCZL5DM6YdNMuehRFnoxn3zFBJ6hu/CqsyX1AWZz4u5eRSVvmEsrkzixrVxis5HUFCYomTucJHESeZmWxoq6lwqIs9zZCArLwkWexpyrSnIJTkXlOQg0x6PdHscie0c0q3RSMuLgK0oFWNTbbhyeRQ+TynS4o/BkhoJS3IUirJT4EpPRklmBpzJcShMO4P5/mrVxIyb8/joh96N//q//hfe9B//XxxJd6Cwfxn2vvPq85YMnUdaeRNySqtJ0G7EZabCWVUBc1ERVSacKKytpcpFEVLy81HR0oLmvj6UNjYix+Wi7YthLS9HdkGB2t5WVoaUvDyYnPT5mppRUF0DN22bS9vkVVXC0VCv0nS3C8kk/NjcXGRQOc0DA7SfOqoUlOFsRhYyK2oQRWUkuosQR5WACHM2cqsrkVVRgZy6Jtg8/SgeXFC98rlHPo9vziPNvedTX8Gb/t1/wlf//q9x7eKgEvrKXAc8jRb42mwY6HBioMuFmdEa9HUVor+rCCMDFarFA5jC0FAtnnvm2zhz9CUc2Pk4CkjmuDaJqaEmJe6nHv1H7Hj+R3j8x1/Dqy/+GO31DvUYGg8QU+5KR01JNhqqzHA5YtHbVYy5aR9uXlvG4OAgcqxutNAx5zcOKZmzwHkIV4bFzhKwUyXS/gDIXO7UFQ6y5NaLJNj7SV7HzKYQBflGIkDO4RKWzO+FJPBw4PmLQyFLXCNAfv/2kCVuIAk6HCSB69wl6HDg/JLM2+h3tRqdp9KPNMO3okTOUTpHufyUBE/SUd0zjNGJXixTVD5NAsjKPIPUtLPIpKg7JSMKMQknUVppR2FxLrIpquZlmdmxSKM0PSOCpJ4EaynJiyLzdGssRcRxFMFHwlmcjum5LpLOLLo7q2BKjYAjh7ZNi0NxdiZcGRkoyzHDnZECZ3Y0ZocacZ5lfmMRn/nLj+E//9f/gjf9+/8HP335ICoGllHgm0dG3RAKO2eRUFCNVEcJsh1OxKSlUmXCjujMLESmpCG7kMRrzsPppGRYikpQ2tyCPHcx4nJMajnPAhdLAk7MzUOmzYHI9AzEpGcjzVZA6xxIsthwOC4Bj726E0/s2YvHd+9BRhFF4DY7TmdkIt5iRbXXh/yySpVnf1QcDqdmYW9SGp48eBQ/2bYd//LLx3EoPg5ns804mU37rGyGtWNYReS5TYNwcK/8zkm885G/wf/5//w3fP3rX8D1K+O4eWUMS7NedLYWYKinlEReBG+zBX1eJ4b7SjAzVo/p8XoszHlw/nw33O5kfO97n8OPv/slPPrDryLi+DYsTXdicrBRyfzInieV6K3ZEbBknUNfRxkmSfR8n73PW47h7mr0dBSrqJzLvHF1CrduXcD0zBwavQOo8U0hi4fVJWHleFnkywpzx6JqYne0zSj4IihJ2EASsI6UR0fKoyMLOhzuFnQ4SIK9n0iCDgdRkG8kBEGHw0OZ/0ohS9xAEnQ4SALXESW9Xih/ZhtF261LJHP6526dJpmPKVjo3BFOjaPdtaQ6w7HY+TnhHLXNCGp7R1Tv7puXRkkm42iotaGlqRjtngo0N5ejutaFhqZS1NYXwV2cB4czG0Uk9gJnFuwUnRcVm2BxpsHkSEZqDoneEoMMkofdkYLxsVZcvjAMb2sRslNOqx7beRSZF6TFw54cj6KMdDhS41BgjscKiXxlthsUnuNb//BF/B9vehP+7//63/HJz39NSYUjWUvDoBoXPauogSLratgoMk7ONiHP5UaqxYJUErSbInN7aRnSKDIvrW9AU3c3SurqYaaI2lpcAjtF3TmOAhW9OysqVZReWFmN4roGP41NiMrKwveffhrfe+op/Gz7NpR5PLBTuWkU+eeWlsIzPILyphYUVFQhOsOM1MIy5NW24qWjp/Hoth34zuOP40RiIopa2pBRXIG8Og+KfeMo6pqArbEPZe0k85Z+vPUdH8Gb/s//iC/8zadw9dKkume9QDL2NrtIyCTugVr0ewopQndhfKASXW1OtDfbcGGRzhNmVGvK0gK/nseNy2MY6a3DxaV+LE51qvTy0gDUyG60fnmum0TfhbnJDnWeZ0n2Ny+N4eqFIVy92IOZqRbcuj6DxcVxzC8sod7Th3LPKGxcMSRhqn4WD2UuIgn2fiIJOhxEQb6REAQdDmHJ3GhOD1xuNL9LgtYxt0yEhC/MoRAFrsO3AETJbQ38POpmkMoMB6lMHUngOpKgw0ESuI4o6fVC+TPbVmg/K0rmeXS8+S1jyCdRGzLnpvacrkUldR4RzuwlWkdhbRtGQ98opqYGsEwSubTYr54z7/XVoburFu2tlWhqKsPAQLvqse711sHrqUGPrwHetiq0NBaho72CxF+F5tZyEr4bbe3laG0uUdE4N/mySHxtxcjPjEC5PRWF2XEoNaeg1JSMGmsOSvJSkZF0EguzPTg/z8+6T+PRH/wD/gPJ/D/8+3+H//Sf/zsKyhtR2tQPF4mwoZf+eYsbSNh1cJSUIz4lHSZ7AdLzcpGRl4+S2hoUllfCXOBAFQm3qdOL0tp65LtdKCgth6uyAmaK6Pk9b5dD0XluQSFVDEqpUlCEoro6FdX/67PP4HtPPIEnXn0Fxc3NsFdXIYMqAdxc39rbj+LaOspfRdF+PpItLuSWNeDFfcfw2PMv40eP/xK7jh2DiyoRidYCuFu70TgyD1fbABx1XahqG0RRRQve9rb3UaXl/8SXP/dp3LhE0r02h4XJLjRV5qO/vRQjXRUY8tK5bHJgvKcS3W2FFLGXAzcmcOvqKEYH6hXzFGnz42kzLOrFPlwjsU+Nt6tHDRfnunFhmb7fhV7FlYsjOE+in53yqvXXr47hwvkujFF0fv3aFMbG+jC3tEwVIA9K2kdR1O1vVveL/PxDmQtIgr2fSIIOB1GQbyQC5BwuG5K5LnRD5Fsn89GgZDUPh+ChzCWB60iCDgdJ4DqipNcL5Q8mc468+dnsHB4PvGueZD6tRoXL9U6pdTxzWHP/GImUovNxDy7N92HQV425CR9GBlvR7a1Hb3fTbVjkTJ+vEb72arQ1FKmUB53xttWitbECfd4GWkbiIamvTFO0TaJpLMtBVuxBuHMikZ94DLbkE7AlnkRRZhTyU88gNzMScxQtLs304MryIB773t/jfW/7HXz4PX+CRz70YWSbuRd9G4m6CzWtg0jPdSGvoBS2giKci45DYmoa4pOTEEcSziGpp2ZmITYxARa7A/kOO7IpYuf16dk5an1CSipSMtLVcpWHovhCirjTc3JhKy7C0YhI7Dh0AM+8+ipe2L8HqVYrEvNMiExNRRzlc1FEnpZrVtufjUtEQpYNEalmHDwVhd2Hj2H3wYPYe/gwMix5SMg24WRiBiq9/XDWd6CyrQdtvhHU17fjO//4HXzjy3+LF574BXDrEq4uTeLCzBAG6PyNddVgorsWM/31WBpuxnR/DYZJ7GPdFbg400mbc4e5MaoATKi+DhcujuL8hREsUIXs0uVxzND5vEpy5mXzC31q2ZWrXLlaJBawcp7yU3qe79XfGMLN6yNq3cWL81i5dBmldKzOxn76LdH1h4T5UObBkQR7P/FLmf6nN8RDmd8h85xVmfs7o92dZjeu9lqn1Fi+HokbSAJfY0xFWSztYCl3umFxy6khc0PoW5/6pTkRJL03/nI2jlSmjiRwHUnQ4SAJfA0etc0v5g2lVEZgMztfgFnotzvCkcxNXbQd/XC5Z3geP7dNMne2DqGlbwyXL8wq8d66OIFFHmHs5jKuXpyhKG8C168s4tKlOcXS0oTi2qVZ9QjT8uwgLq2QgJanKOobx9z0kHq/MjeA2XEvrpEwLlBkeG2lH72thZgdrMNQRzFGPKUYomh90lelItCWRicukYymRlsxPtCIH3zjc3ju0e/g1AGKiu35aKIId2R4AgNE3/A4CksqUNvUhhZPJ8m6AB5fB9o629Hc2oT2Lg/qG+tQVl0Ob1cHWjpa0dLWjMq6KrS2t6Czt0ttx9v39vegqb0ZVfXV6BsZQnVjPfrGR6jC0ITBmQn0jA/DNzaE1p5uisa7UO9to0jfg7H5GbR4PYry2lr0jU2itK4ZPYOj6B0extDYKBrbmtDR48PA5AReOXQE3qEx+Oj4R6fmMEDbtTQ04vDOV5F07hTS486RzC9gYaKXkingwoRqobi1PARQJI1Lo7jFI7TdonXEzZUBkvg4yXcOVy+wlEnCl0jslN7CvEqZy1eonNXX12/MYHikFROTXnT3UMWrrYSOg85Dqxs1VdkYHqzG8tIAVQJGMTk/j2pPL0Xmw7C3TZCwFtQ9c25qz+lYpgugX+bc+Y15MGTOYt1oujkkwd5PNi1zQ2yGGMNJX2/4ODaJha6lfkjmZpK5qZnkSUipqWmEBE5RkpAyvF0o+KIcivz2CVg8PIkD/eO1j8PS5u8AZdw31VMWPHd8MrXwfmn/lLLQMylVw8MKqRIz5QuWspiN90Y+4z2PE26MFy6mnFcQcDhkN4cmp4Ui0xBkN5MUm0m8QchpIekGhdczctmMMfF9MPyjaPkHMAg/nUGWh0flmqfX9I9NQre2MHSRpddq1iO6EHNEbvbxSHFj6vdhp9+ArbYb3sFpjI+RlJdGcGVlAh0UaY8OdWFqagizcxMYGScxz09hfnEGN3AFswsc3V3BlStLuHp1ETduncfFm0tYuDqL67hA25zHhSuTKirknuyz0x24dXUc5xe4pzrlvT6FWxQl4tbc6j3bYdpuBIsL3bi4Mojh3gY889j3kRZzClkJ5+DMTUNLbTFmSHRXrsxhYqofcckxqGyoRL7bqcZOdxTbYXZkw1GUD2eZHWk5SYhOjkC2JR3uSifMtiwkZcUjMzcVuQU5SEiLwZEzB3H45H6V7j26CyeiTyLFnIrdR/fgTPw5PMvDwcZGYNv+ndh1+ABOxZzDMzueo/V7EZkchae3P4NjkcfxPC3btnsbduzdgZ0Hdiq279lOy5/H89tewAs7XlLjvDe0NqJvoBud3lb0drbC01iOEls2CkzJ6OuoUY+FXV0hed+axc2LlNK5wwWS9vl+OmfjuEbn79piNy4v0nm8yhH5mOrnYMmJRFLMYUSe2oVDe57B/p1P4pUXf4YXnvoBDu5+Gjtf/jmef/L76v3xgy8iOfYIzhzbobZNTzyB3KxztGwfWuqtuHZ5ApeuzGN8dhruuhaS+RDsrSR0+o3l83SaJHHGL0H/c+aMJLhw4CFhN4Mqh4W20fQeWLwUtYVAGshFRxLwVsLHYO3YOPy0As/mt5HUOEc8qNBrhZmEG4w1IU9uGFvHtB/6rpTMJQkbGNIOhpRHRxK4DkvcgC/UjNEJKhAWucFdMg+CEnMIWBDG68A8Str3QBJ0OEgC15EEq7N5mcvlGkgC12EpbxSWuprdiS5MhswtLXSRW0XNWUzRi2pe7+Se76Ow0m+GL9KO2j4l88UliswXRlRT+unTB7Fv/yvY9gqJaPtzeHbbs3h553Ylqz2H92D7rpfVeOSv7HoRL+94Fjv3b8e55DPYdeIV7CZePfIC9h55CbbCZDVO+I3rE5gcb4WvswxDA3W0j0r4vOWYGG3H+EiburfLo5BNzbQrmfPkH9//p6/g9KGdiKNjMadEID87GokxBxAXvR8Zmeew7dWncCb2JLbtfRVPbX8er9K2L+16Hjv2vYydB3fguR1P45ltT+LVA9ux//ge9f5nT/4Yjz/3c7yyfxv2HNmp2HXoFby4+wVsp2URSeew8/CrSuov0Gc7FXsGJ6PPKg6cPKYqDSxyXp9sSsE22te5xLMqT0JGrKo8nIs7i9NxZ3Am5jRORZ3C6ejTiIg9h1888TMcPLQLERFH1WQ12amRSIk6iqijryD29B6UuzKwONOpnv/mkdj6vcUKHjymu8mmBovpbMxXrRudzQ713P7itAczdO5suTFIjDqIrGSK8BOOw26OQ6kzAxXubHWrY9BXixGqIBmvL8z34+LCAObGvViZ7aXXfVih74n3e50qYSzzC9euoLlvENW+MdV642ibUs+Us9DzNJkrGW4BgXIOF128rwWB8g5EEriOJOCtgs+fJOhw8It54/A5kiS8VUgSN9isyJnbMiceGJkbIg9H6CxzqQd8OBgd7YItvxeSgLcSSbA6fpkHZy36DoZcroEkcB1J0uvltsyJjci8c2gGM/MUkV2exsqFCfUImqvMpiLagnInSuvL4ChzorDSjTxXPr0ugL3IhnynGTn5GRQJW5GSl4SYzAgk5cbR6xgkZ0Wgotaixv6+RFGmJTcKyXEHkZlyHEmxBxAftQ+mjDMwZ0QgzxSF4uJUdHWXqc5aVeX5+NJnPo6Drz6vpu40JZ9DZtJxFOTHIT8vGjkmEnvqOTVu+tj8FIpqy7F8/Twml6cwsTSJsYVx9E8OYHB6COOLExiepaj/6pJ6PbUyTduu4PzNC7iIS1i5cV5t3zNGUT+uoaW3jZZfQUNnM/29idlLK1i5eRWzF3n7G+geG0DvxACmL8yhztuAiZUp9Ez00bZXsXRtGTO0fObiPOYvL2Lu4hLmLy1j5eoKdu57BYeP7MHJk/uVzHNS/DJPOL0XOSRgty0JV84Pqkj70lIPetpdfprt6Ky3YLK3QvVqn+itUsvVpCiYUU8fjPTXK0FfvzCGsX5+vrxTjbHOsmZ593mrMNBVg46mIrTWOTHa14jZsQ61rr3Bhf7OSsyNtWBsoBYriwNYWBrH9OI8Sppa4ajzwt7UT5G5LnOdO6W8USRBh0OgfLcaSeA6YvOvhvSZtxJJ0OEgCTocpHO2lRjRdzAkQYfDnTJvGd2e28KSlJEErSPl0ZEErhMo8WBIQudmd77vLkl2vaixwCmVZM7r7oUkwK1EEqiOLOg1+Pnt0MjlGhiT/AdlVcwb4d4yp4id/mHT6Tzfljnhl3kPOoZn0D/SS0LvwzTBo7vZi82wFJnVGONxWQnIdVuQX2JDdHos8oryYCrIQW5BFtJzk5BP8neUWyk1KRylObDYU1DbYMcFEtSVS8ModaXBmhOJkoIUuKwJsJGQ3Y5kOHLjVWRZV5eHxUV+Jn0etVTWX378vdj5/C9wau82il53IubUTpw7uR0njr2IuIRDOHJiF1wVBciw5CDJlAlneRHy3Q7kFdqQbctFck46sqxm5DqtSM/LVlOYRiXHIdWcibTcLMSlJyEpO02ti89KQVRqLKwlDnqdhJwCC84lxSHTlofUXDPiMzOQkW9Vo8SdSYihdTG0zowjEVQxMaXSsghEpMbhVEIkTsVH4xxPnUrwtpEpCWo/O3Zv98/c9sqzOLDnBZw6tB2n9r2AE7ufxpkDLyA/OxKX+T741QlcXOxWwh7uLsc4VXB4+Nb+Nie8DRYVmdeVZWJuohU3Lg1hadanZD7cU68k3lRtR29HpXo9M+pREfnyTI/qIc+i97WVKZnza5Z8Y5VNPa422luNqZFGdW/96vUFzJ9fRF1XD8o8g6jq43vjk3TRngmQ+d1S2SiSoMNBEsBWIglcR/pMW4n0mXUkQYfHdEgkgetI5+x+Ih1TODyAMh9dF9yL2SC3ZXjLZK6kTK/DFTkjCXgrkQSrIwlcRxa4jlyugShwnQBBh8OdMqcfN5XH98oNdJnzI2kscx6BjAcuKajrhXdkFjM8i9iFIUzNdyONRFtUbUNVaymyCzJRWOtCbnEeCqqdiM6MQUGlXWEv45HTMmAuzES2IwM5tlSkm+KVyM2WBFTVWNQjUjcujyqJ88Al5TzHOUm8MC+elqWq58utOVEw55zBwEC1emyqgioRHJknRRxFsSUVZbY0FNuTUFyQCKslBq6idCSlRaCkxo3YtEScTYhHtt2mhmLNLXSq1ylmE8zOAhTV8BjtVSRjC3IcdjjKShUsZovbpV7nuhyEDZVt9ShpqKHPVoocp0M9f+7gEdycTjVCHI8el26lSktJEZp7fJS6kF/qRExmEtIdViRb85FK+06nslOseUiymGEtLkK9pxXxKXFITIlFeko0cqiCZMuOoc+Vggo6Vy5TDCxZEbi41Icb9Pm5uZsfQRvvr8Z0fxUGPS6VTvRVqMjc02DFZR6b/dYUrtH2w311WJzuxs3Lk+ik72yIxM70kqw7movVuomhVnSRyFsoMh8hmfP6HpK+Mz+JKgK1qC3NoLyFuHltGpPTfRieHEVTbx9cTV2w1HULMtdkwxdU/f0GkAQVDoEX961GEriO9Jm2Eukz68iCDgdZ4gaSAHWkc3Y/kY4pHO6QeV7L+HZJsgaSoHWkPOuH8/vlHCjufLpoG+jLdaEzxljem0UXvC5znj4xFGqmL0GCW4UoUA1Z0GuwEIMjl6kjNb3pSJJeL+uReQ5diP0ynxJkPoOphRHML/VidKodJyJ3Iz7jDFJJuAfO7kFafgoyHOlwVNkpMo9EpiOVotd0JJtjKQpOpig4Wo3b7iAJW+zpKK+yoqQ0F02NBWogk+WZLhTZEmFJOw13XhwKSN62jAgUU96ivCSK1BNRVZHtj8xvzqCUKgef+cR7EUEReU7CSaRHH0Lc2VdRYImGKfs0MrPPIjUzCgMTvbAVO3EqNoYk7iJBF5I8S0nSJF2LlWTuQllDE+o8XhTw8+QOp4LXM7wtP1eeaDKRuK2oamuCtbRYCTw2M5M+I5VXUgZbKY/5Xot82j41Lx9ZDgdqOzrUULKmQjvOpiapIV4T7Q4k5NsQb7EgIisL0dlZVDGoRPfIIA4cO4QDh/fg5LG9OHt8NyKPv4rMmEPITTiC2OPb4LTE3W5m54lTej1ujPWRwHvK0ddaoBjxlcDX5EBztVndL796vh+XlgdQRBWl/ByqZFkSEXN2LzxNRZgcbsMoRd+8PCHqIFLijiLi5E7kZUVhZqxD0e2pUJ3ljh18Drtf/hFte5oi8zlcvDyjIvPe6Rk1CY/bM7omcyUXTebGBdV4v0EkQYWDfmF/LZAEfgfCMelInzkc8r0LIZEFvX5sVMkPhSRAHemcbSXiOdeQKiDhsMUy3xz8mJEBN6EyfMEOxFjHGNsrofPjJyFg2YdC30Y9KsefS1t3L/yTg2wc/7SfwZEkqCNVAHQkQd+FUK6BdJ9HR8qzXvwy9xNK5mn0OwmUubO+Dz6KzEcnu7GyOgf2voPP4MCRl3Ey8gD2n3gFlY1FyHNno7TBhejk02rZ4VO7VCc3jsLzSe4mayqSMqKwa98LOHyMm8NfgZkicR6E5tJCLxzZkciIPghLyinkxB9FVuwR2DMjYU+Pgp0qAy5nMsZGm3F5ZRCOvAR86qPvxLkjryIv5SzMySeQl3ECGUkHERuxE0XudLiLc9WMaSlZaUjLs6CYB4UpLifxVsJeVoUseyHJ2E3H3IImH0WY1fW3l7GY+X1hVR0KKmrUUK9mlxOVFEHnlrhhJwHH8vPoLlpeRFE6pbbyWpjcJUi3O5HlLERdVxectVWwVZYhxWZFkqMAUbn5iMzJQ5TJgjPpmTiXnq5GmePH2s5En8PBI3tx+uRexEceQuyJV5F0Zicyo/bQ65dgSjuF+akOOl99WKHvwNfqVEJniXc15Kt0ZqgGnQ02dLUUKOGr++bXJumc7MGxAy+o3unci50j7isrI1ROH2LP7cN3v/l5/OIn/4gffvvLiDq9Wz0yyKJvb3Tj6V98G4//7Bv4/jc/jdNHn12dF30C47OTaOzpRX5Vi+oAd6fMNYQL70aQLtDhIJW5lUj71JEEqeM/dxvH5p0LibTPcJAEriMJ/E7uPuatRDpmHV3GG8FB12CD11nmayK/l8yZQJkz6n66IFkDQ8zB0Lf5NylzoUydQHkHIuVZL/eW+Yx6zjyNvmdz5ySy6OJsax8hmQ+RzHvgG53GAkXmVy8MqN7m3/qXv8Fn/+Yj+No3/ho/+NE34C7Ng8OVoyZaOXJiJ77zg6/h+z/6Gn70k28gn6Lqssp8VNe7YXNmYf/BbTh0+GWcOLpDPTKFS+PAxVGU8fjtaWdQYkmAmyL6AooQy20pKDInwp0bj6rSbMzPdqoOXUX2VPzlI+9CxOHtJP/TyE89iWSSuDM/AuasEzDlnEMylVXfWq1kHp2cimxbIaLTchTJZhviMnMRn5VHkXUVqlo7YSmqUMtTcu1IsxTgZGwydhw8jm37j+KVQ8dI0E4U1lWrSVj4dZrNjricXCTR9sdikvDzF3bguT37cSQ6DklUeajt7ISNInhuXj+VnISI7FycSMvGqQwTYnKtiCKpn01LQzJF6dzUzzLfsZOEe2AbErml4dSriD36AtLO7kDauZ3ITj6uZM6ROa6OqiZ2jsy54xvDTe0rUy3oarRjyFemmtn9neDmsX/XL/G9f/4CfvL9v8Mvf/ZNNNcWqCb2vs5q9cgaP5a2e/sv8OTP/wVpCcdVsztH5Sx9ln0eVbpKCxNRVZKmWkbOX5zE4qVF+CYm4WzworRrHHbPOF1U/RftrRY5IwkyHKQytxJpnzqSYHQC5RQuksB1pH2GgyRwnbvlHcjdx7yVSMesIwk6HO6Q+b3umd8LQ8rB0JvIJZS8W4cVdoq4GEf7qIix3tie825W5ptHlrRBXttUSCSB60gSvANdzBtBKlNDEriOlEdHymPAj2esydx/PiytLHQ/fHw82UpO5xRyOqiy1UFROWFp7EVR8wC6RyYxP91PF/IpivrcOHHwebz0zI/wxC++g5dffAypaRGw2tJgs6eTjF7G977zd/jC33wMX/vqJ9Vzy+7CLFisaYiKO45/+Mcv4C8++T584pG3Y/eOn1PkOI2bK0Oodqaj2BSLopwYlJK8K60paHTnoMaZ7W9yd6bg2hX/oDH8SNVn/vTdqzI/hfToPUiOfAWJUduRErcbBfY4NQlM96AXBcVunI1LUAO2cGSenu8ggVfAXFiMbIeLRN6Bem83Kls86j1vU97UBpOzCD956jk19Oozr1C0X1eH8uZGNbtaYXU15XerZvXiuiacS0rDEy+/gud37aNtd6OmvQMdQ0O0fTPs5aUUsbuRShF/os1FUbkV6a4SJNmcSub5ZWVo6elU98xj484iLuoYkkmwOTwKXupxONKOUHoUuemn1UQ3l5f6VQe4ycFaTA3VYcxXqh5LY5nzPfORrjJ1P31yuAG3rnAFbFjdMx8eaMKFZYqqF/oxNtyKiyvDmJ/phs9bqSZP4Y5tvGx2iod9HVHLeIa0mclO1bR+/WK/mq3txtUJXLuxgLnzc/COjsLV7EVJJ/9eJuiiyU2SJC9uOr5DZtMB7x88JEGHg1SmTqBc7jeS4MNDlrhBYLN0IHKZa0jHrCMJXEfKoyMJOhwK6Dt20n6YTcqc72FvTuaGmB/KXEYS5B0EyjkcpPICkCSsI+XRkfIY3FPmtOwOmXvpt9FBv6nGbhS3+mU+NtCOyzNdmOlvJGFUYXGiCxODLfC2UFTY2wIPpf3dTejy1GB82IuZsU7VucpL9HRUq4lYmtoq1KQsXooImxvc6O2soArCHOaGW1RkXpgZqXBnR5PUY1FlS0U5VQIsqWdgzjyLhbku9UhVfZkFf/q+t+DQjsdVU3TS2VdI7E8i5szzyEjei8ryLBS4MjExPYSislKciY1HeWMznJXVyHUVwV1TB0d5pbrX3dzdi47BYTR0+tR7Xl5UW6/uff/w8Sfwg19QVPvYY3DXVqOipUHNac7zlGdabWpGNjvlOUWVha9/+wf41yeewhMvbVPTqnoHhyhtUh3cksxmmIpKkU4ViPi8AuRQZSKrsAixJhNVDCrR1uPFnoO7sXf/Nuzf/TwO73kKJ/c9hYgDTyLq4BOIOPhLmEjsqjf7tUkS6yBGeysx0lOh7pkvjjao6Hy8txx9bS4lc+7NzgPwXKdIfmywEVcujqlJUq5eGleCPr80iOkJL9pbilW6ONernukf7GtQ7/kRNH7On8XP9+ovLXVidrwBF1b6VWQ+uTCJ1oEB5Fc3Ib+hK4TMWeQPZR4ol/uNJNDwkCVuECjvQOQy15COWUcSuI6UR0cS9HrhaNwQ+a+MzC0k7WBItw7uJ9IxGXBlQ++EJyF1ursTWaLhIZXrJ9dDlZIQyOWtIUncwC/zCcWazNfg/IEyt3uGkd/Uo2TeM8qR23lcm+/BcEcFeluLMdbbqB5daq51o62hRI233t5QhjKXGV1tVRjra0FLTSGaKm1obyxGTZ0brpI8lFc61GxrPm81RgcacIWkwc3szmweg/00bCmnYU0+BVPCcVjTzsKWFqk6uDmtCRgerAeuTKHcmYmPvOO3cHrfs0g58woyYnYj7tRziD/7AhKiKVrPPYt4yt/SXgeTJQ9HzpxTvdW5B3tsehrSaRk/TsZTo9pKilHIE6s4C5CQlakeNeNe7bzt8ztfxfb9HG2/rB5Hc1WXwl7CEXkhUmm96v1eUoa4jEw8/8ou7DpyFNv27qGo3Q53VbnqAW9yWBCdloSUfCviTHk4nZyBxDwr4k1mnElMpApBPkqqS3D0xEGcOXMA8TFHkJ5wBLnJFJGnHUZB+hE4s44jJ+UYzi/04Nr5odsd4Po6ilREziIf7SrBcFcxBjxFGOgswfxkm5r7nHuz8yxrLOuZ6S7Mz/Vgdsanhsa9cnkc01Od6vWF88NYWR5U6zm9dnUS51eGsDDfq1pEbl0ZwMJUM84v92GJIvepxUl0jY+j3NuHmsHZO2V+h8gMmb/eBB7XnUiCDgepTB0ltNcTQaDhIUvcQBe3hL1jLiQ8sloorO20jxBIeXT0ZvKNsMUylyVuIAncgGe+2ozMba1Uxj2E+XqTzx1wgsAP/bPQJYmun7sFGh5SmWtIAteRy1xDkrjBemSe46F1Ppb5KEwd9BtZlXlJ2yD6xmewMNmPCxTRXSAhXJjtwaXFQVxeJgksjSl4nHYei31siKK82UFcXBzFaH8LZkc7cXFlFEsr4+gd9mByth+jFPmNj3aombymKCq/ujyA4c5KDLSVYrC9DH0ULXprC9DdSMJqLkN7tR19XZUY7KlWkbnDFIcvfvJ9aCjOQWeNBb76XDSVp6KxIhnVZUmor6VI2ByHvsFOVNbWINduR0NHG2o9TShvqlEpDyTjKHejydeuKKmvREFFkUpr2hvR0tNBEXwZGrvaUFJXpgbHaexsQkV9BapaalBY6kZFYx2aPB41C5u3txfegX64ykpQ29aIRk8jyhoq0Oxtgru6mPJ2oaq1XbUOVLa0oaKpmaL6EtS0NqCj20My34+Y2GMwU6XGbUtEhSMBlfZo1BDVBbFw5ceqCPn6hWEl6Yvznbh5cQBX5724NNOu0lsXeoFLPMzrkGpi5yFecWNazXzGzeg3b/BUp4u4dXNWwcPlsrCvXpnAjevT6j3Pisbwdn54HPc5ivJHqWLg87/GMhYuzqN9eAC22mY4WnrVbRmrd0pduNckFijU15M75brV5HfOhcROwns9kQUdDnfKO1wkgetIAg4HqUwdbibfDFsv87ahoFjah4NiyNzeOqjgjk1MAa2TMNYb23PehzK/W6DhIZW5hiRwHbnMNSSJG9whc5I2n4v1yNza3IsySvsnZjE53u2fgYsu+jwN6dx0Dy6en8DlKzNYXh7HygWSAS7g8uVZ3Ly1RK/P4+Z1/4WfX1/iqTsvTOAWb3NtGpcv8gQf82pAEp5o5RZFhtd5bu0LI+r15dle3FjiSUQmcXmhX43Rzh3Arp0fRXrcMXzpU+8nmWeh3pWMencC6ksS0FabAU+jGb4OFyz5Seju86C0skrNeNbsa0VTVyNq22tUWt5YBldVoXpd56lVaXVr1W1ae1pQ2VyBTqqc8LYVDcXoHu5AdWM56qkMd1khapprUNdcj6qGGjVJS0NbExxuO4oq3SivLUa+Kxel1YXIyEultJJEX4Zsm1XNumYtLEBaTgbyOeIvduDUmYNITT4Lly0F1cUZqHEloSw/AkXZJ1Rkbk47oe6Zs8zV9KaXBun8kXSv0Dm6ROftMr2/RutY4lcovTqqBo05v9CLybE2DPTWw9tRjr7eOpW2thShucmFivJcNDY4UeBIgbMgFdlZEUiIP4LEhKOIjtqPUydfwdnTO5AQ9QpMGYfUkLsLy0OYXZlBx+gQnI3tcHnomnKXzHWR0u/sjvevB3cLeCuRBK4jCfZ+Igs6HO4WdDhIgtWRBB0OUpk6kqDDgSVe2O7n9Zc5RVivpcwlid5PrB66kISAhS5J0kAS7J3cLdD1I5V3J9Ix6cjlriFJ3CB8mdP3zjJv6UF5xwgGpucxNzekhlKtrsrHseOvYNee53D05C4cO7UH+47swKnII4hJOotDJ/bgxJl9iEs6jfjEU0hOPYeYuOMkrjjEpZ1DniMDKRnnYM6Nx/BQI1bmeyjaHqQIvhWzQ81YnujA+alOLI11KKFfXxzG8lQ35sY9Sky4PoPUmEP4wp+/G+bEo8iK3g1r6kGkRW9DRvx2pMXvRHryQezc9RRF52mIjIrBvkOHkWpKQjJF63GZkUihfcekn8O5pJNIzUtAdNpZnI4/hqORB3AkYj8Ond2r3h88s0dtd5A+ZwS952M/HXUY8amROBlxFMmZ8WpCl+SMRCSmxSPTnI7ohEhaH40McxLOxhxFZm4i5TkKi9UMszUXSWmpyMrNRmpWGqJiziElPQEZmYl47rlHsW/Ps4g+uwvp8QeRGbsHKWdfQvyxZxB1+ElEnngZU6Mtqpmdnx/n++U8Ahx3gJsdrFGDxvBz5jwCHDezL810qHvrPDY7zzh37vQunDu7W4k6JvoAUpJPIC31lHqda46B3ZYEV2G6EnqROxNNjYXo8JShq7MSI0MN6PW6MNhTpJrcuYJ24fp5dE+Nw93iRamP+1gEkzmL/MGXuSTgcLB2zQfF3jkPR+fs64os6HCQJW1gp32ERBCsjiRoHSmPjsNL5zgETvqON0phB7Eq8l8ZmVtbJ4Jia5t8jeF9BIefcw2GlWTIM8blhsDczvfNQ3G3gMNHKtePdExrbJHMveNBZW7qmBRlXuEdxeDMApYp8r52YxKezgqYLDwLmQmuCqsa2Y1HgUvISUCmPR2JpnjwkK0lNQXIsacgKTsKkUkncJai6UOndiM2+QxiE48jIfEEWpoL1XCjMyRyU+pJZCWRMDPOID/rHHLTzsBGee05schMOKFGg5ud8Kje71mU/5tf+lM1/7k5YS8q7RFoLEtAbUksygpjUFeVDVt+spqq09fdi6q6WsxdmMQsRbVjVHngdJwqBsPcoY/k2EuRK6e8bJoqFnMXR3Dx1iymlgdwFYuYWOzDyHQXbmIJPQMtmFkYwvB4Fy5fW6QodYpSktvlBVy8Mo+xyT61bpYqId7ueixfHMPIBA9De424jqtXL+MWpdduXMbC4jSuXlvBzZvnsfOVp3Dk4EvqmfDMxMMwpxxCbuJemGJ3IStmJ5Kj96p75txszpJmYfOz5vx8OXeC43vnAx0udDcXqKFeWebG2OxD/fVYmPXfC+d74mOjbbh4YURNZ9rbU6tShu+PT1ClaXysXd1LHxxohK+rSj2OODNWj6HeYszNeDG/NIjxuTF4RgZR1NqJ8h7/0w9rMtcxZP568mDI3EnSez14UGReEAIHCTsUUh4dpxJ2cJSQN8PdMjeGZQ0/3Ypmdr/Qh0lwLGuqTdMFu4Dvkwekxnpj+18lmQdLeVpYlmqwVJZzOBjlyPilHQyj5eBuiRtIEjcQI3OGRM73zzm/iS7Cpq5p1QHOxNNa0m+B74XyCF9Ds/OYnB8kYY2g1VsGqysDlU1uNaRrlj0VrloH3LWFirziHJQ0ulDW6EaGNQn57ixUNBcRxbAUZqG4yobqeicKizLVnNksp5X5blQVZ6HMmYoaigqZciq3siAdpdZk5KWchtMSj5XZbjX/eeTxHfjsJ96JXc/+CNuf/Bec2PModr/wz9i17Vs4vO+nyMo4huzMKExNj6KltZ0iagd8Q150DLagobMarb0NqPfy8+WlKnWUW9SAN4V0bMV1TvWaj5dHsSuoyEeSKRY5+SmorC9GZPwpNU0qR99WpwUpmUnItZlUVJ6Vm6Ei9biUKLXNweO7KXqPpcj8uJoZLTYxAeeioxCfkoDIuCgcOXkY0XHnqGITiX37XsKxI6+oaUoTIvchJZIi84idSDmzHcmntyGVKi58m4GfH+cpTtVQroPVmBmoVr3ZhzrcmB+uw9wwvfaVYXKwXjWz83PpXAkaGmzAGIm6p7sGTc1u1RluhKReVWlBT28d+vvq1ffBkTjPYT416UUvLVOR+TC9H2nEgK8UC3NeNXXt5ZvLGFucRWmbDwUt/XTtYJGzGKeR17kmcZb7muANsd7vlLlb4DqSoMNBkrgBy+z1lDkjNb2Hz3TQ1N8C4K843J2yjGdWYfnenfqlzZ3N5DRYPiP1S5vPsZwqIdOxbjhlkdNxKJnnk8zVACwk5w2lm4R7pPulvpGUUDIPjiRYHX0K1mCwdBlbB4+Fy83j/vf6uvVglOfvge+Hm+K5qT1YynIzJCel90KVEQIpj46UR0dvcg8XljmP8Mb4O8D5PxejRE4/UJ4eNYcuStyrnSsXBR0jKGjuRrWXotLZGYo0hyjSm0erpxguEq/VmYKichMszjQUlplRWmNDfmE6bCRze4kJBWW5ijwSoqPUDFdlHjLzKWqnbeyuNNgKUtDlq1Zjsy9ShFyYn6BGfCvI8j+expTnJaAyPwmOtLNquNf5CYo2r8+qkd8+/8kPIfLIDiRH7EXUyW2IO7dN3de1WyJgt8UjIzMa7iIH4uITkWHKIzFbkWLJQqYjF9kk4eS8TPU+r9gBW7l/DPXU/GxFTmE+sgry1Hb8Oi3fDJPDivKGeqqcuOhzlSLFlINMixXZVjvSzPTZVl+nmnJhLXKrbXLsNgX3nE+25CPFZkOc2YzozExFZGoyUnIz6dyV4kzUKRw6vBvHj+ymz3IESRGHkRF1BNnRR5F6Zi9F60f9TefnB4g+TPXXqIice7HPDVRiqL2AhF6o3nOEvjTVBp7PnHu+L0x7MTfbhUmKqheWetHuLcXwaDPmFnvQ2OzE+JQH07OdmF3oxsBQA3r6a9VsdkO0TVd3JWa5B/x4lxri9caVQays+LBEUf7AOEm8sglVXYso8Cwjv+M8LJ0LyPORPLvo/5ikXuBZULDwLF0ztF5O80l6xnuuDOTRBdh4n++j10HyGSlvb+QLTA1hG48pScjRqI4cka6XNSFujEIS4muJq2vu3vhmgqaqHAoGxPQO5sTUL2b/89xSei/Zuug7clE5QVPFdNBUlUWVv2Cpk47B2TGpUpL5sF/mrxN+mW8CQeA6ksB1DMGGwpDxVsmc0WUeCkNuwQiUbyCSgHWkPDpSHh1J0uslUOYc5fM54f2yzHm5krl3ATk8qxotZ5kXNnehpqMHYzMT6O5twsXLw6itt8FekITq2nzU0GunOwOu0my4y3JQXGFGOUXrda3FqG8rQVmtHc5SFnoqzPZkmOwJcFeaUd3gUBWC4ZFW3Lo5jYtL/aigaLyExM0jwJWRxEvNcai1paKOJxrJPIdqV4bqLKdkfmwnvvrZP1PCy0k+raJWU/oJda/clh+NQnca3O5cdHS2IZ8EayssVgO9WEpL4aiqgrOmBnklJWpYVh6pjZ+XdtfXw1xUhNziYrUNr+MR3Jhct1uN1V7NvdHLa1Ba3whzQZF6xpzf20rKqAJTCUcZbessVuO917Z1qiFk3VX1agCavIoqmCsqkVVSShQjm/bDk67YyorgGfDhyOkjOHL8AE4RJw7uxP7tz+DErheRcuIg0s4eUDJfnPbg2kovrix1q3vlw94iDHucmOkrx1RPqUo5Qh/0urHMz5nfGFe92gd7KlFTZ0VdowP1TQXw+irQ3VcDT2eZem+2xMDqSEQ+fT951jgMDDeqdbxdWuZpnDq9E2dP7sOhPS9gbKgGV6/0YH6OKgnLU/RZu1DpXYaz7SLJ/DLyunSZ08WPRO5sXyKhLfjFGwQl89XXSsQsYGFdMIw8EvcSOSMLXEeW9HqRBB0OazLcGH5xBcdNFaLNIJWpIx2Tjl/cwfFLNThrwg6GfFwGfnEHxy9yPw9lrgk2GIaMNytzRi/3oczXJ3NT5+JtmTs9I3A3+1Dr7VUyv3BpCrg1TVFvAp574YfYf/AZ7N3/FKKiD6gmc5Z6fkEyDh7dhp17n1Hw+O05eYnqHru9MAPpOREUge5FRPR+7D/0vGruXVrsxfyUFwV5cbCmn1NDuvKz5pbEE3DS+4K008iM2ocq2sfCpBe3Lk/i9OEd+Mpf/6ma79ucehZpcYeQm3kCmamH4bDFwl2cgdJSK3r6uuAoKITdVUICboCzqgKuGpI5pabCAjURSnV7K9oH+lDW1EBiJcGXl6KorkYN5sLwtjx+uo0kXN/eQZWRGlSQrC2FRXCSvIuqalVaUFqhnjnPLXChnGTf5PWhsrEZpbUNaka1/PIqmEj+ObRNPlUWrJUkSor2eQa2gckRxCZF4+SpQzhy4BUcJokfJ2KP7UbqqQOIOrgNGQlHViPzPiVzHvWNpz7liHy2vwJ9zVaMdbrRXm1CVxO97q5QzfE893le9hns2/sk9ux7Ei9v/6mqkHHkPUER+fhku/oeT57eoeDpY69cG6dzV4OllX6YcqOwZ/eTOLDnRfzsh/+AydF6AGOYnGjD4so0Kpq6Udwye7fMfXRNCJB5YNO0DjdHG68Dm771dcEw8gRDEriOLHAdWdLrRRJ0OEgCDAdJYDqSoMNBKlNHOiYdSeA6ksB1ZIHryMdlIAlc56HMNXS5BsMQ8UZkHpiHubNsXhccSfA6kmC3Enk84zUkSa8XlrnZM6vge+hqf3RO/P0F/OtY4ixznu+c1xd2jN4h8/GJTly5PKImMXnu2e9j754n8PyLP0Ji0nF1r7WVIvGm1iKcPrcX+w69iH0HX8CxUztRVVeo7pHXNrqQkxuD3fuexvETO3Dw0Auqo9XNa5Oqmb2IIneHKQZOE0XWOdGwZ5xTQ7u6cyKRE38YlVRZWJzqBK5OK5l/6dMfQ+ypfUiLPYrYMzuRnngAWWmHUOxOQVmFCSUl+ej0eWCzF1BkXoSiar437h8gpqCiRE2DylObVjY3obW3S02DanLa1EAwliKnGkSG1/M0qDx1qrnA4W9mdxXBUVqC5GwTMix5yMq3qQFkOOX3CRlZqpm9lKJyO0XgeSTy2HSqyPCMaXl5SLRYkEPrc9xOxGSnwVxoRfdoL06dPYIdO57By88/hoM7n8MpkueZPc/j2Eu/xI7HvoOM2ENK5rcuDeLGhX7VxM5R+EhHIeYHqzDqdeHiZJOa33xxvBHnp9qBa9zzfAaZKUfVd/biyz/GLx77J1XZWVzowdBIE9pa3Xj0sX/Eyy/9GE889W088/R3VdN6f1+tEv1LL/4r3vfe38U/f+OL+Mrn/xQNNSYl84sXBrF8YRY1bf1w1o+FkPmcEvprLfN7IQs6HGRJrxfj3vFGkQSoc7spPAiSgLcSSZA60jHrSPf5dWRBh4N8XAaSwIPxxpf5PQicrCUQfarVYFg9VDEgbB1UASCM9/q6YBh59HyMv+yHMr+XzE2eeSVzM6W83pA5j1vOM2RduDiOK5eGYc2LxY9/+FX87Mdfwz/941/hwP5n1bPKblcGsnOi8KN//Qf87d99Cl/+27/Ad77/VaSkRSDfnoKKaptqrv3KV/8CX/rix/G5v/kICmzJmJvuVM3s5ZS/yJqk5iUvtSWhyBKPSkcqym2JFK2fQnVxFi4u8MQhi4g+tRdf/quPI/LYLsSf3YczR17EycNP48yJZ5GZfhx5+bGw2zPR3tGCHFMu0rJMyMnPQ3peNnKddpIt97TPR77bgeqWRrR2d6CwohSZ+SYSczZJOQdpuTnqvbnARmkuSihCb+vyoqymBlUNdWogGn5W3OZywWzLR1EFRf0U2XNnuwqK7Js7OlBZX4viykrKb0EqSTw2OxtxOTnIKnSoqVHjs1JgKsiFb7AL5yKP4sihHYg+cwDmlAiknN6HY9sex9GXHsPpXU+pDnFqVLeLA0ro3PGNm9pZ4hyZ88A5LHUWPHeM43vqHJmzzK3mCDz/zPdx5vQriDy7CyXFmZie8GB0pBldHWUoLsqA25mK1hYX2ppdVMlqxfhIC2amveoZdTV4zNVFzE34cGGpCzdvcO/3XvQOeNHYOYSWoWurMr/4UOZBkAQdDpIAdSSB60gC3kokQYaDJE0dKc9WIu0zGA9lvg4CxawL2XgdDLuXo3NZ6Iw/cheGOVxFEnwgkmQNdDFLSHl0jF6/wZAkvX4of8ecgoeezO/QWi9o37m0jGWe17mkxM7LWOZFLd1o6OzBBMl8cpwic5I5X+QHemuxMOuDz1uO7s4qDA81q2eS+TGnxnoXOrxVasjWqmo7OrvqKGovQ32DC2WlJvUcc021FTZLghoD/NbVCVxY7PNH5rmxcFJlodASpyL04vwEuPNiYEo6qprZz8/13JY53zOPPrFHyfzkweeQGr8PibE7kWc+B1dROhobS7G4PIdqHofdVawEW1xVrAZ4aWhvUGldax26+rvRP9aPFm+bGlbVVVaktiui6L2stgzVjbWUtwql1eXwdHvVY251LQ1UZqHalsd+d1AkX1FTrbbh5ZynxdOu9lFOEb+lwK4i/4LyMjXqWyktr2iuhbPCheqmKkwtjOHIsZ3Y9erTOHVoO9KiDiPq4EvY8+QPsO+JH+DwS48iLXqfGm+d75lzZM4y5yicI/PJ7hJM+IqxMlavhnblqVC5VztLn2U+MVSv5o3nDozcErI0T+fx1qwaGW5mskNNa8oTqDD8vfoFPq9e9/fUYGq8AxfmKcq/NoeVBS+tG1bljk0OoJIqfK7GCZL5eUHm45rMZckabFbmvE0o+PGwUNwtbx1Z0OFQQELdDJLAddy++ZAU+WZDIgk6HCRBbiXSPnWkPOEgSVtH35ZkPkgyHyKxvj5wz/TNIUvcQBJ4uPA0igyP88wY7/V1wSggmTNGXj0/w4/OhCLwcTYdv/julruOFM3fAW8TAkngOrKk14shcx5HmvZ3D5nz8qKOERS3dN2W+fLikBqBrJsiOR5TfaS/XkV1ntYStDa50eurUSOLeT2VGBpoQX9vI9paStHRXqVe9/jq1KQefd21agIPnit7bKBZDQTDM6FVFWej2JGCkgI/3Hu9VKXxapKRSpI592a/eWlCdYD7xy//FbISTqsOcNGnXkFcBBG1AzlZp5CVcw4mUyKaWxuQlW1Ccjr3vqcI25yO7Lys1UfJMtSjZFZnPuwuq3rPA75ExUciPiVWzWKWlJ6AVIqeE1LjkWPJRmlVCawU0RcUOZCemeYvy2JGhildpab8HKSmp6hR3dzFLuTZc5Fv48fXUhFHy2NSkxCRGIfYtEQkm1KRkB6PDHMKKmvcOHv2IKII/jyFOTGwJ59BXuxRWKKPIPPsHuSlnsDyrBdXl3sUPEgMN7WzzFnk3BGOo3R+7ryv3YnxnkqszHjUADM8//ml5QE1QM8kVcb4u+Px2nlueD7/y3PdAImdt+FWkjkWPL2eJqlznht0zhen+9XIf/PTzZibbcK1ayOYmR9BbXsfyum3syZzqjD6qALro2uCJnN+zliSnAE/vmW8Nn7z0rpg3H6eOQhStKsj3ae+G34Ua2NIAt5KJIHr+KU9HRR319SmcHVO3oM75RkuksB1pDx3Ih3TGoXeiZDo2z6U+Tq4Ld5NyFwXur5eEriOJHEdSeA6osB1eJsQ6OKWkCUdBkrkPMMQHy99Jjon3GLBYuflKmqnqIrFHyjzybkpnF8axvJMlxojnS/+/b4qDFGEzrNq8WxbPMUmi72vpwETY16MjXjg66xBe2uFej9JtDS61JSbQ/2Nar5sljlP0ckd4Lg3u5ub1+1JamzygtwYuPLj4TBHIi3uABoq85TMeWz2iOO78MNvfgXF1nSUOkjQycdhM59FRUkyVR5c6p55RkYMiktdSEvPRJ7NTgJ2knwzFSxzU342LI5cuEqdamhWhpfzssKSAjiLHbfX2QrzUeh2oKmlXpVZWV2GvHwTHE4rnC47CT6P5O1EUQlt67CgvLIEtfUUzZcXqW2dxQUqauemeh7T3V3hVmO8V9SVoL6pHP2D7diz61lkZ0Sio8GNzjonqqzJqLUlw1tqRos7C0WWWDU/udGbnWXOUTh3euOe7IvDNao3O0fsHJlfme9SETxXAHiQGf7OWMw88QpH3SxxbhHh1yxuTnkAH56VjV/zvOXcasKvr18cp/Q8rl3g6H4Cly914eJFyn95DtWtPBnP1KrMzwsyn1FCZxlKEjZg4Rqvjd+8tC4YurglJIHr3C1uHVnQ4SAJeCuRBH6bbiMCl0XOSIIOB112MpJg148kcB0pz51Ix7SGJHAdfdtfAZmHxtY+EhJpQpf7SYFnIiSOdhJ+ENYjc6npXidQ3uHCEfVmuJfM+VlzU8dqz19abm+mi3RLJzz9g5iZm8T8TC9ukAh4Sk0WMI8sxhd6nh9b3VO9NY/LF0Zx7co0iWABF1ZGsThPkd75CVy9PEXbDarpN69dnlDzaF9eHlZwVM7l8f3wy0sDar7u8ySeZYocl0jyy9MdioskH6MD3K6XfoFHv/cNVBaa0FxlV49tlTgTUFORjoY6C0rKslFXV4TzF5fQ2dWNzp5eTM9OYWp2TDG/NI3+oW70DnRhdmESvt4OijInMDjSi5HxAfWat5uYHsHY5JDabnh0AJPTY/B4WzE6PoTu3k6ScA8GhnpvM7cwjZq6SvV6bGIYLW2NmJoZR0NTLXoGaZvRQfQN9xP8uh++gQ46Di8Wl8eQlHAKWSln4bIkoaHYhEZ3NqosCaizJqGtJAtVhamYHm2iz7869jpFxrhBcr066OfmKL2nZbdYwARPuHKd1t+aUpUA/q64qV01t1MUzt8ff5cs+SvnhxQctfN7njKV4Qi+qdYGT1MRmmpcKC5Ix3B/OZU1ioWFDkzPD1Jk3gtH3fCdMu8el2VOF9WNYqcLdiikPDqSYMPBPwAKVfw3CD9zLUtmndB53TC+GRL2ayvze0IS3Ay6TDeCJOhw0Mt6KHNBsPcTSeA6ksR17O13C1xHErhOoJzDRRJ0OBhN7CxyJWvP6KrQWeb+gWM4OjdkzqO/6TJfmO2jyK0Lxc5UFHLkTFGzk6Jo7sRWWZaLpnqnuideW+2g6LgCnrZylfb3Nt9udu/vqcPoUItqap8d96rmW44GmRsXR3Hr8jgxpiYTuUGAKwzXiKsk4AkPZkb9nbHOHHkFz/78+yi1Z6KtlqLYokxUlaShvTkfvs4SVFRRxO0yq0fTSkrLUdvYhDZPK1raG9DqaURXjwd1jVWK7j4vqmrL0NxWj4rqEtRQxMzb8LYML+f1HGHXt9SpSLymsVpF3RW1VDZF4NUNVSoab+lohjkvG8UVRWo9N7+z3M1WE0X7LpRWlaGkslQ115dVl6Kg2ApXkUXd3z91YjcSo4/Alh2DCkcaqmwpKM6JQnHGOZTkRMCRfQ6j/TVqRjSOzi/PenBxug2Xpppxba4dl6dbcH68AecnKZ1uxcpkm9ru2oUBOtctiDm3G6kJR9S88OlJx9R7Hgee0+S4Q2p5QvR+JMYcQOTpV9W2uVnnVOrISyBSYMmORluTBRfOk8hpf/PLo2jtGUVV1zyc7f5BY/JIrLdl3jX6KyRzWdLrwUmIgg4HSdJh8FDmsqTXi17Wr0AHOFniBpLAdSTB3k8kgetIAtdhmYfCP/SgzIMgc46+OTWicj4nhsy5/Nz2WSVz7kzEtygKmntRSjLvGCCZU6S6MNdPkbYPyXRxt1niYCeZ82uLORbW/ASkppxUs2wlxB1DekaEmk/8zNm9OHFyNw4f2Yb9B17As8/8AM8/9yM88/T3cfzIy+oeOjf9cjRoTj+DvMxzyE0/jZyUE8hLPUUCi4TTFAl71llMDTVhuKdW3TM/8OrT+MaXPo1Xn3sUh3Y+heP7n8GJQ08h+tzLSIzfj2MnXsaBA9uQnpmCI0ePIyImVjWzc3M5w03neXazalIvrSpW99KrSOLcvF5c4UZtU7WiTs2KVkPiLUF5DcmcxF5Y4kRtS60ScjVt09Bar5Y3e5pURzqWNHewY8FbnBYleLWstRFt3g60d3ng7elQ057WNFWgrqEUPT3N2LHtlzh9YidMPNodybMiPwkVlniU5kSjMOMssuIPYcBHUTFF5dxLnZvTebQ3vl/Ovdi5qZ3vn6vH1XwlmB6oVc3xHJVzBzh1W4Qibaa7swLDAw2YGm9X9HVX4/xSP1YW+zA75e/BvrzQq5YN9tVhab6PyhlT99NvXuUofxSXL/dj6cIEqlo74WoiabPMvcuazOma0LUmcx7JS5LkevFHxsGR8uhIzy7rSI9D3cGqlDeKKOhwEAQdDn6ZB0dqut5SSIKbQZfpRpA6tYWD/l08lHmAXMOlwDO2KfSH/iUkwev4763fLer1wDLn6D1Q0OFwt5zD5c4mdj6nRnTOy/2d5Pz3Hw2Zl7V2KZlzUzQ/mnZhpV9JnDu+cS/nqkr/9Jmd3go15ndzSxE8HZUU7Tao3uyNJOvW9kq0dVTA66tBeUWeGiimvMyMkuJskgffq51TTe35JO4CqhjYTVGwkrxsJHaXKQYFFB3mJR/3z6o21q4ic+7x/bPv/gPOHNqBKBJgHEWYxw8+idPHn0F87F6S+GmUl9uxcmER/QNDmJpbxNT8NEanhjE8MYjJuXH0DfcoZhanSKwkNaqw9I/0Ymh8ANP0eXn57NK0YmR6GL5BH8Zmx+ChqH5ocgheiuhZ3sNUJr/vpbyTlK+1qxU9VG7XQJeSPi9v7mhF7+AABkdHMDQ2SscxhpHJYZK6B77edswvjuGFFx7zT7RCFaDY0xQxH9uBmMMv48zup3HwpZ8gJWYfBrsr1KhuLOmpvsrbz5mzyFnq3AGOB5MZ7S7FLAlc9Wa/Po6FaY+aO356qgOjVCnq661RPdX50TOWNr/v6aq8/ahaT3cVRgYb1Xt+VI37RXS1VagKwehgOZaWmrGw0I7li5Oo6+hBTfciCj3LsHaukMRnYemZQH73COy+MboQzqghN1mIkoTvF3fJOQDpPvRteFjSTaLLQEIUoIYk6HCQBK4j7XNLIaFuBknQ4SAJOhz07+pXROaDQbG1D4XEP4nLxuERyTZDYcd4SJws/CD8asjcX04wmavI3evvaMQzYDlbekjmXnSSDFnm0zM96O2pgiknApUVZtTW5KthXXPz4lBPQmdROwrT4HRnwV1qhtWRCmtBGipqCtDcXgaLPQUZ2RGorrP7ty1IVZN98KNSLAlrTpR6zrzMngw3SZ0ptySiiOSem3QMvtYijPTWqQ5wu19+HE/99DuwZsbCksEd5A4hI+mgejQtKeEAEpOPqt7sjc11qje7xe5EcWUpCikidxQ7UFRZpKJmq8uKqsYq5FKEns9jsJvSkJGbod6bKXI30nSK3POdNpRyk3lBPgrK3MiymtVz6o5S1+pz63nqfWJWqtrGVuxUz6nnOq2IT01EltmE7FyzgqdCNeWbkZSeiGxzKmrrS5CQcBqm7DjYzAnIpcqMOekkLCmnkJdwHOlRB5Aaux/DvVXAzQnVfD43VKt6s7PEjUfT1JCuFLFPDVSpR9O4SR6YxoXFbszP+bB8np8P71ODwczOdFJFq0gJnsdj55H4zl8cQrePKgkjTRgcqFfbDfTXYXGhT/V54Mj8ygWeAW4QV69SJH9pEuVNHribSdqGzLtnSOZjQWRO/0OvE1K0rCMJ+G5IChuEhSJJyqCoayooLENJ0OEgCVznLvluNfQZi73jG8LdOU6fYRPQviVBh8OvkMyNCFwWOSMJXEcSdDjwc8+bwcX3PUIgCf42JEAeYN8/6L+MJHGdB0LmHWv3y7ly5Rf6Wic4vl/OPX8L6B+IZV7e1qlkPkdR6rXrs5ib7aSoOgcdnWXo9FWo8dkLXRlo95ajvqkQ5ST4BorG27yVqKorgKvERGLPQ1FZrhoFzlaYirrmQpSUm2F3pmKKZM5js08MNyMr+QRc5jiU25JRbIpVo7/xJCvlVFlwpJ/GzEgLrixTpHlrAQd3PoO9Lz+Jjvpi1JdZ1LSpluxTyDefUiPAcQc4jsy5k1pxSRlaO7rUs+HcLM7y5mZwfqa8sqFSRc6NnkbVVM6SV8+i0zbc27y8rlxRUF4IV2UJGr2tKi2rr0JeoQ3Och5ZrgyFFcVK9AxLvIoqEe2074aOFlS31KuBanjwmKKycjonpSipKFf3zm2FVnWffnSiHzFxp5CQeApJ8ccRH3kAcWf2Iomi9JRz+5B8do+KzId6KlWnNm5mZ5mrHu0k8vEuquisPqLGy8Z6yjDZV62kz2Ozz060qpnPxibalLh5hDceqrW7t1pNvNLc6oLHWwpvV7l6EoC381HFjbetb3SguCgL5SW5KC/KRJfHjitXOnH5ci8uXJlGvZdn1puFq2MFtq7zyO+ZRX7vOKw99Bvr5gsprfOuTqZBQtwokqB1pDw6spzX4E5ioaEL+gZZzz3jYt90UPz3tGVJrxdJ4DqigLeMKZLy5mS+WaFLgg6HhzLXkAQdDpKgw0ESuI4ocYNVmfvv/8kUtNNFIwgPgsxVOeuUuZM+s4vnMm9dk/nkDM+oVY+zEbtgscWjsCgd6VlnKAIn+VKkzjOo5doSkE8Ruas8V82kVlCSA3cFCZ9e29yZSMgg4bpofWk2ahsKcPnKBG5cn1SPuLHMeaKVamc6SnPjUUwy54lWGii6r7ImYrCjXI3Nfu38KF594efY89IT6GwsVb3Z3dYEuO2xKLRHobI8yz8JTI2LhORFgdOF+uY21DY3KrEy9Z5muKtKUd5QjcGpUXgHulHX3qSWGcsNOTMs7bL6GrT3d1MkWofqtibYy4pQUl+NiuZ6lZY11qqUh4qtaW9Gx2Av2vp8aluLix9NqyaJV8JdTsKs8Q9CYy+yo5IqC1OzI8g2JSEtLQrJ8acQF7EfZ49sx+FXfon9Lz2KfS//DAl03lUzO8n84nyn/7E0X6kSOT+eZjxnzsuGOoswQVG80QFumMTOkq6us1IlKhnZ5kg1I5qPZN5Pwj7KfQwOP4fDx17E8VPb1TqGZ1XjyXR45L7YqEM4e2IbStwxJHIvLl3qwfnLU2jyDaCcfjt3ybx3hGRO/3eazCWJrpfASDoQKY+OfjGWkASnc0dnro0gCFxHkrjBQ5k/lPkdyJIOh43LnOdHlwQdDm4SkJsEFG5aRMLi10UdYyHxb69DP6BV/ELnKfCCU0CyDAY30auOZkqmhlTDSFcxpLzR1F/eqszpvEgy52duWebuVoq4SOa+gQEl8/MXxjA+2YbHHv8m9h54GmfO7cS+g8+gqDQH5VUWtLSXkNzP4cDRF7Fz31PYe/AFRMYeVnIvqbAo2Z+K2In9R15Q4sjMisDkRLu/k1VPDZKiD8CRFYXivHhYk0/BHHsEhRkRqMiNUzOoDftq1KxpLPMdz/4YLz/1Q1Q5M9Swr9aM08jPPoH0xH3IzTqtxo/nHuLjE0MUpZeq3uw1TQ0qYubR2VjoPGobR9l9IwPw9HXR+jrVfM7PgZfUVqCkqgzFNeX+Ud1KXbRtGVp8XlpWSbKvVYJ2V5GYSfKc8nLexl7iVuubuzookm+nykC1GhLWVlykpk/NK3Sqsd35fVYeVXiKC9W9+7SMWCQln0Fa8mnVizw37QzSYw4iNWIfMmMOIfbMK36Z35rEhTmv6uTG98x52lOWubpnTmLnTnEs8+nheuDqsJrTvN9Xqe6DL18YVE3nLOgLl4bVlKfzJGz+PvbsexIvbvsJdrz6czVrGje1L1L0XlVjwQsv/gT79zyNl579PvJyjuHqRR8uXOjB8vkJNHX2oqRlEO6OBTi6lmDtnqWofBI2iswLfCxzEpGXpKQu5n4kmTH6Pc47ISELF1gd/WK7ESTB6RhS9jd7h5eq1/Q5QiFJ3MC//9UWApbzBtLAzxPI3QKW4M8Ufmp8fknU60GX+UZS3rcK2ug6uGHU78T/W3yTjWRuax3GxhndFJLgdWSBryEf0xqGHERIqizkQpJ+MFwk/FC4FYMoYkF7hlDcMYIS7wjKvWPEKCpIyBWraTmtKydhldG25e0jKKW86jUvJ9R2RGUn5aEvm/GXM0ZljqqyuRKgKgJtI7R/lr0/Qg8ksAOdMWCNDg8vezslqYaf6pWBjaX5nTME9+z1D6xz+7ipIsL3ybk3u6VjHnmt9E9AP3wel726zYPxmQlMTg9gaXlYCeGxn/8jfvnkt/DsM9/Dz3/xT6pJu7g0Cw1NBTgXuRs/+dnX1frvff8reOXVx+GhiJofFePIcMf2n+KpJ7+N55/7Pk4eexk3ro3j6oUh9HnL1bPiPOpbDUXw3PHNln5WRej1JOxqYrSnAYuTPcCNOex5+VF852ufROyJlxB//AWcO/A4oo4+DXP6EeSkHUdW+mlUVTjQ0EiCLSpEXVMjXCXF/rHUnQVq8BZOC4rd6PB1oaGtBTUN9bC7C1FIknWXl6r1nPJwrHkOm3rd3EFyriaZ11arZQwP1ZqZa1KpyWpRcOTd4vWgrqWJKgfFapz33JJCpNhzkWzNh7W8giL7KiSbctVY7j2D3YiNP429u5/B/l2PI+b0NiSdfQVxFCnHHn0BMXSuuJm9r6tMPUfOI8CN9VdgvLccEz2l6Gu1K+aG/APG9FGEPjlYi1tXhtQIcH1dFaqzIvdt4KF0S0pNarS+8YkONNQXICJyH7ZvexQ7dz2BMxSFFxVnY2Lcg8GhZtVRMTPjLFISj8Nqjoav3U2VBH6WfRELC2No7exEWXMXyuhCV+Sbh7NnHo5eqhD20MXPN0EX8jGUdo6iiv63auh/k+HXDP8Pqv/TDlrvm0Q5bV/mm0JpF99D5rz0O1y9GBfR7zcUxV2zIZEEFg5cIVGVEvp/kdJSqgTzfoKlfIx+wclI+9TxbxdamqFSqZKgY1Q6QsPfyUbSraOkU06L6FrJ1y0pXQ9cjoFR6dTXq8oA/WY5/Tcv80KK7CWJGwTKO5Bi2qaEUqaUyitjMWtSNi4QlXRhYKpI4gaVtO8KqgBUdgzfpooqAgqqvTFK7HxxoTL44lLqocoCVUAMod8RpWtwFMsYvea585iOjcpjAgUfLizljcIyt9AFx0IRjJV+jFxJuF3xoMoCTwFpIZnzZBgsc3UBvS3zMUzN9OPShXEVSWdSFMwd4FgOyUlH0dzkJCHYSRIkspwIHKPIPDJit5pV7fCh59Q9drMpEi5nMsnqcex85VE8TbI/SOvnJj3qmfKx/no1xSePy86TrNgpaufOX0UUldc40lBhT8V4fytmxjpx4/wY9u34OV595jtorcxES1kqXBQtVjhiUJh7Vg39WlSQguFBDzq7WmCxmuGiaLuprVUJu7q+Dq0dHv8Y6yT5salJ1dOcHxtjcfP6+uYm9ZrXcz4ef53fd/Z0q3XtnV6UVlao8djLqirhLHKjub1NlcmvuQzehvfD+TnCdzdVIbfKjdyKMpS2tqKiuYOi+1IUV1RTZWkCycmRSE06gUJrLGqKkuHIOo7M6FdhSTiMguwzqpm9u6MYuEkVoPO9GB+oVLDAJ3vL0Ntiw0RfGVGhZD4xVIublwdx4/IwJsdb1SNpU5Ne+g47MDrSiuUlfpJgERfODyux8+trVydVp8T5uR7cujmruHhhBJcv+cd1x41pNR4Ad0K8sDCCGe7Fz+eub4j+h0ZR0k1S6l6Aq4eZQ0kvCbqH/i+7R9DUPYnW7ilFc4+fRorg6+h9LYm8lt7XEJWrlNP2ZST3ElpfTOtZihuFZaqEKkhyvZRQhTcU0n4NtkbmLOaNIwlcx5BlcEhqm0Iqc/3ospXQxStRTNe7UJTStdGghK6XjLHOXwaL3M9DmW9S5obE7xA5CViJfFXICjrZutirqebP3JY3UU2Rwm3ogsHcFvpqlG4IvZgErYS+QZmvcaecw0WS9Hrxy3xqTeb0+fzHSmWvyjzf459Ugudul2R+fnlEzabV0lyI8ysDdJEfQntbEcZGW7Aw363gHtG8DfeY5seavB2lajl3vmprKUR1pRlzM14M9tdigpbxY2m4OYPejjKY006p4VtLrIlK5jwFapk1CXUUlVeS0Bcmukli48D1ObzwxLfxs2//DbLj9yAjagdO7v4xzh16AlHHn0NS1B7VTM3Pbg8MdqG+sQaDY0OobapDeU2F6njGr4vKi9X73qE+tHW2q2XO4kK1vrqhhiTLz5ZXqNd2lwNl1eXo6PaqtL6lQY317i4rUnnyC6xqQBjOw6+r6qtVmXXNVHmg/BaXHQV1JTBXFCC3lCL/+noU1zWpuc+5Q9zgcB/OnTuknr2POr0dOUkHYEk9BCuRG3cQiWd2ID3+IPr5OXOS+aUlHwZ9xejvdKum9UGPUzW3s8wn+ysxQnKfHW9SMudH0y5dIKmvDs1688YMfX9DSuaXSMzcU50nyrl6ZUKJm2XP71n8zOyMD1cuj6uBfS4t96vK13Xa7vrFSVxYnkL/YB/KGlvpf4j+d3pIar0LKO1fRHn/Air6Z1DTP4X6vgm09c+io39O0T7gp3VgFk30vrFvFg20vp6oWaWqbwaVvdMo651RSJJcLw9lvlUyp2vhhuC8UpnrRxK4TqC8A9HFLfGGkrkkaJ3AcdLvZAR2ik5DIUrcQMlclriBJHCdYoqmA0XO3CFyoppEpFPr9VNDPyoJXeaM3uzOQmeZM8Fkbgj9tZa5MV/7RrDSDzSPfpx5dB7uvGfOg+Gw8Pmeul/m1la/zItau1Dd3o6J2XF/ZE4X/onxNvWoEguaH2niKTNZ2Cz0Tm8ZSaARXZ3lapvenmo0NjjUe37cyV2YArs1DiNDDfB6ilXT7xTlmx1rQ1u9Q82UxhOr8KNpheYY1dReVZCGBleWkvlAJ+13qgc8nOtLT30X+17+V3TW56K/xYp6N0XwrgR4GyzobHaqEc54BLhyioR5AhWLI19J2FVaqAaP4RHaWMY8ZjpLl0dyq6yrUpOusKB5wBcWMw/2UlFbqZZz/vauNjjcBWp5pjlLlcdRP6dcnsNtR4YpUw0ow4PE8H64cpCWl4H8UjuyivKQUZCHvCIXLO5ipPLUrHm5aGquQ1pKBHJzIlFRlILqkhQU5p6GO/cMGtxpaC7PRl7WaQzxo2nXR5XMR/vKlbS5mZ1lzlIf7y1VkTk3wc+MNeL8vJcE3IuVpV71XPnSYr9ibrb7dgS+MN+r3nPKETjD3zULnIXPMl8hiS8tUGVt1oul6U6ssNiXqEKwOIqhkX40eLtQxxE4ybeibwkVA8uoGlxA3eAcmganSdqTJPNpJXSWeBstZ5E3r8qcRd5Ay5lagmVevSr0chI9U+YjqXfNBUWSqMFWyFwqNxw2J/Np2kaW9HqRBK4jCXQNkhldKzcHlyGVvT4kgevofTIkDEEHI5TM/UK/Q+aD2+2tg9gosuC3DknQd0FSDQYLOxSSwHUkgeuwzBm+T8734AyZV5KAGUnmNfQDMqj1kdRX2ZjMjY5xa+i95QuokqHjCMCQ/UbgygA3jW8UjsbvJXNrh38qSGvrOP1z0A+4pQu17R4l8+nZAXXh50FGWOQXzg+qCzwLnQXPzyzPzXapiJ3FzvC6ocEGFaHzOh49rq+nigTQg4mxFszTeqOZ/cJ8D0nYhe62YnQ3u+GptaOjxo6eJjcGmovha3DhwtygkvnCZBd++r0v48TeX2KgvQDemmxYkvei1p2IpopMtDfakRh3CG1tVZhbnFAjrfHUpXxfurO3Ax5fO3z9nWhqb6TXbZic423aKXofQLOnkbbxqsFlePx07pjGY6i3dbYQrRifGaVou1YNLlNVX0l5jHHW+1QLBq/noV65fC6vvasVwxNDaOlsxsjCEAboM/RODGBgcgSD4+Po8HWju9eH5ZU55JkT1fC49ZXZqK9Ig9tyFoWmUyi3x6OiIBFW0zkMcAe4q8Mq4r606KVzR5Wb8924MteO6/T+2hLThasrPoqc+9U985tXRtTUtdcuj6lmdI7AWdScXr82pZaxwHkZN6vzcpb5jevTaj2/x60ZiuqJW+O072FKp4hZ+k6H0EOftaWrG409dG5IvtUUldcMLJHI59E4NEvinoJnaAqtfcyMEjqLvIWi9iaCo/J6Ws5ROedXIqeUo/KKnikV7Zd3U4TOMg9Badd0UG4LaxNI5YaDJCgdXawS/u1YiBuD+yGEgv/nQzO2SaQy108pXcNCUUIB1WaQyjKu/YzRUZp53WUuylnjjkhaQhB0OBS0yxI3kASu4+/0tiZ0PTpXQueUCFfmhsSZ0M3sMvdD5gqqXXLntY3C0bnRxM6VA/9gOAxH79OweWbh8M7D1sb/PPQDbulclfkYZmYG1EX/yuVR1YTO0r50cZgkMIKbN6booj9B68cVLHpugufnx43l3JzOnd04QuT01o1JgNZz5zeeWIWjczUWO08CQmK5sTyIGzw63AotWxnBDYoCz1OFYnGunyQ2iF/8698j+viL6G9zoK85H7VFcSo67WqyYmqkEQW2RIyN+TC7MK6GU+WR2ljAvUPdSrT8mkXb1edVI7+1epvVyG9N7Q1K+GPTI0rQxohwLHsWOm9b31K7Ku0qtY4rBFwWL2/paEKOJUsNEVtRW6ZmaOOZ1xIz45DrylJk2bKRY82ByZKH1PQ0ZGSQuN1WJfPU5KPIzTyG8qJ41JWnor40BaXWWJiSDsOeG3lb5hyd37jYS68HgSsDuEXy5hTX+P0gbl3uV9sAJN2bJPDLI7h6aVRJe4XOLUfh3LzOUfr0VCcG+htUOj7WjtaWIrhdGXDYk5GTHYn4uMOIjdmPUydeRMTZbSi0x1DU36zun19cHscIVXa6R4bR1DeqpFzbv6BoGJhHM0Xlnv4JBcucBW5E5EzjwIy/eZ3zkbz5njlH98Y9c/998ymFJMj1omS4WUimUkRoIO1XRxe3hC5uCUnQ4RAo70Akgd6JJOhwkMpcP7psX2seyvwesMxD4SRZh8Ll4cdf1qRuROiG1DllDKkbgjakfldEvnrP3NheiVyVIXeA41SSuiFzY6S5QKnf5rY8NwgJeaP4Ze6P0P0yXz1WVbYm885ZdVtF/fO1+iPz6blxJXPuNOVpL0JebhTyLTEqTWH5mCORnXVGLTObImDNjyURJMBZkIRCZ7JKi4vSUVlhQkNDPqoqstFYnw+fpwgr811q7PD5yTbM8KNQk+24QNH/CkXsyzyX9ng7Lk7Q6wmK4se6sLI4RJKaVTLnZvbc1IMoNJ9Eqe0sCrJPwJR2GNWlmdj96i+QlRMPC4nzbPQZpGSnqLnJkzPjkZgei7ScJEQnnkN8ajRy8jNw4twRNa/46ajjanlWXhpSsvzbp5uSEZcSpbAW5uLYmUPIzE3F3sM71TZnok8oohLOqm33H92t9pGUEYddB3ao7X/57M8Ql34WCZkRiEmJRExiFBKS4hEdHYnYuEiYKN+eXU9j/94nkBSzE07rWdhMJ5Cdsh+WtOOw5ZxRMlfN7DfGVMS9ONVMlaB6LI7WqU5ws4NVmBupwfRgtWp+52b2y8vduLjUg6mJNmSmnVIdFHOy6fNlnoElL4a+lwwSd5rqoGizxqtH+gqdKfSdJaO6Kk/dJuGOjTXVeVQ5qsfYaI2az5yj/htUsePJd/r6vWj3+dDcO4qG3imKrvnet/8+eHPfJNp7x4gRtPRO0rLpO/j/2fvvKLmOK80X5b1vzby+fedN93T3tJM0arUM5SlREimSohO9SIree+9BAiQAwnvvbaGqUB7lvc2qrDSV3ntvyntf8I7g9/aOxAESxQSIAim1ptf88a04ec7Jk+5k/OKL2LHDSoC3ELwlkEsBcLqzwW8sCTapADcTpQT0TJQCwMlK9ZrJSvWcZKV6TrJSAXomSgZ3KqUCaLLaqE7g+vbKRM9NguVfuv5zwzwFnGeqVABPViqAJ4thzmKYJwNdgvj06HYJ6Odd+hdBzsFwEsQlJYOcJSLZSReDuQT0PzXMxTSyaZC+XDHMG4MsXve9Hy30ORONEB7vp3OSYN7kOQ9zi88rYD461oGTJ/owSFAw6KvJyZE77XPB6WhGPGZEKKiBx90Ks6lOlC5niziPAa7VVMBorEJZ2U4YDJWQN+dB21YKm7EGxwnkxw+S+43qUV6wFXVle8TCKizOyc5qrUinx/sx2h/C8EAIh8fb8epz92LFgldRmLkcZTmrCHgbIKvcKaamaRVFWLrobdgcbfgMJ0S+9Di57PFDo5g4MoLxw8M4dGICg+O9GD04iGOfHRJLkR4/cxg9Qx0YnuzHSRzF4ZOT4jw+zs/jc/l6npADY4eGYPOYcPT0QUweHRXP5XP5eCDmEefy6/giLoxMkSsNWjF+rB+HTo/Q+cOYODyGI8foOYemcPTIFDnoY8jL3ob1a2dj26aPUFW6GSpZJpRNGSJCv65sFzn23Qln/vmA6GYfIHhz1HpPUIE+TuXKa5l3JbK/cWDccK9NQJ8D4KYmEmlzRUQ6OEK9S/SyJB6PiZ4W7klJBMgNieOczIe717ln5eSJXpwg53/mM75eF04diYtgOE7x2tsXhz8aFqunMcytMYI5yRYbgTM6AE+4C+5IF2yRPpjpsSVCIrDztilCDW4e4iIxyI0E8YvBPBUAk5UKgMlKCegZSJoPfjGles1kpXrPyUr1nPM6P1XvSpUM7lRKBfDz+iogl/S/D9C/FOYyV/uyZlc7LqYWd8dFJfN0fGGMeqaSeb6iBJQ7r1ipAD0TsSuXpAyc726XJEH9XNc7SXLnCagnRbAnSTrO89BZEsRV9JlZEswT89y5IcHz3BNKJKdJSE7vJ1kt9B6TJTn4KxHDV4qavxIxwBNAvzjMm/xjkEcmqOFANzMd50VWHMEAxsYHMTIUEzCPci7wAV5kI0ggiortEwSMo+TUjlAFPzTkxucEm1OnesjNk8umfbz9GbnJw4djdF4Mp08SDE504tihCE4ejePQmB/tITWaa9JhUBbBrCyGQX4ANnUpLLxNLl/fUoypkbjoZj95uBdPPXwz5n/4NOpLt6KqYB1pDSryqSSYq+m5G9Z/AqtdTY7RKbKsOQNOsfqZ02+FxWWAw2cRK5ax+ByNSQmr2wilrgU6ixpGuxYKbTO0ZpU4h5cqbVE3whWwie1WjUy4dJVeDrWhVZS8n69R01Qhnmt26sU2n1ffUolqWQmUhiY0KerEymtavQaNjfXU2FHCTK9TmL8LDXXkluU50CpzoFPkoKVuL5pr02BUFUPdUiDmmYvpZsc6MEhunAPd2JX3R9QY6dDj4KAdk/12ERzHMOfzcKoPByfDOHqoUwyBsDiOgWce8CwDFgcuTk5Ez81G4Mecy5338eOuTiv6+20YHXGip4Oz0BHc6Tpjw1G0dwQFzB2hrkTvV5gcNomnm9lCvXAFO+AMddC+HhgI6Bz1zuU5nYW5jiCf0OAF4vFyFgPtUkoFsGQp6DW+ilK95kyUGpIz1dmG9hUo4awvLg3XgZeQVL8m17G8zSaKA5PP1bt0bippA3w8EY+kp9+DxbkFkiXtT3WetH05kp7PrymJ67RLKdV3kiwJ8KyvDHMGaipIX66+AOcZiV4/BaBnolSAnolSwTwZ6NNvtmR3fjkwlxLKSM5ckuTIOZFMsr4M6F8nzFmpIH25kmDeRDe4BPJzvQq+RKpazi+vCE+Ag+L4++RFVhIwJ2dOlTY7Obe7GR5PC1wumZBWWwa/XwGvVy660FWqIvh8reI8jYbcN+1zOgmmJLW6kJx5OdzORgR8cnS363Fkip12AFG6Rn35bqhludDK8qBuyIa+OR863q7JhKo+B0cnu8X7ODrZiddfuh/5GaswNezASLce3eEWHB7jeehWDPbYkZuzCb6AWYC6trkWRrcZDr+dHLIddq9ZlAxbhi+7cmmboWywacQ5emubAD9vM7zbjAqCllvAm48x+MUSpnQOP5/P49erb6kWjYGOvqhoNLCDV+hb4AxaYPZxznctvZZdzFdvaZVDo1UiFvOhuakYRn0lfK4GRIIyct3NCLnrEfE2CRfO67X3dpiFM2eYchc77x/vNgmYc1Q7d7Pz1DR25v2dJtEdzgFw7Mx5rrkIRCRA8yIqHPvAj7lkcA8N+gTMeZ8U1MhBjAz27i4bNdScdJ4bfeT+Re8ANe4OT3WjpzeGUHs7bOTAGebGCDvsBMyt4V4CeZdI+SrB/AsiUF4OzNk9poKkpFQAT1YqQM9EqV5zJkoN58vVhWC+EqUCVLJSAVySBG6WqFdpH9eZUj3L+030W3HPCpf8e4qg4qRST3UQg9ZAn4dLI/2eDGlu+PH9IpW8Xzov+bgE/ItJAjnrzwDz2LJmdxwXU4uHgH4Rybwk4c6vXIkGwVeQgDKXVyYGcqrAtsuVPJBQMtAv5dBZ51qLpFQgZ0kwl+A//UaQfsDE40RLlCU1JrjLP7mhIb3PL+gs5K9MXwPM6TOdh7nUALkQ5pz6kYdVxPfoChD0/BifGBAQ5S5YduYMa4ejUYiBzY8Z7Ax5na4cgYBSAN5kqhb7JLg77fXweZoFyLns6eBpVjxfuR1BOi6r3getvIBcOK+clgsjOWwDb5NbbWvME3PM+X1MDkfwzOO3Ye/W+eiJqRF21cHSlofuqAohj4yurxCpZgMRG2K9YajMbQj3RBFsD4glRzlgLRHNbhOBbxzMxoFwfIyD2jiILdIROncebxttBHtezrQrIhw+B7zxuVwmIuQ94vl8HZmiETa3RQTH8XGOkJepmuCIOKAmyGsdJrgiYdj9QWoQ6NCmVWNichB19QWQy/Oh1xXDaiqBWZsPbWs2DOTQbfoSaBUHzk1NY3fOCWN4rjl3sXMgIE9N43nmnMo15G5Cb7tBdIdz0pixEZ+YEjgy7CdA+8QwSGeHRQyR8Ep4Nmsj3C45goE2ERcR8KvJvTsI6m5EI3rx2GKqEr+hSVcmYhx43vn4cDs5c3Ll1OizhDtFxa0LDwtxBcsAtwc7YQ3xsR6CM/2/vqBkkLMuhDlfKwHz/ksqFcAk8dQoRfirSUUNlVSve7lK9b5mrBD9Ny+iNnqPl5KGvgOpPrwiUb2hD57N0UHXE0OWkcTwJT+2cgKgGDXgqOQhFNFLk3Sc45b4/hAByfS7cmOPS5E0KDp0ruT9yedJ+3nfpSTV4xfU5cwAEtfbyYxIpdRDA5I4jooaNmd1FUF52XRIz0QM1FSQvlx9Ac4zVQpAz0SpAD0TtfjJ3ZOSwZns0CWoS7BNhjorOWlMsqQf/txNkdTKY6hzmkpunSYeJ25s6eaQYH5ZQKdzv5q+OtCb6X1LME/0KrA75+OD9BsNC5g3C5h3XQDzsZGYGC9vbS1AU1O2EG/X1WWIcfC2thIolYUoL98l9re05KG6Og0KApCaHKVCkY+mhky0tuSiRZaNhrp02AgORw+GyWmHxHQsHhdWNmaTC8+CvDodaiqVtZmQl+8VY+iHxuLkMDtx8lg/XnzmLmxeOwsBZx181ko49IVwGMvIvRbCaq7FnrSVCMediPdF0KKjxkbYBw8B1+6xiilpDF69hVw1gZmnlDGEecqaxqgWU8sYwnwew57nlkv7Gdo8JY0j23muOQPeHXCJ69jcVnGc55bz83gqHEOdj/N78HQEyG04YQ754SEnq3e6oTSY0axQYpAaFLKWchI1XtryYdTlQ9WSjpZ6+k4a6Hts5O1MkQGOu845A1wXufGIt1lMzwvZasXYOc8zZ5jzfs4Ax+eeOtqJgT4H9NpKEc/AYOY4BnbbvAre0KBXwJ23GeAMc46BODgVw5HDHQiHqAFC53NXPfek9HdaqEHRj89PDuDo4QG0UwPHSJ/FTNBmxyZNFePUrHpy5rzfHOqg7W7aR//FL4gayhdo4EKFhoRSATJZKeF3VtJc51SQvlyles0/q/g9XEIaAufFxN9rcpf3FYnqDK4vGc4Mao59YHBL4ngJETPBUKdjUsCxZJoYyl8mAXiGeJJ4Hx9jsF9KXwZzVmpQX560AboXz+qqFlf7Mrm7HVeirwvmqbrwL0d/STBnMRyTgT4d6iwJ6hLYp0NckvTD8w0hwTwZ6FyRpII5X5fHiiSYTwe6JAnmyd3xM5UE8ysVA/xyYC4PjgqYa5JgPjnZj3GCOQdO+f1yctlN5LhliBBMAoFWjI/7MDrqQW8vgYuOdZBjjMU04pzubpPonh0cdEAhzyNQHYCiNQeNDfvgttcCn3WTehAm+Mjr02FQHYBRUYC2pixy5XnQyXLQVpsBdUMuBnq9wpkfO9yDJx7+HZbMfwl6ZZ5wrtqWDJg1hWK8mbuqd+5eBn/YCm/UhfJGamxY9GKBFYWmVSSB4elqnPyFH7f3dIjHnK2Nk8NISWHk6lZxnDO78X7OBsdA58xxDO5GeZNIFsP7OVkMZ4JTahWoqK2kfRpqDDgF+Dl5DK99viFjN7YX5mJ9Rga2ZuVizc59yCmrQlldg2hIlFfnoqhkJ+rrdkMpT0dT7Q7IarehTbYPrRzdTo0jngEgjZnzeLmUAY6duQiC60jka2fHPjbgFNPYTh7pQG+3VWTdY3Bz4KLDLsPoSEAAu6fbTr9JkXDmHMDIMxA4cLGPV00jwDPclYpimI21cNsaYWqrxBjPMpikhtXxUQyN9MMb74AxxLAegDo8BlVkTKRhZYgYaL+BXLs2Qv/JCN1bX9B54Pxnhnlyt/WVKeGuL6bz319qpQT0DMR1JUOZAT0d5MmaDnKpnrVGh89pOsQFrM/Cm4OVpQyeF0wvngbv6fqzwryVnHkrQfFiSgVxSV8HzFNB+nLFr92cAtAz0XQ4z1T8+slAnw7NZKgyzJNTv7KS87InS/rBpa4aCeJSdzs7c+5mmd7NLl0/+XVZ09/X1wFzVipIX64uhHmicXB+vP8szL28ItAo/db0+c7C3BMKCJhPjEYxPhYiB15ErjsHMhm5ZiV3C+cKwAcJKi5Xo9hnt9fBbK4Sbpy3Gfh8vJ6DuWSZaCKXWV21E0ZtMQ6Oe3GYGgMOUyWBuQBOKp36cphVhbCT27eqimBqzoNJUYKp8ThGRmPUsIjgnrt+gU9mPQmFLAN15VtRkLUEyuZMNNTsgbL1ALZuXwRfyIJgh0+sRR7sjIpxas7qxnDlFK4MZQY1LyQTiAZFqlbO1sZw5nM44xuL07xy6fK7hUzUKAi3R0SmOH4+H2fwM7z5vOKKEnEdd8Aj9vHxXfvT8erc2Viwcxue/uAjvDh7Pl547xNszyog125ApDMGuaoG1bWZUCizYTUVQaPMgLEtG15LGTVUDqCmbCcCbrmAOUep83g5u3POyy5cOW3zmDkvtMKgnxhyC5izM+/vtaOxPhtt6jIB6qbGXNHFzl3u7NDZeTPE1apSAW6eicDd7+zUI2EdvB4FDo3zNLe4yKPP6VxPHOrDkUPkzM+mc+Uu2LbQIDhjmSKSyFrGXdOaUA90oS5yj3Q8pc46y3NgSgZY4v8n/oO0fSmlgrikvwSYf6GRMmN9EdDJ+uJwxYWSYhOuRKLXkoB2MVcuQVwC+XRXzroYzNl5S448GeTTgS71nF5MXwZzNmHJjZ/pSgXwZOnoHpT0f2CeAtAzEb/+dKAnO/TpU9eSc7mzUoGcJf3g524AunkS4KYfmUAoxszpOAfDcbS7dD1p0ZdkkLOSQX6B6DlfRakgfblKwDyh8zCX3lNqmPPypwzzqakBAfPPzwwhRC6QHTkrHtfCS45act782OlsQFeXUThzBnmYHGInQYcdekN9GoEiV4wJG/QliATk+OwEZynrQJxg1NqQIZy5nhy8sj4DmsYsqOsJbpV7oajNEt3rvAwrO/PHH70ZG1e/j4hfBo+VnLc8A05LBQyaIjGHPWP/OkQ73Ij2hKA0qUXGNYfPA7WO3nMwgP7hIbFICmt4fAyhWFSIF0qxu11iQRVeZIUXZpEWS+Hj/Fze7u6nP79eB73ZJB4r2tToHRwQx2WtcrHoSrSjXTyHn79zfya2HyhApcmM91evxyebduCdRWuw90AlrIEIYn3dqJWVIu/ANlRVb4dctheVpWtRV7Ee6qY9qCndjPLCLfDYm4Qrl6amsQOXYM7OXIJ5d7RNzDMXLv7smDkHwZ1kp07q6bGKWQi8zTMOurrMOH26V8xE4JkJk5MhHKfn8vbwsEe49COTMXL53RjqdgGcPe7oIE4dnxDfpTPSTv8huqfIQfNQTQu585YwB1QSTMmZq8mZM7hVkfOaDvPzUP8/ME+tC+E9XXoC6qXEwWmXUiqIS2JYMpyt9DosG0FbUqp904+x7JFh2MJD52Slhh/LEqRGAEnaltJvSxL7CPbT4T1df2aYd56FOUEnRSknaCbgnaokINI5DOUrKVmpID0T8VxwhvKVlKyvGgAnrnP2egLmdL1zjpdgKc5joFOZAKvU5U4VBm0nflgup+vsj322ZIBLYoCfi2Cn3yl55ba/BJgnusy/WE5XMswZ5Hw96TsS+eZ952He4k70PJyH+ZBIDsKLdURCBI9+OybH/Tg0FUJ3pxETYz4MDTgwOuxGJ0eoH4oQOALoiOsw0GfDyJBLHOvqMGBwwIqJEQ+G+60Yo/1njreLaHa3tQZ6BY97V8CuKYehNV9MSzO1FkBPLlLfUojR/oDoZmeHfv/d12LeR09DR40DdVM6asu2QN28H811+6DTlGHX7pXw+hNT0aqaa8SYObvo2qY64azj3e0iRzsvoMLb3MUuHWfHzo855zof5/3s6Hkfu3Z23ezkeUEV6XhVfbUouaudc7PzOdydz/u43Jq2G+8uWYTthUW4+7kX8conC/HsOx9h8YZtaNZSo8CmF868uHSXaPRoVFloqNoIRcN2mNv2o6VmByqKNsPvbErMHT/VRVBNQJu71nsjibXMeZ45Qz4RzZ4IgGN3zmPdE2MBnDjWiVMnuul3Mwu4j4/6xVj4yJAHRw9zTEIIPV0W+q1M9PtGcPxoB/22LvotDTh+iBoRJ/oS2fqO9opu9sMH+9HR2wmT10//H2pIk4PitbMZ5q1UYXMUOMO8LUT/nSSQqyJ950UVfbLY3V+oRCR7AvbJjYALGwKpgsIkKcMkqrBTQfpyxM9NBeiZ6DyQr7RMiLu8U5UMZAna08vLUSqIS2JYstueDm1+bKHvhsUr4KWSIzYkxABnJ84lw5nhzY6bYc3uO9V+6TE/LxnWX6ZLw5wbiV8sE1HrDO5UZcLkJUQwV7q6lynddMO7qSKdYdlKanEnpoldSZnQeTBfbgrVZPH5DFJe/WzmJb1/AuNXF32Oi5QJcCWglwDghSX/YNKY93TxMf7BpVaYFOGYPAY/HdozVeK9XLn4syWmuSXgLAW1pSqFpPPOPueLME9Igrlw5QR0pW9IrP9uIJiH47xARx8OjhJ0xyKYGPKKdKksTvTSHtKgM6LDcK8DPXGjeMxld8yAkKdVrH3NxzvCWtgM1RgiuPM5TnONeD4ILKcPdwiQN1emiyh2bWO+SGHKpaImkTxGWZcrVk07NtWDyaEw7vzdj9BStU840dEuPWLuBtHNLJKotFuwZfNC2GxqGC1tqJfXw+a1ifFvjV4JM4HTG3BCZ1RDrW2Fx+9Am04Bg1mD5tYG2JwmWOwGUfI+Ps7nma30mSJ+KNVyaii4oFC1wOm2wWIzCvkCbrg8djTK6s491hnaxDZPj3PHArAGvVDbTFAS4LU2MzTUOODXau/0o6wkHdq2cvpe2uj7a4XPVoyQoxQ9kTp0hxpEV7vbUo0zx+JiGt5Yv4WcuQJdEaWI5O+LqtERakVfuwYjvfS99JlxdMIvzj82FRSNpoNjQUyO+IU4+x4vwsKJezhLHC+iwuXEsA+jA24cngiLx/ycI5MRcf7pY4mEMZyfnZPGcEAi57+38pKywXYBVSWBIdHFPiwqSlGphhLgVRK8E+pPEp1/9jkJJRYXUYTHz0lcL9IFVbR9mjq+KD5PKLnxQCLwpJoydnlKADlR+aeWBNuLiv572mB3Aiw89EDfCwcIijHpyyiNUQI2iSPEZ1qyRIT5V5DUjX4xScFvqbrcz3W70z1wsZLPF++TzpX287K63EXPQzipxsmTJQE8lRL1PP9+JILxFZVC/Fv3SzBnQM9cDHO5S4LyleiLIJ85zOk9fAWdB/KfRslO9Isid3AW1F8mCeR/iTCXdAHUL6Hk8xNd7Invg68npapVehMwV/jH0OyZDvP2szAnR3ewC0fGQjg+ySuX9QHHe8T21JAP4/1ukYp1rM+Fw6NBHB0Pi+2JAXJ8tM37GOqj/S7REJgimEj7Tx6Mi/N6w3oCsx0j7VYMRIwYipnRE9Ciw0Ogipjo+lEcGuvAeF8Af/j9NSjLXi8Cv9pdjfDqS0VudrHQiq0ZO7ctxdhYF46dnBILofRxfvnxAZGrfXxqEIeOjqG7L4b2rhAmDw2jozuM4bFeRNv94hze5rJ3oF3AKhT1iKjtiYMj8IfcIiseQ76nv0Ps7+im93Z0gq49DBc1HPjxwHAP4p183X4xvW3q+BRGj46jd6QXXYNd6B/qRmdPBH19UXLMw1ArymHWVYtgwI6QHAFbCdzGfHgMOTAp06GTZ8JjrQI+6yJnHMGpw/RbTPnpt+A87J0AehPbpzpEycdxgpw5HeOFV0Sedl4shXW6XySTETrZi88I0gBngEscE4/PcP78QQHuz+kcnBkQyX44kl7K+c6rqg2NdMJMjRhDKAZNmCAq4Jdw01yB8rgnV8ZcEZ534OdBeSHIE+Ix9wtF5zKQCdZtkQS0285C+1xJTp3PSZTkpggI58oUrzszSRX5xfUFeE8Xg5wkQH5WAtaXKQnKV6pUgJ6JJEBfTJcaP5cAfSlJ73P6fgY6KxXAk5UK4skSMGcwX4nOgTwhgnnnWWc+c3FXPHe1J0P5SiT3npc0xny5Sm4EXIkSLvpPp2TYpVIypFPpUiD/S4B5cpe9CKqj93RR8fGkeALePg/4L4G5fyCFM0/AvC9uQTeBdrDTTgD3Ch0hx36Yl8SciIltXjDl82O94vHxSXJxR3vIfRMcPuNkJ/0iF7sAx2eD52DOwhE+hyBxgkAjLbrC5SEC1WcjYtU07iGY6A/imUduQea2BXDpSuHWlsCuKhDbHDzHzn/rpoWwWlXkuOUoKi9ES1sLGmQ1pCqhFkU9SisKUFZ5ACpNMyprilFdV4qc/HTUNpSLc1pVjWhqqYGyTYai0lw6Xg6tQYXyqmLh5IvLCiAj18/X5bKsskick5mdhorqEtTUV9D1Mum5+dixdxsyaTvjwH6k0fH03HTkHcjC/py9yMtLQ2N9EYoP7MK+XcuQuWcRKgrXo6l8E1prt0DbshMa2S40VmwR0+8EtAnSDPSTh4IC3GeOUQOL9p0+EhbbXDLoPz9O4CX4M8zjQZWYp86KBdsQ8iqEOKiOx+K1ymIYNeVQtdDnqtsvSs6m19KQLR63yHJRW70X8ob96I7phGPn9c4HhtrFMMalYM66WGWa6EqXYHtW3P1+zsUnYJw4j9x+kK+dqkwsNZoox6EJjCeVo3SNBJSvVMmVeSqlBHiyvgLIWclgvhKlAvSMRJ/hUkoG+3SQs6ZDerokaE/ff/4zpIa4pFQATxbff19NksNnmHs6l0kpQq9EAuhfRRcBeTIkLqVUbn2mSgXhr0spoXZWDK/pcJ6ui4E8FZivRBeAeaai71/p6zgnhT+55N8nVXle/PyZwbwDelfgApgfGg7DpquBqqkANSV7UJq3FTlpq1FdvBuVhTtRX75P7G+szBCqOLDj3P7a0r0oyFqH6tJdKDuwlYCQjahXKWB+5mgXBjosCDta0BXQoNOrRtylQLdfI9Qb1GGs20UNggEB87FeP1588g6sX/wmWip3oaV8uxAvF1qRv0EsFTp3zkuw29vIJVtQWVeBGgJuq0oGhbpJSK1tIdiWob6pEgazWizIwiVD3GTVwOY0kAN3wu2zIhhxi+coqUHAblyhbhZlCyeHOdsl73BbhMIxv+jGD0V99Dyv6NY3WrSoIrAb6DyTxwKzywy7zyau7/Ka4PNZ0D8QRs7+Tdi0dg52b/1EROgranegpmglCvfPRdaej6hcIqbiMZwZ1tzVzl3prN54m+he53Ko2yA03GNMOHeC/NHJANSt+TDrKuEw18Gip8+prYDVUC229epSkV1uuM+J7rhRwL6v04KhXod43B7W4uTxLhErIaLkz/BKeMNiBbbB4Y4vdeZCfqpwA8NJkgKKkkHJDp4a1sJxSw6cRG6bIa0JTEDnn7jMciqpJKDT+0kF6cvRl3Wxs74A72m6GMhTZsVLoWQw/4eIPuOlNB3e0zUd0tPFvTfTgS69Njcmpge8TVcqgCfrQjBfib5mmH81cbAdVexeAvhZSaC5HEm5ya9EqcD+desLAJymZECn0p8S5KxU7+myJcHcHz8ntU8qE/u/WJ4/l+F+5TDvERA9MdmFuE+LyYEADg6FhPpiVpw50itc+1CnE71RCwY7HBhot6Pdr0NXyCj2s5Nnx8yZw+IECr+zWQCcx8u5u92kLkNp9kbUFO5Adf42VORsRi01BuqoMdBAjQVVfR450X4CSVhc++mHb8LyT55HRe5alGYuJy1FQ+kWlOasRjO5SF41bZQaIGdwXKzHPnlsEidOH8GpM0eoPCQ0ONItdOT4BGIdAXEud63zOac/P4rPcQLHTx0Uj7k7nI/xOX2DHTj52WHRTX/42DgOHhnF0ROTokv/MxxDT39cXLd/qFN024+M9yHaFaT3MIGD9LoHT0zh0MmD4jmjE72YmOij1zoIjapSOPM1y97A9g3vY8/Gd7F389soyfkU8rotKMtbCYMqX3SjsyM/OOIUwOax88Eu/TnxeDnDnLePTfqEOz805sXkqFcEtJ0+2YNjR9qFeJshLRLCHOLlaXtFydHvfFx6zIFyHCTHwY4Mc+5q5ylvR4/QvXF4CM6Q95IwN/lJvmHS6FkNC7gLBfrPVrgMui5SBzSRdlIMbVG6ZiRC1+2ALjAqwKz3TSVKgjaD+3w5TueMJ5W0/1xJbv1sD8CVKhXAk5UK4Mn6KiBnXQDW/wjRZ7yUUgE8WcngTqX/rWCu9nQv4wr0SpUKkpev8wBPBfJkgF1MUsDUlSoVgL9OfQGA05TqM11Kyd/P9O/rSpTqPV22zvaOTHfcDOxUSj6HdWE3e+KafE+J30aCOVV4yTA3uP0XwPzkVLeAOYP7+AQ7ZC/cpiZR9sdtohzucgnYTw0GBcR539GxmFBHSI8jE2ExXs5Ql7rYj09GEXa3wqouh8dYB5e2GlZlGZyaKtjVFXC0VSJgbcaJg930vJCA+ZN/vAEZW+fBQnAztWTDIMuAVpYJdWMGnOQ8GeY2uwpWhx5NrY2weqzCIfNji10nSsmhO9wm4cz1JpVw6jqjUoiD57gLnveXVxVCa1AIpy+5+KraEnLereIcvg6Lr83X4C567p7nbX5eVUMZGlrr0UT7mpSNaFLVi67+mvoSNDaWwmxphVxWhMqS3VC35KArosBArBURVwWpHF3hBpjV+fA7askVd9N3EcDkkB0DnTpMDNpwaNR1LuhtfMAqIM8w5/PYmQuYk6s+dqxDAJ0XypkcD4ppaSKCvccqgM7T1fgxL6DDj/l8BjknnWHo40yfSL/L4uA4XhOdx8zbLPrLhrnZm4C56aIw7xLwZqC3nYW6gDm7eAY6ATpRJms4IeH0U4vHPVNB+nKVCuDJSgXwZCVDfDrIOVDty3QBWK9AyeC8IgUTwWgX05fBPeU1kzQd5JKk92+g3+BSmg7v6foinGeqC2DeSTC/cFrTTDQdxlemdqHkil7l77wspQLUTJTctf+n0HngpVZyN3oqXQrkrOR9VyIG6PTu/ytR8mdK/h2TJR2XxtYvDIBLXIPvqS/CvJ9g3nce5u2RczA/dbAHAbsSx8Y7cGg4itEeH3zWVnLm/QL0vVEbeiJWsZ/HtQc7XAR0N8E9JKCubi4UEeyD3TYR/S4FyLF8tia01uwnIBegrT4XrVWZUNVmi1JeyaAuFDCfGolipNuNR//wG7RU7sFQuwaDERW6vI3AsaiYptUT1yN97yqMjXOkNf2RCeJai0aA2Be0CQUjToK4AeGYm5xzD9w+M+Kdfjg9RnT1hoX6BuPkyEMYHutGIOwQwXLsuBny7Li5O5738TaLGwhc2l1G4fS7eqOiKz0S94lFWRwBK1z0uq6QHW66ntTNHg7bMT7RAadNDp2qDG5rnYB0X6QVIUcZYp5K9MZkiHoaEPM3i252Dm5jmHP0OnetS5HtnKuen8sl7xfd7OTkOTEPTxk8frI7AejJkFjF7tRnfeJxb79DrIJ38nRvYjU8ct9ixTs6fvBgBP10nOHODYLxQRd4rjsHxR072ouJqX5YfU6qUL8E5gLeDPTzrpy72hPd7YkKUwIjB60lB7RJSnTD8znS9lnR6yZEjYCUkpLWSNeeuaT3djGlAniyvgrIWclgvhJNh+RMxY2tS0mCcSpnfTmvf7Hzzl/3iwBPViqA/6n0FwDzBMiTYZ4K2hdTKkDNRPweUkH465IEsIspFcCTlQrmyd9f8meZqcR7+AowF9Hr0tQzAeXE/vOfj39Pafs8wPncROY31tnnEeD5HL6nxPvzMuD7CebDSTCPfwHm3M3uMsrOgZzBrW+tILh60Rk0EbCpou8LiPM+O9yHI6PkCOlcLif6/TCoyjE57MMxdnRUcvc6TvWLrnaHoUYkhuH55LqmBNClUl2XA5OiTHSzHyHoseO/83dXQ1mbjkECFoPcZyhBh0+GsLNeLDCSmb4avX1B9PRHRf70aHdEwDMUdVFpF7I5deIxd3V7CbQd3UEB1+4+jk4PCpDzcb4G72dQc9c6O/BA2CVgzl3qDG0J3BwVz+7cF3RQQ8ELj98mwM5LrHI2uhBdN9DuFWlm+T04vXqEQjYBc7ulGW2txbDoyhH2NMJvKYddkwe/tRjtgVr4bVXw2qpFtznr6IRXwJzFAE+GOU9V4+1kmHN6XX9QBa9fAYdLhlBEI6Dd3WuDy9MCt1eOGH13voASVnsDwlGtgHwkpoPd2YRIqA12ay0cpmr6/TwiGc3UZLtw5l8Gc5E2me5BfiyV5xzzWSW6wVmJaW0Xiq75hWj25DLh4lXRRNf8uTIWESUf+0uEeSpoX0zJYLwSJQPySpQK4Mn6qjDnrvTp50rXS1z/iwBP1nTg/il1dsycwHiFmg73GYvgfblqI3izOBOYpJTXTFKq9yzpcmCYDNMrUaprJivVc5KV6jlflwRkvxLMCcpUycnC5J65DA2ghW4qCeoMaBWd0+iKiyQXTfxa0WGUmCKo8fShkSrLL8Ccfmfx/s7CvNU/BGVwRMBc5Y7C5A0iFA9jsD9ClXcMxyc6sX7ZLGxfNw97Ni/CqoXvoKE8g9x5C0JOJQyKcmTtXgVlQwF08lIUZW0W4+Y9ETM6AnrUlO6FVlEk5pvbjTXoCutwYiomprR5rY0C5py21SQvhqYhT0BcUb1flLa2Koz2eTE5EsJorxuP3f9rKGr2YoocacxRg6ijksCuItBrRdR2Xs5GDA5FMXV4SCxBarDryXWbyTXrhctmZ+7xW9A7EBPunR+zG4/EPQLi7NYZ8nysf6hduPkoQZi3jRaVuA4Dnp/DsOfnMJzZzeuMBFiCNjcK+Nz2LoZ5KyLd1DjqDSDaEyCgu8V+TjnrdGoxOdUFv6cNRk2l+G56Yhr0E5C9pmJ4TAfQHZYhYK8Wy6HyVDMeC+cu9Sg1YOKBFrQH5aJksDPIuZRgzuAfG7Bj7tznsGLVe9i9dykWL30T/eSw2aEfIZftdDdjdDyAQYL0JDlxhv0h7oInl374aDvM1jrRzf7ZqW6R853F3ew8Zj55cACOoIcq1EvDnB10wmknItUTwWV87tnzI+OkSWqYj0IZmoKu/RhaA1Noco9CHZmCpn2I7mECdITu3wjVKaEOtIbjkAejMPYO0n0fh7qd9odjkIej0HXSa3ZS/UOg13b00HXZyNBj+r9w451nrzCEk6elXkqpAD0TfRnMpX0XUzIYUykZpn+JSgZ3KqV6zoU6D+4rUSooX6n+Y2E+DdZfpiuB+eVoOuSSNR2uM1WqayYr1XOSleo5X6e+KswbCbYNAdYAGvy9Ati8LC1nxTs3QyHYjVa68Wud8QTwo6NojU8KoDdRhZQS5uJ9SV3tw0kw9xPMgxgaICiOREU0e9rWJagq3A1NczGaKveTIzfg8EhEjJEzsAsyNqC+LF2AvaUmRwTJHRkldz4WEdHsHMleWrAFteV7EPOpCEwDODZB8CBnXn1gO+TVmQLgLRXp4C52FoPdpa/D4bEojh/qxEiPC3fd/APk7FoAqzqPztlKDn4Xmiu3wajMFSuw7dy+CC53mwCs1kxQjHjE2HWrqh4afQvadM1QqBtE93qMHDNDl2HNIOZjWoMcLYpaca7JqoZMXi2uxbBXa2XQmxSQK+vEMRZflx+z269tKBXd9Xw+vwY3GpoUNVAZW6CytKK+tQpNqlpxjWZFFRTKagSCRjTV56MgeyMydi9F5u6FOJC+RHwmgzwDqsbdaK7eCaO6QEw9kwLgGNg8Ns7j5P0dWuHKebyctzkIjqev8Rj7kQk/9u1dgpKynZDJcrA/e61I0zo2EcTUVBgeXyvicb1w4dylrjdWYYhcex9Be2SEvhddOfxeapCEVIjQuSKi/VQfThzvF85c7zBThXlxmLOzEhCOkaI9ULIIUOeSxtD5vAyvIjhO9+I4lIGD0EZOQB08Sv+bw9BEDovsci1BqptifVDHSQRAvk6Lv52g3gVt+wDa2vtpf6/Yzw0HRYT+D0H+X3TC3DEqZIwPi8xoDFiGtNQrNxOXfSVKBXPW/4F5Qqmec6HOg/lKNB3IX0UE8/ZlKm87rlQ8jvnVFf9SaagFmyytv0Mo9fXOS0uAuJhEYyCpsZBKUgPiSpXqmsmaDu/pmg7fr1sM8ytVAuYEcYJ5U4BdNsGX3jNDWQyZ+ONocgTENoO9wRkjoHcIF98YHEaVq2sazBPfSeK9JWDe4h0gJzQgXk/pisDsCyDSwak+OYAqLoLe9u9egX3bl2DPloVYv/wDNBFs2wNa4ZZ5ytqaJe9i16ZPz01dC7kU6AgSINqtyElfhQPZ68+VbnO9mJbGSWe08kIBcqmbncfLpS52Q3MhOdRGTAwGcGg8it6YGfff8VNUF2xA2FENY0s6AX83AtYKBMml+xz1yM3egI5OF0IxBxrkNVDoWmG2aUUXOQetccmBazztjBPD8Hg6d5VzsBsHxPF+3mY3z2PefD5Dn8XAZifPoGdocxc9Q5uhzvu5McDnsVvnfdwT0KpphNGphj1kQp28HGpTM7xBM7RGKn0GdPd44XWpsHfHUqxb8R5y9i1FYfoyVOStgooaKuqmNMiqdoh1zQFO9tIhYC45c2mMnEueosbunB9L0ewHRz3I3r9KgFyjLkFV1V5EwxoR+MbpW71eOYJ+JUIhuk63FRZLrVg2lcHOke0OWwNiES09hz4juXgeN2eYnzwxQO6+70vnmTPMldEuyAnm8hhBlmCriPaRGOYJoPO9x+5cE50iyE5A7Z9EGznzNirVvjG6xwfEtfm6XGojo9DExug1R8T9qw6MiGEiLvk6nPxIFRqFIUbXoP8B5+lQuGNQeuKJ+pTqDI4uZ1AyTKV6RDIv05O8pAL0TJQM81RAT36cSqkAnqzUAPz6NP39z1SpAJ6sVK95oc6D+YpEjbavJnqPZ/UXAPPU8JY0HeLTlfqa56UhZ3gpSX+W/yilAvhMNB3OM9V0QM9EPJ2s2dcHGblmBrsEcY0/Bq0vSg2mMHSBCIyhDvByk6b2IXGOjJ7b5OslxzKOZqqYWqiSkgcS89MTMGedvb40dk6PVZ6wgDmvyT06HMeRyThOkSvm7vCJAZ8Y5+bpZsPddlF2hhJA5+MM7kMjAXgsTXTMKpz0wWE/DOpSAoEcnObVZalHT9QgsshxVDs7c16zXNOUL0AuOXMOfuPH3M1+aDSCE4e7RNKae2/7EQrSltD5+1BftBZVecvEvOyWml1QyrKQk7VWdF2PH6RKxK6F1WMRYGZAcwAbi8e8GeCcEY6BzcFtPN4d7wyKaWg87s1j4JwBjuedc7c5B8kxvKUudIY3Q5tdNjtx7l7nLnjueucueXbl7Pj1VgUcASNiA0HItfViu6PHD5NNSSD3i9XgYmEL1q38ELPfewJb1r6PDUtew9ZVb6C+ZCP0rftRX7ZFOHMGObtzjmDnVK5S+lZ25ZIj5+1z0eynO3H8YAgHx/3UEOAMcEMiYp2j2s+c7hOBbYP9TvE4EbE+IKahcQ53fvz5Z/3isfTcE4eiIqUrB8AdP9ZH7r4XNr+LKswvg3mPAHkC5gzyswlhSKLrnc7hiHNjZEiMq6vdXfRcjoQegsZDYPX3iBzi0lRdXjeBr29tn6D6ZRBqAnmLrZvqInp+kODvGqT9o7DEDouId0ucnHl8UICR4czATlVPJMNcAjnDKNm5X4mSryUpGdbJ+1MpFQCTlRqAX59SvaeZKNU1Z6ZpcJ6hUkXgz0x8jYT+D8xT/HH+nEoF6JkoFaBnoumAnqlEVzq5CqUnShVdCBq3D3qXBwaXG0aXMyG3B0aPTxxrIyCrvDFwwKNYbY4qqAthLk1hS8CcV0tLhrnFH0SsK0rOjKchteOzI50Y4AU4CNSHR/0C4N3k1jga/RhPZ+qwENDt+PwYZ2/rEtPN+DGPiXO6V55ffmgsKDLAcVpX3s+NAj7mNNaiqTyNXGgOlDVZAuTszDk/O4+hszOfGg6JhT56Y0bc9/sfImPbx2gs2wxF9TZy87tRV7wOTZVboWjaj907F4G7rjnArLqxFCpjK+TKBjGtTCan12pJZIOTgtXYpXMAGx/nbZ56xtPRmlvrRHQ6Z4djSBsJyq3qWgHhsqpcsTiKwdKK8uo8NMkroGirQ3V9oXDcFocaSk29ON6kqEJFQyHU1hYUlO9Ho7IKGoMMhaWZUNNzrLZWGAjyB3I2o4rn1TfloL54C7SydMTcdXAZi8XUNJe5QjhtHgufGnYkcrITzKWgN4Y7O3IW72fgc1c7d7MzzEUE+sEYxoe8GKHfgPOvD/bYRVIY3i/lah/otolzxgY9Io97T7tJLLjC6VyPciT8eECcy2Pmo+MEKbuJKsxLwTwxRs5OPOHGJYgnItF5brkl2g29j+67UBS2YFjc145ACP72OKxev2hcuto7oPPQdjACSzAOgzcMdzu5XvpP2AloVnodR2SYtodgcBM4Xd30f+Dj9B6pEcyAvhjEp8M2GbTsnFMBeiaSrn8xoCfvS6VUAE9WagB+fUr1nmaiVNecmb4I6JkoNaBnov+NYC51p38R4tI5qa55+ZJavBdTqj/YTJTqmslKBehkJUe2p1IqQM9E0+E8E/HztQH+jaiS8wVh9vpg9jjFutt2pwUOp5mAYBCLevAa2rI2JSw+P4z+EGxUSTaYXQLiqWFO+846c6mbXcA8ELgA5gzr/g49wdeJySEnQVWPjpCS3LdZPO4I8vitEWN9DkwMOhB0ynBwxC1Az1CP+lUY6LKKaWn9nRYBcY5o5+vaeI3tszCXxswZ6rzNpbG1WATA8TKcnDnuhSd/B4e2COM9Woy0K9HursJYtwb9cSU5fxmyMlcjEjUjELGJ8eo2s1Jkc2OHzSUDml06A5ydODt1duc8rs7HOXKd93H3O2/zGDpHtofjTgFpf9gKta4RLp9BLLXK++xurWg86M1yeAImBKN2ODw6uP30WtQIMDiV8Hc6obW2wu43iPfG8Hc429DZ5YaqtQL11IhxmRsx0mMTueZD9hq0exvEmubt/kSXunDaBHPuZpeyvjHI2ZXztpT9jZ05n8PT2I6M+6gB5RBg5oVUuOQANnw+BE6zywDnfbzYCi+owiBn0Etw5/286hoHwB2ZCOLgqE88n6emTR0a/NIAOIY5d3XzAiqJYwk48pxyXqDFRHAO9vSgje5hnkZocmigosaN1tBA93ULFOoq6KnB4w5boLfT9x93wRdzi3M9YQ/MTiusbif80Sg8dC2HNwhvqB0uP0HeHYEvTq/HdRjVEwx0AZezkJaUqs5I1vSAuJkq2elPBzor+VgqpQbcn0/T3++MFaTPfAmles0L9UVAz0TT58HPXLwMbEJ/GTD3RS8qAYuz4u5b1rnjlwHzVGPlyUr1B0nWdDjPVKmumaxUAE9WKoAnKxnMV6LpgJ6JuEucXQtD3Op2w+qywe4wwWHVwGlVw2VREizNsBO0BnqjcHtsBOI4KhrrhFt3dfRCQb/rOZjT9nSYt/j6oKDKVxmg1/OS8xEwjwiYczc7Q5nBwCtx8bSow2PeswlLPAIuJw6GRJpRfszHeRnORLpRK8GmTQRNccIYnpYmpqhNRM5lgBvpceDwkB8nJwgQwwSLPg8O9dP1u51i4ZWpfo9w5rxSl98uEzD3GMsw3KEikNcIZ97pb0Dc1yCWU83YtwJ9/T4cPj6EWHcA3cMdInMbTy3j7nQuGeQ8tYy70RnYPHbOQB8a7RFZ4ThzG3e3J457Rdc6d9szvHsHIwLsAyNxjEx0icfd/SF09QXPHe8fjiHW6RHj9naCfO9YDP1TnYj1+RDv92NwtF2c2046dnwQkaAJyuZCqGQH6DM2wm+ugVVdgKCtEgPtqkRwn65YdJ2z2KFzIBx3uUsSi6ucXWyFfwsuE2PsXaKLXCyscrofp47wmujdYpEVhvlhArjY5gVYOIc+Q5671ankRVd41TR+fOZ0z7kMcHzukcPdGBnrvozc7AxLzpHOqVY56cswVeC0P9ghXLYt4EeNrBqbd67G5m0LkZW1Cnt2z0NG2jwU5i2l33MOisvXoqZpO/KKV0Hetp+UjaLyTdCZKmC01qK0Ig0afS1aFOVoaCqhhq0KeiM1BFT1cIfcMJP7Z2hzV7ulfehcl7vk1iVoSo9ZXK9IMTepAD0T8XUvBfTk/an0Rbj9ecXvUXuF+k8Hc/VZmFMp4DyTkpUKoJevs+46Cd7T9eUwvzTQdQSBS0n6g1xM0+E8U6W6ZrJ4TfNUEJeUCuDJEglWhM4DWvqjMxiTv1+NV1IEOk+i1PhCpMAXpPOel/6cfDB6AqLLnEuzxw1ejtNkUsJslMOkk8GsqYWZHItFWQmjqhx2XR2qivegM2JBJGCB16nDe2+/hKyMXYh30fdD74EdOYNciLY5GI6D4ngcnsXrNqv5uyJnYw14RBrSEYLOwYmYmFvM85V5newBcuBT5LrHyYFPkCtn8faRSXZ0PL7aR27OKbZPHQ3j8xMdBAVeOrNTiMdduateygLHq7CdnqLyOAGFF2rhxVgIIlyeZpDQ9kgvR1APiLSwD9/7S+SlLUZj2VY41AQ/C30HrTlinnnA1YKN6z9GfcMBVNcfQFrWDhRW5qK0upAq/DyxkEpZZT6yctNQUX1AdL+XVxWgsbla7OcFWErKc5FbkIH8wgyxyEpOfpp4LnexFxSnE1iykFOwR3ST5xWmITt/NzKyt58T7+du+PyifcjM2YEdaRtwoCILWYV7sXv/FvGYn78/ewd2716P2roDSE9bj4LcLagu2YOW2gyYlAfgMpZCJ89CTfF6aFv2C5gztDmrG0epn9smXQBzEgOfgc7Q54YW/36cb31swC0WW+FeEu4+52x83M0e8SnFwis+h0wsvGLSlItFVjhYce/OBdi/bxl2bfsE+/cuFkFwnx3twdQ4NZL62+GJhshdSzBPBLQx0DViLnl/IjFMgHOr88InCaDzAin6YBfsfnLRPgc+evd53HXLT3DPHT/Gay/dibdevhMfv3s/Vi5+Fos/fQwrVz2HNetewkdz/oAt297G9p3vYcWKF1BdvQVt6lxs3PAeykq3YH/GCuza8SmqK/eisHAL0vauQIOsCOu2b8KW9HRkFBWhtLEezXo9tE6naLRawxF4Onvg7qCGSbwHzlg3HLEO2KPtsEWisIRjMNJ/Rh/opM/BSoBZArWaGibnNSBKaR1sllj+9Gw3/8WWQBXZxc7uT1WmBtyfR+J9flVJ0Ka6NFXJXdn8WhcrL1eJLvEvSlp3/auIoc7lVRpPbBlX+KK7J0WpPdulzY/VHgIp6+zjC7u7/2MkdcNfqTTkCC+lNj99xktoevf/TCSATyDmoJmLiSudFntMBNeYolQRkVttdVJDyksNEdqWOzrocScM5DzMsWG0uqJotnnp94mIbsIWkxm2UACuSBhqs0F0+3E3uMfnhS/ogtmlRqTbDp2tCRanHIGoHnaXHE3NBXDR46BfTZWpChGvGmpZvljDmxcfsakqUZG7EYqqXcjfPR+qqt2ozVuH8ozlqM5Zi8wtHyN92zxsXP0+li16FbPefhQLZj+P9196AG8+cQfeeOh25O7cAJ3RBhNVtjJnEDJvDK2xAdTTzd8UHUI1fTeN1ChRUeXKY+1qmw0Wt0UEdI1y6lZy0d2dVjTW70dt9T401GWiuHAzaqr2QN6cI1bTqqtJg0pJwJNnQ6nIRXHRRlRWbEdpyWbU1+1Gcf4acp6ZMGoOQK86gAFqFDDQeXw96m1FiAASc8vR7mmFz1RNZQu6/HJEHPU4OurGYK9VdO36CdZPPnwjynI2iaA5TvdqbCmBtvEATPRdVZXswydzXkOs3QWLSyOix/V2AlW7R3R9cwAbu2XOAMfd4hxt3thSLrLB8fg2H+f9HLzG3eS8nwPcIlRG4x7h9LjU6JpFyUFxHATHEez8fTn9ZrioMRWMu6HQNiEQo9/erROlN2wXPQX8muz0rXYNIhGXWK5V2VqBFUs/wPo1c1CUtwkN9DsX5q6ErGYXasmB1pVuhqJ+Lz47HKRGTTsOjzhE13sPp35tb0NXSI7+uBrd4VYMd+kQ9zXh2LhbnM8OXqcugl5bjrZWcv+KQrHICkeoR/wqWEw1YgEWp71RLLLicjQJ0He2G0UDwOdqwOiQBUP9emqkOcTvxjn5cWoCg0M9YlzbHKI6IkINY3K/SrqnlNERqKOjIrJcGyGnThWqgR7LXSOQ+w5C03cK1bYQxsYnsX3ZfOxd9C6yVs/CtVf/PW6+7nu45jv/jF//4Fu46TdX47fXfx/33nMtbr71atx88/fx+OM34pqf/QPuuPUHeOT+X+E31/wTnn/yFjz96I1457X78cFbD2H2B4/j03kvYP7c57FuzftYu/xdbF0/B6uWvIHtm2ejomSbOF5duQ97dq9E2p4N2J9OjbGMndRAKIZMVgmTWQ67g+4JvxHBWIj+v30IdhJc3WG4ukZEdLyOP2toCE2ePph7j4mUyJyzQUTZuwhW1KhRuMj5U/2iIRAkr4s9k1KA/SsoJWBnoFTgvFwJoIa6hczUoLmS0hgm4KeQaZos9FlTyUoNBkk2ek8sjrNgOSL95/ZdTBae3kjiUsBcgPkiYphL2wLkpORjqQD751QqSCYrFcCTlQrgyUoF8GSles3L1+XBnEspWlaCOO9nBQaOQcfR5FQB8fdhjnRRBRaF0e+n1r0HnrifQO6GTFkvIqftdi0CXgtaZVUwaBrhdDbB5qyGRlMIB5U2UxlqK7aiNH8tKg+sIzDtRGXOSpTuW4xti1/EqlmPYdvCF7DqvUcw+9mb8MjN38S8V2/FzT/6K9x37d/jsZu+jRfu+zn+eMv38PCdP8bdt/0Av7rmH/Gzq/8Gv//tt7Hsg6dQsm0BXrrlZ3jypl9QRbYZkZ5RWKJ9KDe6oOmdRGNsCEX2iAB6A/cCBRPd+QaHCy6/Ez0DYYxPdWJiKobjx7rR3WXDsaPkmD8fEPOQOcf3GbGC1gA6Cc7j4x4CkxsHyRV2dGgxOGhDf78FE+Mu9HVrCcZu4db7Oml7wi/G2nl8uJUaCQ2lPFc8TaRprcrfCFn5DvGd1FKjwK4rwuHJII4ejotVvu79/U+Rk7YSVQU70FyegfLsrWgq208uthzN5HI3rl+Eo8dHMDDWAV/MjoGJThw+OYrDx4dx8Oggjp0aw9hUDyYO9eHkmUm0d/twlI5z9zgfnzzcj0PHhkS3+onPJhLd5oOJPOROagRw17KXYM8rhg3SPhYnjOEy0ulDe2+IXruLGnR6dA5G4QpZ0TEQQ9dAHMOT/aLLn9dRj7cHxDVPERQdNhUy0teh6MA2tMiy6b7Zj+IDa9DEq6eVbaSGSp7Q50fD5MQ5371LgJtBPtihEQAf7zOJcnLAIo6dOkiNpWORxHzzz/l34q5z+vxH2sV3ydHsJ451iulnHL3OC6uI1dCmeH76gDjO3fMHp/w4fSKA40c8OHmEe1OiAuanj4ygr7cT7mBQBKO1+WOQhzrRQpWnSGpELlUkI6L/jTHaLaCi8pJDj5+EvOsoKi0BjA2Qk81LQ868VyHbtQivPXoL3nzhj3jwphvwyO2/xzOPP4z7H/w9brjxp7j91l/goQdvwQ3XfR//9aqr8O5rj2D/rpX47jf+Crff8APc8Mv/hVuv/3dcf82/4rfX/ivu/v2P8Ie7f4ZnCf5/vO37eOzOq7FiziN45fFr8eLjv8QLj/8KSz55Cu+99gCVr2HZvLewatEsLJn7NlYsfBfzP3oBS+Y9j60b5mLLllXIyctGQ3MLWnWGhHNv7xdd9prwAAzxMSiCg6g0hQnwYzDFJ6mxT3V3YIDqj0QPRQLMV6L/WJifA/JXEEP5SsUwZyNipDp3ung/yxK6UNZpsgW6YSeQS3LQZ2I5CeYs6XFqdQuIW6h+ZH0pzCVJIJ8O9Olw/XOLewsupVQAn4lSQ/jrkgTzi4uT2vDUF42/h1w4DzPQH4D+SLyfhxGaLR5oybXqPSG6wULwtLcLiKutWmhsbeQAK8mJNaC2sRhafZNIBtKmqkVZUSbqa/KwL20V0tNXYOeOxVi16j289uK9eO6Jm/H4A9fj7pu+T0D+Oe749bdw343fxa0E5d/+4G9xN1VId/zsn3HbT/8ez9z1YzTkrcI3/utVuOkH/y8evvHf8dRdP8NDt/0ID991DV3rVrz7xkNY+umreJeuvWnea6jYsRQLnrgHxRtWwKrSwkc3pMYWQIsjKJLL1Pm70BQagIwqC5mHf4NOmDxRmB0egpUHPb0x4RrHJ+LoImfucDSKJCLj4wH4/eRWI2r09VlpnxOxmFqUw8MOTB30ortHR66LHo/YMDXpQVe7CgfH7KIrfqTfDJzsJBhwQpkANC35MJJjtKhK6H0WQVWXAaM8V3SdK+v2iu5zEZxFjQqzrpoc2O9gbitHV0CN/ogOQWsDekI6MW3NpK3G2tVzEe8gp21TigQtNp8RakOLCGTj+eEGs1IkeeEEMJw4hhPE8DFO+JJ8Dh8382/bWAajSQ2bXY8mWTWcLhNkzTUwWzRi/joH00mLs8jbmkT6VrvXjJqmCmgsKlQ1laOlrRlKvQIac5tYbKW1rQUV1UVooGM6nQwelxbVVfthNtYiTt9lDwE67KPPPWLGaD877Qb4rJXA8agANMO8L5bIescwZ1c+0q0XcB/rNaIj0Izj1HA6cyQR69AV14mIdF44heeW9/faMTrsFdPUeD+Lp6Dx8XCQXp/O6e40i2lrYc4B36vBQG8bhnoNmKLzTh/iWQtjODw1is5ecjyBEP1fqOEd6TibtCURsc4wEkAJRkncVc0ufYLuO4IgNeK7vS60ZWzBSvpNK1e9i5UfPY2tK+fg/WefxMdvvIqVy+bhvQ9fwYKF7+OD917EnFmv0j3+Ll5/8WGkbV+OioLdeIXu8TeffYDKu/DSk3fh3lt/jpt+/e/43fXfwy9+8k/4xY//AX+89ce4/uq/xYHdi/DKY7/FL77317j/9h/iwd//HA/d/Rvcfv1PcMt1P8GDd9yIe2/5Nd575Qm8/9qjeO3puzHrrSfw6suP49XXnsOrb7yIN95/A3MWfYr0wgKUt8jRSv8XW7wXgaFJuHrHxNi83BkhU9AJR9cEOfN2+uwE5K8gqZv6SjXdLc9UqQA9E6WC9OUqFcwliEti1yw55y/TBZAPd1+Wkp9/FQFv2XRQJysZ5mo3Tz+KXrB/Ojz/3EoF+GSlhuhfjlIBPFn8hzNQC5vHtPgxg53LZltEfH6t2wN/Rzt88QhMbhtBUYua5krsy92BHfvWY+vOFdidtho7di7He+8/i7epAnjt5Ufw+iuP4tGHbsOdt1+LBx+4Ebfe8lP827f+G/7XP/8VZr3zpKh0fv79f8A13/17/PQ7f4Nbr/0Obrnmm/jdT7+Jh2/9GR69/Zekn2HbsjcxGFTgzl/8M5a8/RgKty9BdfZmNJbsQWtNNhSN+di9ZSE+fOtxfPTKH1GxZxVK1i/Am7dciy1vv4rxaAfBIUrA8VKDJIJmewgycuPGngmRBlZ8Zj/9IQjmVocXPp8PPd1xAnc3Dk52YXIiAoulGtGoFoFAK/T6MgJ6s5DXSwDTFMLtqSPQ1cDnb4TBWExlg+iFcNM+k75AwCkWbEHQ0yAC6Fgc6S6r3kfQ3g9NUy60TdnkyndBXZ8OdcM+NJVvg9tYjkPjEXKG3XBaGqkivxdxvxITfRYMt+tE1PdnhxLBedxNzA2n3v6QcMYcyc750EPtPtElLnWHczc6d6FPHBwQ+zm7m9WhFdssKb2r6A6n/V6fDeGIByaCMZcGowoeb2K9c4565zzsPM3NYNPA6Scn3kfwsqjhiTjRopPD4DLCFnLASc+103mclc7hpWvGvBib6IbLrUVtDcO8GiFfM0LeBtjNhehtb0HUX4POoEwkxWFXzu780LBduG+GOCvmbRSPGeIMdF6YhYHP3ewMc56axo6bHTmDmuHNoB4edIvudi4Z5HxOe0wvHjPseR56V4eBfn8XDk06RUPsEDn5kwc5eLELowNd8PjcMHs90NE9o/aHoAxEyI1THXY23oaHotp8BLxYTEwba7W2i3nlnUPjsNeWYc/rTyD3zT/CkrYYqqKtYuW84r1bkbNzIwqL08V/6623n8VH77+Md157Cq8880e8//pTaKkuQJffjAP76H9QmoWGkv2i3Ld1JTavno9dm5Zi1ZIPsHT+W5j9+uO4/ZffgU1Rip1r5uD2676Hh++5Drf85ge4/47r8G//9N9xwy9+hAduvwk3/PyHuO1XP8ZT99+Kn3377/Drn3wT1/7iO7j51l/ioUfuxLvvv4TnX3ocL7/5PO596B78/oE7sTMrHQ1tdE90dsHd2UN1d1jkfLB3DYvGcypAz0SpAD0TpQL0TJQK0DNRKkjPRH8qmF+ukp9/WTDnUgL5dKAng/U/QtPhPV2pAPqXJAnaF5MEcXbiIiiFxIBvdcbFHFhfPIRmVZ0IgCoszSDtwxYC6txPX8OcT16kP/iTePKJ23DPXb/AL6/5V3zrX/+/+OkP/hG//Mk38Pd/+3/hf/6P/4rvf+cfhX74vX/BM4/eC79Ti99d92Pc9Ksf4s0XH8OHbzyDdYs+xNI5r2P5J28jf+96VOTuFt3IPEUraKrDKw/fgrS1n0BWtBcNB/aguYIqsIpMtNSRk1VXQt9SjLGYBRiPo3DFx3j+59/BrDtuxvr3PkDM6sZAvA8WqwtGX4w+YyKAj8GuJ7Cb6He2UMVjt7kR8HvR39NOFfgATh4bFBU7j4W7HA0wGcvE+Hg00opgQAa/rxFmUyltN8FLQA8ReGzWcsTjcrEvEKiHzVwsYB7xE5QINByUdeZYIkpeKy+Aqj4LuuZ8GFryoKjZR2XOOWcectSRMw8TzHth0dfi2cdvgcdaJdwqL0RibctCwF5O32cV3PZaZGetxwh9fh6/biNH7Qw4CexGMfzBYvjyNDSeZ84R7d6AXUxX42VROQMci+HMK6HxMV7SlGcIBIJugrmWwGuFRqsgp25EIExwdpnJ4dvp2laodAqYHUbEuwnmZp465RZLn+rpdY1BO3Rui9jWkMuX61uFi+eo90jUisaGXOg0ZXBYKmAzFkHTmoaAowgWzX4x19xpKDnnzCcIqhF3vRgr740qxRg5w7yTGksiRz09ZmfO53JwHMccdMQNQnZrvXDmnOWNoe1xNYvx8oBPgXhUJ8bQeWEVhjq7c5ulBnpDEd0XFTDritAV1pApj+LkZC/9joOIRQNwBQjWIR9M0TA5U2rwRqgRFInDEe4gUSOSfgNXLESNGIIDNZBd0S60R4KoW78Y6+77NdIeuR7Ni1+GtWInTgz6MBpzoi/qxOSRDvSPB3Hy+BCGewMY6KL7sLEEG5Z9DHlVPqL0G3306jNYv3A2Vs59H8s/fhdvv/g43n31KaxZMgcbV3+KHRuWojJvDz558zn4TC3I2rUOd930S/zx7ptw503XkpP/LW7/7a/w6H134r5bbsRtv7kGf7j5NyjP2o0Hf3ctrv7G3+DmG3+EX1HD+xfXfANPPH4bbrv5x7jlph/iD/f8Gk89eSceePBWPPXsQ9i8axP0LrpXenvpO4hB6faD59EneidSg/pylArQM1EqQM9EqQA9E6UC9Ew0Hd7Tu9WTYcuyBS6UNfRVJDUWEu/lKrUrsmw6qJMlQf1i+zlf9n+kUgEyWakAPxOluubXqfNBcKll6xgT4GaAM9i5ZLCzWzf4I9ifvw9zP3kZsz54BqtWfoB5n7yERx76Le78/U9w/z0/x89//D/wvX8jgF/9P/Dhu0/i7//7VfjVz76Fa370L7jhV1fj5ht+gdt/dx3uuPU6PPrHu7B6yVxykgP4gFr3rQ1lMKgIkmpysgY5qov3Iy99K+R1xVA1laOZKq0On0YkUdm16mN4NLWY6vJgqtcnliQ9NtmOwxMx4OQA+iImHOy0kYGzYN/sl7HoD7/D5ucfxYu/vR5569bDrVRThR+CJxCE1uGCiRxUm8MHgzMAo80Di9lBMLGSM3ShrzNC7rkHJ472icqeo4XttmqoVbmortpO25UC4uy8qzhhS+t+yJrSoFBkoLFxF2y2UphMheTi81FTvgnyxj2kfWhtShdz1qUx88bKvWgs2w15dbroYm8q24m2Bs4Il4Hmyh3wmqsxNhDE0UO90JCzeui+X8KiK0DQWQqfNQ8hZyHigXIE3GXw0nspKNggYG73GqEyqMQ8ZHbBPIdcctFS6taB4S7hrnkfp21l2PN8dD5PSirDa5PzXH6f3wmzhWBn1UOlboFOT07MT26coM1AN1l1kCkaBcSjnWFROgMO1MjroCfYa8ndtxLErREvNPQaTdpmyOg3j7TzKmpG+n53o6khEybtAdgMBdAq0xDxlsBjyRf52fWt2QLODHTuSufFVxjaHATHEOdudwZ6cgAcd7NzVHtBzlrs2rEQ6WnLRVIdBrrkwDldKz/2eeQizSvDnKHfR78Nu3ijvlwMmwwNWhD1y4Uzx2cj+PzoAI4f7IeLvifOtKenz6ShxoqWGjUGjwMmrxM2DzV2qDTzfHunDnaHh873IRQKoS4vHftefgj5T96CpjfugXX924jKMoGJIDDZKXILDB0MYmAqgLHREDpCJrpnwsDpMZwc70QHT/kLWKGuLcKRgRgGwg5E6L3IKgtQkk2N4IJ9yNq7GVl7NmL+u6/gk7depHtJRY0iBQoydqGyKBc7Nq6m/+DLeOQPd+LZRx7A/bfdKED+0G03YJgaYp+88ix+/YNv4GdX/xP+17f+Ct/4l/8bb7xyL57446/xs+/+NZ5+4Fq889LdYlneh+//LV5+5TGs2rAMcqMWvl7ONEeu/KvCnMe8UwB6JkoF6JkoFaAvW2cD2a5cBGgC6qVgnuyi7TxL4gJ1whnuhj2SkI2eL0kCtjQefjElv5/Lgrm0rXJFhJKPpQLsn1Op3HqyUgE6WdJwwcXEQX6XUipAz0TJ09hSiQNZZLagcKo8la3JGoApNiACQNKLy/Dqq0+Kcen333wY777+AH5/43fxq5/+Ha754X/HP/z1Vfjm312Fq7/9V3jqoRtFl/e/f+P/wT23/QJPP3onFs19B3u3rUNZQSZsegVCbnJydg3iVPm89tLjyM/ehZbGUjQ3lMBqlEOvqYNR14CeTjfGR2Ji6U+eCsTpUutL9hLEvTgz1Ykzh7qoQUDu9mC7GFPG6d7EHOFTPUCPA1lzXsL83/8Cq/54GzY8+yjeu/sW7Jj3IaIWLYHPCiOV0d4OeGNhBCJhUcFGAl7EyWH1xv3khEI4OMzX70Bnu55gnYW+XgM87jpy6dmIxxTCefd0awXIrdYS6HR5MJuLBMA7O3kBj2aEww0EpixYDYUEqkLh7ng++qnDEbq+F801BHFy5vqWApgVBwjkdC0VAa3tALRUuce9LWIZ1tPHR6FTleOBu38KvWo/zJo0qGUbYFBuhdNE12jZBrlsN7ZsmU1wpPdLsGxSNKPNqEdrm5ygzAlImgnarWhqqUMbuehIPACzTS+AXNtQKY7L5LxwShMam3ksXYWq2jJy4koCuR5anYpALkd9Q7VQG+2vrq2Akva1tDahtKoELapm+MJe8Zpa+o5zywswd+1yzF2/Eou2rkdxcw3Km6tRVFeCMmqwBeMEPWcrMjPWoPDAesjqdqKxehMKMj+BrGoVGspXUrkFamoEMZy5q52D3ELO2nMR7dy9zg6dnbrkzCWYczd7yYFN2L51PvbsWixKXjiFu9m5250dOQOdHXoooILJUCUcOffGcHe8yVCB+npupOWipmIHwu4WnKIG5PHRGA6ORKFT16O2vgiV5Jgrm8tQJa9CPTVgmlobIKfvpFXRAJ29BWpjE/32arj1evpNLdg9/y3sfvgGyF+7C43P3QDX6tcRqduFg3Svge5tXi536lQYhz+Pi7XUOYCPV9obardQo6YPcReBWVUNu6ISJ+k+PdgbxKmJHhwd7RS9Bjg+gsPj3Tg20Y3Bdg+sbQ3o8NN9T79tTWkB9Gq6D2orUVtRhM3rl9H/M53upTpk7ViDFx+8AzGLGp++/hzuv+nneIAc+K+v/RZ+9P3/hjVLX8eHr9yNv7nqKtz7m3/CE7f/AB88dwcWfPAU3njpITz0yN3Yk52OyPAQzLFOqLyRrwxkkR+cwHSlEhHhX0HJMLsSWQIXjjvPRBLMLWEqz+pC59wJBx2X5Jwm3ueO9oreIEnOCAGelOg56oAtGL+ozsOcexh6//eH+ZcpFcCTlQrgyUoF8GSlAvRMlArg09Vo8Z9Lrcjbzp5xEcjyxsfzcMvvrsHj9/0Kbzx7J+656fv4xff+O96iP/Cc1x7At//2Ktz003/CLdd+E0vmvAybtha3//ZHWDrvHbRRxcYJXVSySqhbKuEwUsVpaoXfrUd3hwsNNQcQ8OowNhwlKLpEikxewOIwVWYnjveKxBwnT/SJjFwhTwvqyvbgGLkUHCNgU+XG60onIpUHxNxu8NxjqsQ/j2tQvOAVLLrjp9jz3D1Y9+jv8cl9N+Cjh25D5d615Gq0CAdN6OjyYnSyGwcPD4ku9SPjvVT5sboTDYXJuEjBytOTCg+shclYgrraXbS9Bg57JfS6A3A6qlBSsla48crKTaip2UrlBoJ7ETnzAhi0OTiQswxVpRuo4tyGloY0kUyGu9rZ5cnrMqFuyIZBfgAWZSE0jQT+szBndx7zNGOkL4iTR4dFgNtTj1yPgIucuDMfesUWmNo2I+zNpYZQOkGpEIVF68iZR8WYeatGSVBvg8bYJsCs0XOgGi+60koANaF3oFO4axc5dwa4zqgW0OfjrSoZuXNy0AR+i5UaMV4HnC4rTGYdFEqCfnM9tHo1qmrKoTdqoCHQ1zfXwUDOvXugC2aHCTa6blFtKeatW4GP16/Aku0b0WhUodHQisqWapQ1lCLeS041aqLvcDuaGtPEWLlZl4W68hUwqXbR/ZSO5uqtAuZiatpJXiveLsbJk7vZGer8mAPh2KmfPkQNvFPt1MjrxJ4dn2LxwtewfOlbWPjpK6I7n8GdgHUVFPICqJVFYj9PQWSXzq6cp6cpqIGlUOTDYChHU116Iq/+6UEB1FMHCRRtNQTtcrQoK9Csrkartk5kyNPrm2Hh4QyTHBoLfYd2GZx6OZwE+WGfARmzn8OBJ66H5qXfoe7hn8G78iUEyjYipC3GBAF7sNuC+IAGHSNa9PcZRGbBU1MhnD7IEf1d6PKr0OGSQ9eQR59zBCfHYgTzDrHCHzcyDo+3U4PUJ4ZojtL9wFMXvVYlvDYNvPTbRIIeavzViVknudk7UJC7DR5rM2qLdmPtvDfxOTUgdy6ejftv+BmeevgWqgOuFlHyZdlrsXfNe/g7gvmLd12Ndx76NZ66/UeY9cJ9eOXp+/DoQ3cjMy8Hnu5utDj80McSc8tTQfpylQrQM1EqQM9E0+E8U6WC9OWrI+GeLwJyyXmzXCnVSYalB+5YNzxRekwwd0cSQOdjXNoDCXCnLAPkzqkxch7mXzJmLoH7YkoF0K9T0532TMXJFKRrMTx5n9wehMIZFtHqIuECR60TuKXPzNu8j4+lAniypsN5pjqf4CW1eDUl/sNJ7pwhzlmiylQWfPPqn+CPf7gV99x4Ne68/nv41ff+B/7H/30V9q6bg5K0Vbjpx/+IrUvewwcvPAhZWQZ0slI898hdsOtbYKdKW6uoIYC3IBbUwWVpwWCPC4en2jE+GsTObYupwjQTjEdx8GCEykGxlvTEFFVYGMLpM/34nEA9OeFGb0cbVfDbRMY1Vn8XXc9WhalJN0ZGzOjvVqErWEfORo7j/gZkfvAAllNls/2x67Hhoeux+tEb8PrvvotQKwG2MRMRXwv6+uwwWxswOkKQ+GyYXFyXCG7iZC7HJ8P0OkGcIID00Wt1EDQOUkNhoMcAn7sWHeTMWQFvPaymItqWozPeinCgAW3KDIT8tQj6aujYAXLU2Qh6auEwl8NlrcRwjxmfH2/H5KBbOHPuYmdnzlPTmit2E9QLBMhV5AijbhnB3I8zJ8fR1loiphopmnaipW4tWmpXQq/cQN/xRiiaN0DZuhuVVdswQZ+Bu9nrWxoJ6nYBc4Y0g5zF2wxwhnl7V0QAneHNMGd3rtLIz8G8meDD3ewer52cuVKUCqVMdLUz9NnBs8tnd99MDQKtqU2Mmds9VjFmXlxXhg+XL8SsVYuxeNsGtFjp9R06NJBTrGkuR0cPB+fZkZW1Bts2zUJt5UZq8GxFdcliNFYug6J+PepK14sEMqKbnZw5w5ydOUOc4c1d7FxyZDsDnUsxNY3O5QQyhyYCYvoZTznjIDd25VzyNDUeP+eodp62xtPTGPDsynmRFV6AhZdH5emIx451iPzuvHTtGbp/jwzS9T8fo++/DG5XK31nFfSZlbC5FdToUSMesaK/3Q2PrRXxLhN93zLEbAoMOtow5VGgdukrqHz8Wqif+DlkD/0QniVPo71uJzyKPASogRF003fpKETniBqZmfOxfeO72LftI6HsXXNRkrUCE11GkWshYKlFyFaPvohOxGFw5roTh9tx+iQ3eodEL1Bfuw6TQ0FqfNRR49SI0ycmMThIn38gjP5BLyYm/GinBlHI3YDm0p0YCmqhrcjBw7dciwfvvg5PPXor7r7lR9i2/D3kbPoY3/ovV+HuH/8dCtbNJqj/EovefgZz3nieYP4HZOYWwNneA+/AQdSaeNw8NaQlTe/W/oJSADpZqQD8dSoVoJOVam53sjgiPNk9TxcD+WJiYCe6xclBn3XSyXKGqAy2C7kI/G4630Pns7yRbiGHn8EchTMQo/PjdE67KF0EbC4dnPqXjnPpCMZEafNHqDEehtUXTTQquHeB9J8e5uy+ldybQNuJLEmd546JxzwFjcE6Dea8Tzp2KaUC9Ew0Hd7TxRBnR86JIHhqCTt1/gNWauz4/YOP4P57bsEDt16DN56+F288cRf+4f9zFZQVGbC3lOCtx+9A2uq5mP/mkyjZR5V1eTZy9mzAweEOjPRGMDXSgb5OW6IL/HQ/Th/vwMSYD92dRmRlriQHTo7iVAeOcApOAvepMx0Yn/JgaJQDs2rQpi9Ae3srnNZiLJn/FHZvnYW8/YvR3LgbGk0WNQIcVClpcGTKSm7MAhyi12qXIfejB7Dk9m9j1Z3fxdr7forVD/0CCx+6Bv7GvbDK9pJTySLXXIDuLi28HnJ5cV6cwyMge3jYKYAwMWjFkUkPuuNqhAgc4wSR4X4zouT8BsktJZKJGOH31KG3S43+Ho2Qx1lJ+7VCnXECp7UMA90aapBoMNRrFK6cp6fxNKe25jzhyq3qUmoI5Qg5tSUinSnnYO+LasSYOQfiNdfn4LknbqIKORsW7T6oZevp+etgM+yB207P1WRiz975CEb0sHl0qGyoRGl1OTnmWlTXlYsudHbaFdUlAtoODkgj+Erd6QzuusYq1DdVo7KmVJxfUJQjAt6sNh2aW+qhVDWhvKIILfI6cQ1elIWvyYFylfQavOyq1WVGk6JOTEfbm78P73w6G28v/hizVy5ETnUhCutKkF+Rh8LyHLj9BtQ15KCSGjIaZS689jJYtVmw6/YhaMuG05BBjZ1tYp65CIAjcXAbO3IWd6tzdztDnB05d7nzb8fncOQ7J42ZGPEIYHO3OketM8Anx4M4cigmwM6BbzzfnCUFyvF5PF2Ng+HGxug5/Q6xQAun4sWJfnoffcDRbrEG+1NP3ILHn7wFH89/GQsWv4Unn7gdLz/7B8x551ks/PhlPPrEbzF/3tPYvXIWdn3yMvZ+/BQW3fFvyLvzGzA+83O0/PF78C9/Dr3NezEckAMHo+Su6R6cNOIkAjAbc1FXsV70UNQUr0V57nI0kosf79Fj0UePY+X857B64UvYuu49kaWuIGc1CvLXoqRkM2prdqIzQo0vuu99tgY4LU3UCFbjs8+mqNHci6P0WYbGPBget6OnU4HjB13oCsgw1WWBW16Btqpc7Fi/gO67u3DN9/4OW5e9D0tDHn7yd1fhyRuuRkPaOnz8zAN4+s6b8Ph9d2HVipWwekJwtQ+I7JG6yOBXhHl3SoAnKxWAv06lAniyUgFcEo9jpwJ4slJBPFnTAS6JQc5ihy1EMJfEUPfSc310fc7V76HzfSQvOfEAuXMfyU/b/JiPM+D5OJ8nPfYw7APtIoiOQc7z1f/Tw5wlXUeCOQOe93HJQNax+yVpCZgs6TFHUhsIqBeTcPTT4DxTccrVL5M53k9Q94uVyXjFMZ4Ha4z2IqOkHD/6wbdx7Q+/iZXz3kZx+mb85Bv/DU5lJRryduKFP9yEDfPeQnnGRrQ7VAhZFAi72kRX9Wh/CGdODeP4YaqEOU/2Z53kkjwE8AiOHPajonwzhoaMcLuroCZA1TfsRGbWp9i9dzbyDyxDUckq1NRtQShQDY+jBJvXvoqstI+hbNkNqzkfRqrkjp/04MhxO44eMePgkBLHu5tx0FmE7Fn3YtU938Wau/4di2/+Jp7+t6twzf91FR762V/jxXu/i8fu/i5++bO/wv33fh8b1r6B99+6B4vnUoVL7rCqYA25PapU0Ukwd2GCIB4PKwnmTgz1mcjZ1CHobRSAD3MUOzU6IkEZufFGcmTNsBgLEQ010eN6uB0V8LuqEQ/J4HXUIEqwGeu3iQA4nmJWXbydXm8Lyo/GFkgAAP/0SURBVHI2oGT/apTnrENF7lp6vAr1VBlrZPtFV+npE4Mixeh7b9yPXmrcHBzWEsyq0RkqxeGxNnRG62DS5yGHntfeZYPZ2Qa5ll4z4oHTZxeBbRydzoFvHOzG0eoc/MbLoXIAXJtOfi5IjgPf+LxQ1ANeA91CbjoYdoj55nanDjw1rW8ghomDQyJ3O+dwHx7rhjtoF937wbgXOktiWlwLZ4sb7IC/L0oVmxPBnjAs9DoKvQwtymp6D2Y4HS2oq0lHc0MaHKZCmNQZ0DRvg0uXLoL8PMYiEb2O0x04OeUTzlwaI+dpaOzMuZudxdujPQZxDgOde3E46Q7DmRdM4ZLdN28fJmgysFns0tm983Q0Bj0/ZmfO24cOxnHiWDeBLoYjw+TyJ8JCJ8ZDSNv2Kb7/3b/GHx+5DvMXvYp33nsMP/nx/6T76XGsW/Qels1/Hf/4T1dh7arXkbfpE7x5x8/wyo3/gpX3fAsNT1yN6tv+DpqnfwLtR/eiYOGz2L/+A6irMlB+YCM6elvpHowie/88rFn2Avbt/Ah7t8/CltWvoTx/BY6OObDgo0fQWrdLZMurq9yGytLNyC9YjX2Zi7Fj7zzs3DUba1c8g9WLHodVV4SwV4Fliz9ARsZW1DYUYGA0gIMnQjhyir6nI1bxeqPUIB2OaaAqz8DBTg99590Y6vagrmgvyjM3QXZgD77/36/CrMfvgbu5Ao/fdj3eefYJ7Nq4CVaLEx6qN3S+LrR6OuHsP5wAdgoIS0oF0GSZAl2kjosqEW39p9MXu74vVHIAWiqlAniypsN7upLBnSwJ3Oy+hRun78LtJxCflZcec36NULQboXgXIvFuhNu76T/bg0gH6ezjUJTOoePhWNe5MhjrpP8m/W8J9ja6lpU4ZCMefemY+ZcpGbx/Ck0H80zFXekM7eR9fF3uZmcxsCUlQ1xSKohLEjBnR/8VlAreydKHqYVJMG8we8S8UN7HUHd0j4i8zUaTBi88dT+WfPwOjPIqfPTqE4hbFSjatRoHdixHr1uNz8epouv3wqIohdcqo0phjNz4qOjqO3UsgsPktjl5ikGbh85OJYLBBnz88UNYuPBJ7Nr1IQ4cWA6ZbAfUmgxYrQdgsxVCrU6HQrEX7ZF6Ed28dMFj2LzuFajkHPm8BfX1W3D6DFXQUwYCQh6UDRvgbN2BKF1n58s3YeEt38SiG/8VH/78bzH/ln/D/d+6Cr/6m6vw6gNXI3vn+9i05hXcctM/Y9mip5GxZy5efOI6XPujvxbraB+fcIhK7bNjQQGR0UE7zpzsou0ucnou0eV+7FCA9sXF9qFJNyZGCSBHAuTOdWJe8tiwVaQB7Y4rMNynJ+AqMUig4ZW8Th4iIJAz7CMXONHrEF2kQ3E9xrrM6Aur0B2UY7RLj6kBm1iO8+TxHtRW7MWrL9xGwCumhgA5YPquLG3piHjK4LEVi4aDSpWPk58NIhC3w+BowzDPJSeAxjoCYkEVXqecoc0rpnE2NgZ5Z09EQJxLFp/X3hUS0e6cWCZGUO7pC8Ht5TgDn0jveuTYMM7gqMgUN3kokTmOM8D5o3Z09IVFY6K9PwyTVy+yA3o7/HBT4yDYFUCkOyhSvrYTKI4eG0B71IT6qn30+bbBTuB2GPJgUOyBvW0vHPpM6OTpIlc7B7QdGXXixKT3XDe6CIo7Q78LbUvd8DyuLlw8l2e66V4cEt3o3M0udaeLbQwn7s+zXfB8jDO/8T6p5CxxnAEQnw+LniUcodfi7vZjHbRvAIrGTDz15I1YvOxV7EpbjKUr38L1130Hu7ctQtrWJVix4HU8TvfVrq2zkLHyXWTOfwFFi5/EHgJ45YP/CvUj/wvKp66Gbt4DyFn0DLI2z4GqMhPbVs9ChO57vr8ry9Zh5aIXsWfrbOzY9B4+fPt+bFz1pmi0fDr7cSz79DmsXPIS1q58Axs2voetO+ZgT+YC7MtZiozsBagqXoTNy5+EWZ2N7pgOLz3/IObMeROzZr+MFWs/xPJ1b2Bv1ieob9oAhz0XqubdOD7qgVdTi4kOD8Z66fePWRB1qhAjedS1uO7f/wm3/+x7UJYVYPXcOWgoK6VGdxj9I1NQkSngNdg5TzunfP2qME8F2D+nUgE8WakAnqxUgE4Wj0tfVOSOpW706WLXzGIXLtw4QddFdTeXDHY/vXYw0oUYQTtOAG/v6EVHZ98F4n18TDouiR/z88KxHrpmBxzEIYeP55n/J4c5O3F2wEpXRMCbr3nOFdPxSwH7LwHm7MR5SUa5MwQt3VwM9iarD40WcljeEHwBN6JhO45M9CA/YwsevvM6hKwtcKsrRbAOqMLDGXLeJzrQ7mtGddkWdLe3wWatQmnZJqTtnY+srEWortiE3KzF5GIb0d3Rioy0T5Cd+Smam7aLLuKmhq0oLV2FyvLVKClahuLCpeQ0VmFyRA+bLhvb1r2G9StfhFGbBWXrHqjaMqlCbkffsAYt8p1oqd2IIX81DjkrsPeNOzH/xm8RzP8XVv/+h3jx+3+Nh7/zX7Dzw0eQufp1vP3cDZj93n34wz0/EBVtbuYSHMhcioVUOXIqVXZ2DIpDBA9eE7szohFrkvN61j0EXV50ZbjXIhZdGSWnPT5kw+iABccJ8NyVfvwQL7Xpw8ExJ44d5AVYGAikzzoFyDlpDOdm5/SgvJjKSXJ64BW5ThFIDobI9dFzeOiBgDTcbxdjuI21+/D6S7+HSpYh5l5rZWlw6Q9A27IPZm0+FM2Z2LRpNgzmerS0VaG4OleMS3OOAM76xnnW28gpNzZXQmdsFQlhGmS8znk1DhTvR3VdsVhUJbHYyj4Ul+Vgx+4N0OiaIFdU4UBROpqay1BSloWKqlxU1OSjoHifWHClnF6rsDwLVY2FIhtgfmk66lsrxAIr1bIyNChqRRd8RV2RWNyFF1rJ3E+/d8leZGWsQ3b6KtRV7IROkSM+j0WdSUDfRQ50kYhmt2kLBahFSlcGNYu/T2po8XfE+zlAjksWB8CJc091iG52Katbb7dVBLbxY55rzttBv1JEtXPgG0e6c3Acd6/zNk9L1GkrYdBVwaKrpEaWln6ndhwb8eLEmB8NlTtQXLQeBUUb0CTPgcPThO3bFsJhayK3nI22liLk5q0UUfoFGz6CvXgjepq3omrObSi69+/Q8vC/oPy+f4Zl+VNQZC6EXVmEfr8eOTuXiTgQIC56LOZ++BTWrXiHnPk8LPj4OezeOo++j25k7llC/4m3sX71O1i//n2s2/gB1mx8Hys2vYNl69/BqnWvoiDzA3z46nWoLVqL4W67SECTkbEdW3asxPL1s7E941Os3foGtux6Azt2vo1Z795Dn7MNluYqFKZtRX87NUp77GLpXp4maiOYz3nzWdx5/S9hkHPcAsEgSu7N4YW/vQ9tnggZgTEoQj1oprrw/8Cc3HUKGEviQLNLKXFeLDHmnST3WfFytyy3L0qN8xi58XYEwp2IRul3iROw4wRqAnMHAbqTQD1dvD/5GG/z+XFy6Ax0dvjcOPAEunAVQW6ZFKWeSqkAnqzp8P26NR3OMxVDm6HJ12KY82MpGT7DONmJS5CWHk936akkhiK+ilIAPJUU7gg4Fzw79WZ7QDh1XtHM7DLDbFYgHLRgf/pGZO5cgck+N4yyfBzsNgOTAXT5OACnBaqmnXjz1ZuRljYbZRXr0NC0Q0zVUiozYbeUoCB3mRhTNupysWLpc1g4/3Fs2/wOygnahQVLRKlo3gUZue6Wxm1QkwuPequgadmDvH3zsWH5S7AZCkXQmdFUiLEpctCTVuh0OfCRO8URHz6PKbH9xTvw6Y3fwYZ7rsGsn/0L3iLNvv3HUGeuQG36Eiz64GFk7JqH2bMeEhBmAPN4edjZSK7Eh8PDbrE2NmdWsxkqIW/IprIaxrYygs5eNFanoalmH2S1aWiu24c2eS7ULTkwtBWQy9whSp0qTyywUpy/mvZtFft5alpPTIPxAa4cnWLJz4izObHYikuG7oCS1IqYu4EqTpkYEx4hd87xBC2NGXjzlTsFQHgMmZPK+MwV8JoJzop81Fbuxq6dS9BDlW681wOrT4tghwuBmAO8Jnk7uWJe6MRoUdEf1Eotd7tI59o7QBUCuW7uMud9fA4vxsLP0RqbRUa5CF3DZGlFd29ALL7h5gVZAkY4vToEozZE2p2w+3TwhM3o6A/ARA6uYzAId8SMeI8ffUNRjE/2YWAohglqFMbiTgKpEyN0Dk+5y8tcg5x9S1FPDcGmys2Q12xBa90mVB1YTvs2JcbM2WmT++buc878xt3sUvY3qYud9/N3xollOAscB8AFvdTwdMoErL3uFrGYCgOcx8p5H4NcgjmLQc6Q53nnPGWtr9eJoQEPBrttOE4NOo7/OEmNOo57iHibsJ8agvmFa9GmL0W0y4jq2kwM9nmgbS1H2KNCbd0uhDy1qN6zEF66D8Z0aTBseAK1T34LtX/4W5STQzevegbyzMWw0/3VYVehYPcK9EZb6HcnoFAjYu5HL2Dp/Dewe8sicuJvYvuGeZgY9GPtig+wetl7WLXiXazfOAc79izG1rSFWLN9jtC2PbORvetNzHn9ethU2WKFvpefeQhz536AhUvmYPHqD7Fk7Vv44NM/Yv2211DXsBnLl7yISbq2vrEGrzx6P1599i7so/+KsjFbLIQU9mhEXgieo95UV42GukbozTaYPUGYySmqPJyjvQtKAgqLV4hLBXFJqQB+XgRMAuKllArAX6dSATxZqQAuSbjvFIBOlo0AfClxcNq5ALUkSRB3eMNw+jiQlZc37hBuPBInd00g72gnp01Q7iAodxPUuwjWPbRPKjsJ3LyfS2k/P+bzO+k35OeG6DfgxkGAuPCfHuZ8DeGAz24zzDlwg/c1W3zQuKLQOqPQuciluwneJN7mfSxpXyox7L86zOkzXkK8SITCHRJzQltdQXLoAbGfEz44OruhNKnFqlu9fUGRQ1vbWkKVzBAcmmJE7dViTe2da16FUbkXdZWrsHHd8+SUt5Ib3I7a+k3Yu/cTrF/3tpjStWnje2J8mceUSwpWIWvfp6goXgersYAqhm2oq9oEpWwPKopWoryQwFu6BgeHTNC3pKMsZwVWLXwOemUubOZSRKKtImBucNwGdVuu6H4+NUhg1pdhyYPX4aNrv4WVt/4cq27/FV783j/izeu/D2sxNRTyNuClx27Aq8//HosXvkIuOk6vmYcJqrC7Ahoxl5fXGOeuV45q56Uy+ztsOHOsF6ePdoo1yT8/0UPHB8kZ9tJxl1jm9PTRGE4ejqC3XYfj5K6PTQUxNmgV7pxzs3MgHT/GZ/Rc0kCHCTUlvKjKPjE9rZUaCJwBztSah7bGREpXzknOQXfs7MvI/T3x8K+QuftTVBZsRPqWuWKMPXvXEuzePB85GWvJ6e6mcycxOEl/8qAO/RMxnPh8CqdIn+MIjpwYEeuN86IqLH+Y3h+VnQRpXnyFF2GZOjJwbqEVhnDfQBh9BN1Q1ILJQ90E/wDGJjtw6Fg/Pacbk4d7MDLRDl/ULNTR76MGoBK9YxFEutz0elGCeBRTU30Yotc+cqgf7REHers8ODQWR8irxo5NcwlWLyCXQFS4fwkyds7CgYx5qC9di9qSDVA17hNzx7mLnVdN40A3BjlHtPO2BHEGOieOERnguMudnDmPmfMYOHevc8nj4tLCKvyYxd3qLB4nF93udIy73TlojsfLxbDRid6zPSjtmOih3/FEB3rjbcjJXo6axj3QWSqh1JUir2ALQuTgC3O2obk+F7k5q3Ageyk+pQZmkBz654FiNC6+C4UP/C1c7/8SdU9/D+Z1L6CJGgUeYx36vEYoK/aLQDQe5uHV8N5/m2H+AXZuXo7VS+cgK20DfbYxFGRtwZKF72DRwrexZv3H2JOxGlvIrS9Y9S7mkmPfsHUWago/xVtP/gTNpZtxZDiE2e++imWLPsWK1UuwauNC7Kb/1bINr2POgoexbff7eOzR6+AyN8OmVODj119B+o6FWLfiFbz92t30+p+gr9MOhbwKc2a/j2a5DLffdS/yyivRPjpBBiaOVncAzZ4A2uKd0HX2iGyLvH77xcTAvpQY2NOnZCVLSm7yp1LK7u8kJXeZp1QKgCcrFcCTdTGIS3JS44ldOYOcx8djMQJ4O/3HWAxqgnJXrBM98S4CNv1/Scllqv3dtK+bnsPPjZGiBHV2+gLm3AXN4E5VSsC+WPmnVkoAJokhx0o8JqfsTrhl7k5qoy9SSSDktbw5MpyneYnz6PxGkwXlLS0w2Cyw2Ixi7q3RZYXR6Ybe4YXO7oPO6obFxUtWOmB1Uun0kKvx03lBGDgdoscPLbV4eZ1tLnkJQkladtL0Hvi1uKtcEr83EWTHDQY+h1ptksT64mfXHOeGAnfht1j9kNt8sMY4spSu5XTA4HfB4LVAa9fA7SEH41DC72gVaz2HPTJRSe7dMgtLPnkMFeSetm98E70dzcjJnIu5c+5D2t53kZU9BxmZs1FcshaZ+xeLtZdzs5aiI9IKh7kE+/fOw3Zy5YW5y6Fvy0J58WqUHFhBrnw7KkrWkPPdKsZLj406qEJah7y9C7F+GTUa1AWQN6XDaq3CYXJqY5Nu6PSFAnxnhp045GzAjlf+gKW3/QTLbvohFt/wI7z+o2/g0z/cCEdFOuqy1uO+m7+P733zv2DW2w8ThHlOro1AHINBXSy604+MhTDW7cBnB9sRI7fM7m6c3PpAj0XkDx/qs4hx9L4uA2IhBabIBXJw3+SoExGCy5EpH44e9JPzNNMfQo5jh1w4OuUV4qCsgyNuAoEWqiZO3VoIl74KOmpQqOsz4dKVC6Drm7PRFWzFGLl4DiCsLN2Kt169C6qGdMS9MjGFjZdJ7fAq0BXWwW2TIZOAbncpoNDVolZeCpOrDTJltehm5651ZVuj6GbnRVTYffMCK7y4Sk19ieiC5wVW+DyVpimx0EpTCdS6BphsCqq4K8h9NpLzLICirRY6UzNkrRVoVlSKx/XyMqgMjVTh6FEjK4baLENlwwFxzVZ+fYMccnmNWJu+sjIP8uZy2C20T3YANeV7YCEQDhKIu8MyRDwV5EzrMdTBUeoyEbEuxsbJnfN4eXI0O8OcS4Y4u3V26Qx8KWnMYK9ZJF45eTSOsRFqmHWbMTUREIGZA3029HQYMD7qFTnce+kYPx4acIjhjfaYFvGQBpMjfgx2mqmhZ6L3QHDnMfPPuuE0lYtu8LLyzaiq3Y3qujSUlu4QWeXSdy4TPTn52SvEuuwLXrkHjqodOB4sR8vaR5D3h3+A/Ilvo/7x76Fp9r3Y8cmTKMpcA1VVDpqK9iJoqxb3irqlHDu3rUf2/u3Ys2st5rz/IlYtfh9jvX6k7ViFufPexodz38Ly9QuwN3sbtqetw9yl72H2srexfscnsLbtx7tPX4u6grWikbpwzluY/8kHmL/gEyxduwgfLnoLa3fNx0r6LxZXbsK77z6MeMAAv9GAuW+9jk8/fkEMlS2Y8zTWLXsXPrtCvJdNOzeSG7fjrrvuof96AbwEAZXbC1ffILRRqgcjVL8Gyax8BZgLZ0yuMBXEJX0RwAnHnND5/QzemZVfMp59VikBniRxXjAxZzsxf5ueI0CeKDnALAHuL5Z2XwLmLn/4LLzPlwxwty9Resm5syPn4DYBcXLYDHUGcVcsAWeGdG9HD/pIXE6HurSfSwny/Fzuck901Usw5yhpAudMS0kM9j+VEmBOLQalwh8khc+CvIsg2QkDgVKA1uslgPqgDcWh8vdA4ekR87Rd3b0olJVj+74VaK7cBkvLHtSULkMGuY2yijTRhanTq6HRyGDUlsKmL0ZB+nKY1VWIBlwwGvVoVDTAHafr27SolNfjQGUZYp3USrXRcZMdIfpyTd4wFK4AWtxBqMPtaKXHakeQGgwR6LRutGmd0PuCaLZaCew+cb7JGYaVnb8pDG94CCXVaizfuBs7MrOwac8WbN27AgVF65CT+ykKs+ahIXstMpa9j7i+AgMEkbb6XTgyasUGcuOLFzyNutqdIvCGp3jlZS3HR+89SK5kCfSKfQTlVSgsWo3cA6vIwSzD3h2zMdKthdtQiJX03OK8JXDbS9FIrry8fB2qajahuHiN6I5nx95YvQ3jfQY0VmzB3k0fYu77D8GsKYTXXodQQIHTpzvRRdfzuGsJiEUY9NajS5kjutk3PPALLL/xO1jzux/hmX/9K8y9/zdwNWajsXgLfn71/w+//uHf4qE7fiTSpjZX70RbWzbKKzaD03eOUGWO44M4Te6SF0jh1Kwsjrzn81yuShgMBeKxVpsLu70ETmdZIlGMIU8kjWFx979BlwWnvRAWYwGctjJ8djwixtY5rWtDxR4Bc31LIX2vuWirzYZbUwVDUx6aincKUI8P+HDmRB/KC7dg1lsPCjc6EGsVQxs94UZqdOgEyPSqInJMhRgcCgtQc570QDyASEdIRJpHuzjwzCsWROHFVwbGeuAK2OCLuESedC75OC+WEu7w073hpEamQUxzC3e4Cei8IppejL1z7nc+7vBZRMnP5Uh2i4tgPBih40a6tgkqPTk8rw2eUIDO5eVl3fAE3VDrleI6Q2PtCEdMqK5OQ0P9HmoYNVDF04Sor5QgXUZgryZAN8FjLqcGZLsAOY+NSylcw646EdEuTUvjxwx+7mbnc08T0CcJ7Ny7wbMSuNHV095GIA+KoZVedvMkbnjxqnZ8Hgcp8qwFnkrIK7jxAiuclGh8wIqBTh2BPCYWt+H5215bLYpz10LVsh/pu+dDIcsQwWjVJZuwedWbyNz5MTatfAUZ2z7EmrnPo61iB3qcpbDnzUf989dA9djVaHvyp1B9eC+K6P+Ut28ReAEhRfV+eC0V+OxoDGZtE1avXoi9OZtRUL4LH73/GF5/9nZq3IxQg2ElFqz4BO8tnoMFG1djyYY1WLR8MT5Z+BHeXfQO1uxYgJqy7Zj39v0opQb1RL8RKxe/jnkfv45Fi+djyaoVeP/TTzB31Tys3r0QOWWb8fJr98Jjb0aHy4xFH72L0qoMZOSsp4b0LOyg1xoIOHDfXTfi3cWzwDn3X37kcWRt3o2Ozl5Yw2QWfAFogyFoqc40EJQSUecckZ5a06d6XSgCOjUGUkkCtpmuzyWnL3WGe0iJZT15uc9zQJYCycI8let8khURTe7nczrhoPfC1zhf8pKhVN8yXPkaKcSw5uOXEjcMWPw+eRhCek/iNbjXwd+RONdL55IZM5MR40WfzE6SK0T/5RBcVIf7gjEEo/R/IZccjnfS/4aceDiecM3kolOVsWin6CpnSd3m00sGNnerX6xM1lVKTwLmV6I/NchZ0wGeLIZ5a8BPIlh6OqF1dcHg6BKwNFArVOd10ft0iRao0tuLVncvWuxRODo7UdCQjx1pc6EoXwJdxTxUF7yFPduew9KlzyM7dxNKizNgaKtEm2w7ZKWLUbT7fega6I9ck4+aijxyQfVQmBuQV52L1z96E488+TDBXw2n1UaVNjUEtCZy9x5oqWXW6gtBQa0zhrnWFYbFEYHbGibgdcHf2Q9dIEQ3NK/XzdORqFJ1B6DX2wk4XuzPK8am7btEOs7MnK1Yu+5tcgKvY/eWp3Bg92soWP0W8pe9gylvM6z1u7F9+Yvw2YqwYO6jWLjwaZjMpUhPXwavV4783HXYsu4DVBZtQNbuj7Ft09vIyluKvfsX0jnzsWf7R+gJyaCq3Ya1i59BQeZ8aFXpBPI1KCxeifLqjaihY/X1O6iCzCSnnEOVN33P5NAVtbuwccXrYllQY1sROju0OHYsCg8BPOgjCASbcKpXhx5VNtY/db2YX77u99/Hmhu/iyW/+wHSP3wKzQXrUVO0iSrcl7Fv8xykb/gQ6z59Dgf2fwqfr5IgRG7/eFC4udOjMRwb9JPjLYdWnwWDKRcW2wFyqLtgdxaT08yGzVEkjnHpcJXAbC2AlcDtD1YjEKoR+1SKPQLmLkcxvK4KsS72IU5A02mAooGuKy8S0pOLVVElbm0lN1yThabCXej2a0RWL5weQsWBbXjn1XvhMZbAYzoAvWw3ufedYsGVkLMSrY2ZaKZGAA+HGMxqKLWcm91OAHXCaNPDHSD4EliV2lYCqgu9Q1SZ0WNO8CJXN4uSp7HxuS6/AxanCWoDL4jSSo0BswCzyaGBUtciIM/PNdkN58TnthkViHUHBNQ5or2xtRbyNhW5dBMUBj2VBrpnTahXNqKF3H8HvVdvQIv6Rvq8jWkwG/KhU+2FRr4VDi19b9p98JqKE2PmJwiiBGF23NLccr+tSjhx7mbnUsoMxwGMopv9s04ME5w56VB/lxYD1PCJ+JtweMJNMDcQuPWwc459WyUcZmqMaQ9QY0KF4T4CPT0n6Kmn48VieqHfUYOAsxZHJ7xi/jqDNuBsgKIuHQ5dCbTNWSKZDc/pjnpq4NTnIeQoQ4h+nzg9360vw0C0jRoDfiAug2vhY4h+cDeMz1wL89wHYcxfiji93lS/S/QAcLQ6D8c4zXJk5+zAzv2rsCNjEVYtfRFLZz+CU8MuNJTuwXvz3sTrn36IjwjM81etwpo1a7B63VJ8vPJDrN+7RKym9/rTtyB/3yfAST8+evcPmPX+U9i4aQ0+mvspZi1YhPcXfUJ6Exv3zMcjj18Pk7oEQwTqJR++ie17VqC4Yi9yd69F7oYVOBwP4qk/3oWrf/cTONq9ePPhx5C7khrB5OR4OViGuZ7qQ6MvIuD11WCeGDc3XhbMz6/XLW2Lx3SMQS6mc5HL5wxo7gg1ZCWg03tgOem1EupNEs+vTg1ySdPhPV38/sR3QNus5MYHy+IjiJMY5smykXm0E9jZffsDkbPg7kSMvmcuI1EJ5gzuS4igHyeosySwS3DmsfIvE0NdUmLMnKB5pUoF4K9T0wGerMuBucLtFM6d51W2ujl4LARrewz55LI4AKUm90OU7XkeVQVvIGf/G3jnvbvx8dwXsGTxu9i+aS4qDyxAzs4XUZH5AeRla8UyhSupFVxVvx8rt87DrrzteI1gfv+j96NVKYfZaILRQE6bZXND5SLn7fajweah1/ZBZfagUaaDookqKmsINXIjCptUqGlVo7iyko5xik4tTBYFjFRRpGdtxY59a1HfnI8DxZuxavkr2Lr2FWxa+igy1r2EnfOfxd5PX8a4rxkFWz/Estl/xFBXKzVMPhBwtpNryt2/AgFPE7IzlmEfOZTGul3I2PsxGht3YFf6XGQfWIkicuhpO+cImNtU+1Gdvxy5e+cgEqiGTr8fdQ1bUF2/Fc0tadC15YjK1eeoJGeuI/e8RSTKyE9fiBi9TogqbU7icuRwABOTbhwj4OOYjyrwIEbJQW946jqsvueHWH/HD7D8t/+G/S/ehUDlLlga0mDk5CRUMQ/GNAhbKzFFzv7MUY44b8fEUTsO0XViBITjQwExTlpWuA7FpatRSQ0NFs+Fb2reJebA1zduF4F+dQ3bhPg479Pqcwj2uWhp3S2i9fXa/SJin905R7qzC2SYcwY4Y2sxLKoymFuKBMRNzYVQVO6DrGgn+sM8ZzpMbr6PGj5r8cKTv4NZmSNg7tRkI2ApgI1Kr6UE8oYMtMjy0dNLzsigQGubguBrEUlc2Hnz6mkmB32XqgbhvrsHqbLwmsV+mbJeHDM7CbgEZS61ZhVa1I3QW1Xkvq0EarmAOa9bzsc42xs3AjRGNdoMKnGNVo1MwJxdusmhRq2MGhkaJb2+iRoBOpEr3mAziXXNOX98Z38IZlszGpqyIefGG30WVdM2arxtg99C7tS4n76b7EQGuLMwZ8fN884Z6Dy0wj0V7MzZobObZaByRjg+78wx+p+q8tHWmg0t/e4sWd0ecf/wPeAnJ79xzdtYvexVbKBG65b178HHzyc3zo4+4K5DR6SF3LwS7WE5ogGZADmLMwQ6TZXkwrdCVrMb6ub9aCOHblBkiWlgPMWOge7W5cKjPwAfnctAP9inBfpUaHvvTpifuxbN9/87Wt++DU7675+ccNJ9OED3cheOjNrFvHp8Pk77xnH0VBxTR1w4Nm6ET5OFHlsFFFW7kVu4DWmFe7Ft/y4sX7ccWzauwqYNizGHHPiKzbPQHlLihYeupcbrm3SdMBbNeQSvvnAP5s2bhbkLFtJ5i7Bo7VJ8svxd7M5cjCcfuxaqmj3Ujghg15KPxD0lk+WgKmsL8jcuxUFqCC756C384/f+J7xxD2Y98QwyFq8lmPfAzK6cHTnB00RiaKUCeLJSATxZyV3uyZJgLinhcBmwZ106PZfFU7dEEpSzSVMSSmRH4/nZ7hCfkyRqAEhyhbhxcDaQjTQd4BZf/Nz2xSRB3EjnsqTH0ns1e+NCAuA+cuz+RC+B089zx7uEI2doM7wZ5PH2blHy43CkPTXAkxQO0XPDdB5BnZ06R6lL0e1S5PrFJKBP35ekc2PmF1MqgCcrFYC/TqWCuKQvwrxHwJy72c87cwIqtZ4Y5qKb3R6GLRZFbnUGtu36CDX5s5G5/kGU57+C0pIP8R61xj/65Bm8/uYjePC+nxM4n0L65ifQUvIJ5KVLsWbBS3j7tQeRtn8pHnv5Trww63k8/faLePyFp6HUtEGnM4gVmDjwgfPuNuisaCaQ1xkd9HmoZWzzo6ikAeWF9dAo7ahXOFDZakaDUoud6TuxL3MjDhRtRVHxOmTlLKT3OAsr1r2CffsXIC1tLpYvfBYZWz7A1kXPYufSF1C1ewGKts4BRmzYt/4trFvwJA4P6LB741vYvOIVdPgaUZm/VozvZu6Yh7UrXkNh/gps2Pg2Sio2oLB8A0qqNou85aWFK0XUu7puO2Rl65BDjR0HAYlhzuBTaNJF13UsLBOVZ09cgXZOi9qWBZ+liJxFJDEdCb04dTyMY0eDtN2NM6ci+OyQCzhIrkafj03P/Bbr7v8Rwfx7+OiHf4MN91+LcM1e6Kt3or5iGzQqaixoi+AzlMBvKELcX42xcQN6htsEzDlt6xleje2zIRja8sltkzsL1MPlqYCSGiLtnXL6g1GjItIgYgKqazejmj5fRdUGyJr3knMvhYs+h16fi4LcJTiQt1RMw6ut2iJAzgFzw91WEQDHrlyCubIqnWBeQA6dYF68Hd0BNY6OxXDmRD/y0lfj6Ueuh6p+D3Qte6Gs2QJN4zZyhLth1eSirnI7qqkRECLwyuS1qJPR72/SCdgyaNk1M0Ar60vFeuPc1c4lq6qhTICYQc/bDHHO4lbVUEL76wnOWjHFTW1oQU1ThTjGmeXKqkvQKK9HA2eWqytBXXMV/FEnAZsAb2xGaXWheB/1LTKUV1ehrKYC1Q1VyC/OpXuCGiReHeSKYuTmrkVh3mo0N+ygBs4GqOrWw9y6DfrmrdR4yUrA/GRcTDnjQDheNY1hzuucczT7pZx5PECgD1DDIaoUClBD4CS5e546yMMdhbmrRBd51r5F2LV1Nt13redg7qTGgVlXQGWpaFyygz826SNXznPayRm5m9Bcm4ZWakiZeHEcajSYNQfQJuccADkwqjJg12bDTY04BrnHUI4Toxa6Ty3kzB+B69Ub4H3jdzB+fB9U++eJe3yI11Dvt9Pn5OmRAYx1WXF4lJO6UIP1c2pgwo+D0RrYazZBU7UV/Tw18mQvjuMQpg4NAsfH6B6Lw+KuJSDUYXLYgqbitagrXIQufxm2rXsVa5e/iXfffRmfzPsYz7z0Aj6c/z7mLXodFRUbMe/9+6Cr2IJTQSNWv/4EivetwI51s1C0YynKtq7EKDX6craswg23/lIkFVry8hvYO28Fujv7YPAFoQ/ExVi4AG6AYExwupRSAT5Ziah3yd2fdbmkRLf1eYfOcJTgyuBl180OXMA7ygGaZzOfkcOUtiWo8/K0nnDPBRJAJ7if646nayZ3q/Nrmb0xUV5KEsQNdK4kfizcOL3nZJgzyLkBwo0IT6gX/nAvAgRihjbDWwK05MqDodgF+5LFzxHPo+dLYqBLUJfALm1fVHR+OzWEWP/pYK5znoe5lmCu9nnPwVzj74fSSTCPhpBTSa1lAqWsfAEytzyMoryXkJX9Kp5/5bf4dMlLeH/W0/jNtX+Pj9+5DoV7n0Nb5Vy0FC/A9lWvYdY7DyAtcx6efP12/PquX+Hnt16PX912A4prKiFXaVBaUYt9WQVIyy1GjdIgAtuaLW5YOYk+3XhVVc2Q1Srhd3fTTTJIN08feK7inswd2LZzrphPumfPK9i46RHszXgJK1Y/iO3bXsKu7W9h0UcPI3PjLOz49FVkrnoPG2Y/gXWfPI7jgwaC+ZvYRxDn7eLdH6MyYyF8rTk4sG0ORgjmtflrRP5oTg7TrEiHXJuFivodyCfg1RHAdcpMDBDMa/KWQ0MVd9xbhYkRPQ4dtuHQEQdOnOHKiudjxzAxbBMV0ViPCm7u4lZn4sSEDR2BBvSSUxro1eIIVXCcRW6wtw0j7XKc6CEH1bIHax//JTbe/2NsufdHWHfrD7Dxj9fCV7UDuhpqRNRS2ZZHAM1HzFmFLk8NRntVOHXah2NnyAmhA+PUcDnU68TJIb+YNy+T7YGaGgBc5uethEaTg5bmdLHAynb6vJmZC7CfXM2+ffNE1D5PxdPQazQ07EQafU/pe+diz87ZKC/ZgINjLpw53o6xPocYM+e87CZFkZjqp6xKg01RCIMsC80l28R0tYkBggc589K8zXj9hTtgo8aFRb0f8sqNaK5Yi7amnbDR991Uy8l0ctDZRfejhn5/RTO5aiOJHHRbg3DYWrMCDfIqkbu9ezAGh88k1KSoEaBu1TQSrMsI+k1CvF+pa6RzDOIxX4MbBiq9nBpecgF0duecl51dOB+Ldvlh8xiEM2fwq3Rq0Qita6gnkNegqblepIGtbyoXU97iHRZUlO3AgZyVYiaDtmUnlLXr0Fa/DioqVfW7oGxIE3DmLnZ2qwxxduQMdXblDHMeQ2eQ8zZPSxNz0U+1E2BzoFcdgJVgatYmejBigVYEXI3wOeqRtmO+UP7+ldi5eQ5clmqRu3+gyyhgzuure+wVJGqouGpFvv4z3FA43S2WRa0tpwZI3T4xDdGo4SmJuVTmwdiWK5ZzdVKDLmgvFQGNPPZ/YsIK9CvgWPgw9M/8DMpHfwDDnHuhzp4LkzJd9Dz1hKnhEagTDVmXughVuWtQVbYa8qZ10FQvgb12JcwlyxDVZ8GkL6CKnxo0QwEMD4aBo/1i+typ0/Qe0UnfAeeeD6HbV4Tm8qWoLlqCqVEHQgEz1G2torevsqYQ69e9h8KsBVj69u0wFqyiv4EVTes/RfWuRWjMWQd1wVZUbl5EjeVm5K5ZiKefuJu+23ps/+AT7JqzBP09w9B7QgK8DGBemMPk++owP68eUZrJsQqdhbnkmAVkAzyVi3OOd4judA/ByBfrQIBgLrKaJSlAwOMMZ5ze1E/AlsQpUEUaVOHqvzrMkyHOMhFXGN5S97rFcxbk3g7hxl3UAGKQe8N9CET6EtPNyF2HBNQZ4vRZ6HGA6nN/IErgToyfS+Lj0jmsKH3GCIGYFQ7RNUihIF3vMhUJUkPgrK5qdYSWSdnQUikVwJOVCsBfp1JBXJLaS5AOeAXQOQAuGeaJADgPNHRMgrk2MCCi9O1hP7LLdmLrrvdQnPUu0jY9hPLitwQ4H3n6GixY8irmfPIifvXzv8VHr/8CjYXvQEmuvSH/I2xe8jw+fOc+pKXPxkvv3YNf3f0r/OKOm/Gz312PVVs2o6qpBdmF5Zi7eDXufPBx1KlNcMX7oLB4xM1l9URQVFRDFQwnv+iH1krvy0Et1VAUe9I3YtfuOdi+/Xlk7X8ee3Y/gpzc57Fp0/0E8uewdd1zePKeH+Cdx27Cm/fdgI0fPIeCzR8gfd1rwLgFBds/RF32EnIGcuSsfhNZS19BuzwbbVkrcDqihKpwHbYue1lEo8uoYmpUZ8DmrUFXn0ZkReM80Z302NK6DxGq4HCc4cmVThzHT3oF0I8e5WxxCviooh7sUFLFbEBBxmys+PQRcv4fQF63FQ3k9DtizRgZMQodmrDgsymqJCfM6JLvwbIHf4hVd34Hm+mzLLruX7D63p/CTO9NUbqBKvPdcNoq4CRHblfnIGwpwUhPq0hnOXrILOatc871kyPUsDg9iDBBIxZtRXeXhv4QLdBpC8QSqLyWudVCjlaeCZOxGAZ9oQC8UpElVlNjqZTZYshBq84VvQFmfbGYssaJaHhqGnezm5XFsGvKYW0lZ0eg8ZF7c7YVoq1mLzoJKodGQjh9rBf5GWvw3OO/JSefAYeOrqXYC6d2v4C5XZcv1ktXK+mzjLbDbNOKbna9TS8cuUxZSw5cKcTbroAFfSMdVGnYxHaLul6AnsfF61sqBdh5m924wUaNwqhdjJ1zNzsDmx1+i0pGcK4UJUuCeaid7kOnVjyPGwY6Qxu0eg0aZQ1iiIdzutc1VogI965uH3xeFfbtXSK6uQsyFqA4cy5yd71DDdz3UJI5WyQ7aazYdi5hDJfczc7d6m5TmQA7u3QOgJOC4TgAjqHP88w5uc/EkBOHx30YH3QIkJ84FBb7+BhPJxTTBdFPjUSdeHx0MiCmF3IQHCf9OX2ckwC5MTZIrprc/uljEXENBn9j9R6oCNSKpv1wWiuhV+eL+8uiL6LGdCVcpnyRsc9M+/m9fnaEGhpjGoRWPw3Li9ei/t5vIrDySYRlm9EbaTyX9GayX4tT41YcpEZFSfpiVBQvoddYjfK016HM+xDe2tWI6TOwcN4j+GjuE1i5ehbWrPwQW5Z/gIytn1Bj/WPk5S+EW58NnzYNna5sGFrWoaVmDX0PJvq8B3Hms+MYHRvA6ZNjOEWNFO6G99Suh6dgGfpLdyDnjUeg3bNUTPc0F21B+dqPcYYado271uHlh++AovwAcuYtxbb35mOwbxQad0B0iev93TD5+2D09pBbp/rybH6NVEoF+AvFDYLzMvmoAcAioLIEZAlQCcUIvu1wR+PwxMiNE8iDZxVixTm96VmgE/j85Fw5CpyBznOpGeKcOY3zmkvJUtgcSSBP1c3Ode6lNN2VJ8NcdLXTdyC61ukzSTDnXgEGuo8cupcaJwxthrckfuzzR4SS4Z18XDrnHOAJzOK4/+xziW1e4hY/FtdPUbIkqIfpfVyldASWKZ1BcqyppXaH/0OVmGKWWgxzBcFc4U8N8zafB21+HxSeIBQuztjWJ6LJrQEXsoq3Ysu2t7Fv+yvYtf5RlJW8h72Zr+GRp36JjxeQM3/vKfz06r/Gog9vhqLiI8gL34ei+FMs+eB+vPPaHdi15wM89tJN+MnNP8N199+Na++6Hc+89Ra2pmdi/a40LFi9EXf+8SlUNKkR6ByC0uSGzh6A3uwhp1iAqvIGOBwRWNw90NrDdIP4sXPPSuze+T42rCVHvuMRbFl/J/bteRjrVt1JIH8MaxY8hF/92/+N3377/8Gt3/47LHnxAWStfgP7176EU31qFG19H5aq7UC7BrqMpVBsmY3Oih2w7VmAvsY0WAtWw9GwB0MdrTh5JorP0IvDpxNd4ayBLhVC1hKCVRbK9i8Qc9PbWncRhHajqnodKqrWkZvdjqKC5agp24huqtwGOxqxY+0z+Pitm5Gf/hF6oo3ksnIxOqjF4YM2HCQdnrTg2IgWGNKiXbYTyx+4Git+/22svf3fsPA3/4y0F29DvCUdJnJ+3JXLa4/7qcLlsUyvnueYq3HylBuHTjowcciByTEHjg248Pl4REQ/d3a0ifXMe7p1BOlqsR3wN4n1zUPBZgz0m86td87HY1GF2G8QFXq9iIruJOfYHlEJV35w1CemkzVUpEHXnC8WWrHIC6AigNtVBdTYoQYSOe0eclxnjnaJ7v6ctOV45A8/h6xiM1T0HSlrN1HlvAt6+V7RpVtTvhXVlXsRi9vRqqpHTWM1WtpaCM7VKK8tINBWk9OuQml1HsFaJsbB2XVzd3hF3QECeq04p7K+UJR1zWUoq6FGQlvd2WC2auHwy2qKhOPmhVUOlOajqp67zitFtzkfY5BzI6BZVYOiilyxTGp1dSUKCwtQXEL3ZXUp8g+k0+N0GE0yahA14kDuOuTR/cTZ3nj4paFoGX3+9dA3bkVrzXbI6btgV85i0ElR7JzmlUEuTVVjoHPJU9MYip8fj9F37cGxQxGxyA+voNYR1eCzE7xOQEBMN4yH1WL7yFSIfp82Mf2Q97O627UYHzKLqYWHJ5wYHTDj85Nx4c5PHKEK0dWEwrz1KDmwQai+ju7jsi2oqd6OmsqtkMv2knNfhzb6jbgLXl6/F/3tzcRRcv2LHoLu6R+j6f5vwfTJvTiw6mlk7nyPYLuDPu9O4ei5kdvtbsKmxS8hI+19aoiuRHXmm5DtfwuBxrWwN25Afvan2LjjI5RX7xOzGeqLdqEqf73oLdq2/W1U53+KrYv/CEvLGthUG1CWMxvrV76M8pI0yOh383gs9L904yh9Tkwa4C1dAvWaF6Ca/xzyn/09dj5+MxpXvYvceS+gZPlbmGyrgT1/L95+4HbIs9JR9OlKrH/1Q7r/h9Hq8AhXzrnZTf5+cupfE8x97PITTl+CueRsGa4Mcgni3ngHqR1+KlmhGMGIFKFjiZLgTk6du6n94ZiAHXdlM/DYBQcCnNc8Dp8vJlKj8hQyCeKplArgXyZuBCSmoHFgXqI31RkgmCfJTZ9dpGb1x0icFCYipqBNF4+ps3hbOo+D5lzekNC5887uZ4Dzfg/JSdzi/fycVCVLahgw2K/63xvmBOmA5wsw17lo+yzMuZudEyXIHfFETmK7n34sG/YXbsSmLW+gMOtD7Nn0NHKy38Dm7S/g/kd/iQ/mPI/XX30MP/3+/4sVH98JefGHkBd8CFvTBsx/627MeuNuZOyfiwefvg6/uecGXHPH7fjJrbfg9scew3PvfoCf33Q77n3iBTz2wpvYX1QNX7wfGqtPuHLOCJRfWIaGel7qkmDuiUNlsoto5T27lyEnfS52b34Oeftewr6tj+DA/hexa+Nj/3/u/jrKrizL78RzzfLYnrbd1e7u6i6uyqxKllJKQUpKMTMzs0IMEQpJISkUpEAFMzMzMzMzk0LMmEqurM9vnxOprOxyudtjj9ea+f2x133vvvfuve/C+ezvOfvsTZDrfgIdD7N00j+zZvLv2D1rLIn2xviYbCbd8ySIYk5yOUGxqITbuUFUu56jyUXM4TQxexfjvelTYs5u5Nteaaz+NKi7wAdultI1kENmrhfpKY46h/hAcwK50mAbbJ1EmNcpcjOuaZjnC9Qrq4JobY4lL8udEoHvV88budmdSIjnIU4dmEKU3ymyk2yIDDHRxVdU0Fp7RwLVFf6UZjrSVexFQ5Q5FqLMbRb/Adt5b3Jm3E/w2TOXtlQXkkIu68xzpld2aGehXpR5fZE/w90C4OEMugZTGRwp0DD/8l4r3z7oYqSvRBR5PsNDJRrmHe2Z3BeFpta9BnZvT54GeGNDEg31ifq1MvW6tTGFXgFOW1O6gF2U11cjovr6uDVQTVqcJxmx7gLnAEpEpaeG25IvzlGegDkzykZngnt8u4U/fnmLpChnnZd7sC1Nl3vtro8UC+fOYJY4BpmizH1ITfaRxqpezxPPK86lukkFvZWJys6mrqWM6sZigXKShrOablZWk6ennilgq6WaelZem6+/qz5T8Fdj5uoz1QWvxsLV2LoKllPR7hW1ZTr4TQXDqfVKsStlXt1YqvehoK5KqLa0Nuha6PUNVfK6luLSLIqK0ugfaKC0SO7VVB+dDKi7IYEmcfSaSnwZlP/WVx+hC63oaHZRw2q8XIFaRbGr8XG1VAFv6rVS6yogToH+deIYpcxVul01h1wBXQG6v7tIg13B+7mq4DdUyTdfDOl55/du1ev55eq1+uzOjWqdV//V8yZU0Z3HStF+MyQgF6dCttHbWaDrnGek+ZKXE0xxURhlpZEUFAZRUa5qDMQJ5M10QiRV/jYxxp6e9kT4toW6C8up3PohNTs+ovnySoIui3N9dScqaY6rSrIUcB6+7uZGWy6XT2/iyuWN+PsaEOKynXhpR/qKnOgq9cLV9Si7DJZgdGEvNnZG2F4+qhMJJSY5kZRsQ3OJJ3Fe+2krtaMg+Tx5KVewtdiJk8N5zC4bydKCq6bHsFfPuYcBxc67aHXaR9PFbZSfWEveiY3EGKzCZd9CvI6vwXXnMmLPH+HyppU8qigj/rw8b9sPcWPkDtl1TaMlnztuUtt1V5ToLQH2/yLMBeL/fZgLFEU1NgmYX4O8c/i6tq5hUauDfwb5a1PjyArkarxZ2V8q287OUZBrmHeocqCjDsNfM6XW/xqsf2yvu9v/cp2eRy7beB1V36KC9r4HucqF3twuoJfv/jWYvwb4a4grU5+/hriCtLIm4dLr18peA/7H9vr3/z17DXNlbxS1dJmpiOv/XaaCvv53WXFbF0UdrRS1d1DcOkhZ8w3Km8Sa5XVrh8C+lVJRvDktos4F8MXNQ5Q2tNHQXo9fsDnBIeeJCTYmwOOgKHNj3DwNmLfoQ8wsz7B35zo+eucfsL+4lvxoI/LDDSmLt+DUrnlYnN+Bm/tpVm2dzvufjuejeXOZsGgxH81dyEdzFjBxwXI+mb+cCTMWsW7bQR2wUa/mt6ubpqGdkvIa8TIHBeDKsegUz6+dxuYybK1P4uN8AscrmwkWeDuJx+5ivhGHSxv0eLjt2U3M++DvOLBkAq4ntpJkd5Ig43Wk2uzhs4ZYEiwPkGx2kPyrxykzO0KbbO+Om4l+6KM3TyP5xErSru4n0dNQZ71KSHEmMt6GPAFmXLQVQ11pdFSF43BxC+aGKwn3Pk1sqAlR4SaEhVwQ5WZOTJQZXm4nSYqxFcVczr3BFNztNnPm0DQsjJeTEW9Faa6bNLxFfPdtJyPDOVSV+nK3N41nvSn0pDlyfv5vsBRlbj79Fxj84T/gvn0mvXn+ovrspPE7ibfPeb543qrna6vo4q+e1/H5V008eF7N19/16qIpPO0HUeaqZOnDu3U8vt+gE8OopZqP/OieavhHlyqyXq1X85Pv3VJj+NU6iE7NY1Zzm9V3rg+U8uxRqwb50/utvHzYpXNlPxqp16VOnwzX8Nmdekbac3ghv7/fl8/TWzW8eNDOd1/dJNjHlDNHV+p87J0NkbRXB9OmnJ+aUNrVnPbiUKoqErn/oEeURhO9Qz10D3XrMeyBGx3cvN8vjVuzBvpoQZRuHdh2++GgHt8eutVF3/U2/V2VAlZ9R61v66kTQKvERhW6mIqaltY10MbQTWkIB7u4cfc6N++NyGdd8ptW7j+9KctmvS/lSFwf6efmLRV128XgUBe370jj2dcojUMNj59Ig9RWqIGoVKuahtZVG0VPXThDDRG0VwTqnARqBoLO6qZSuqpublHnSqWrdUqBq8xwuhteQKsi3pUp+Kuoc5V2VVW8U0r6my8G+Ppzua7fjujlt18OCrh7+e7rYf70zXX9HWV//GpIf/aZbPfbL7r5/EUzX7/q5MuXsh/Zx7dqPJ779Iuqr69No6oqibKyOGpUxLoo6cKScPLyghgYLCQk0ISSQj+dbCg2woaR/mz4qoVKoyVU7Rin1XnBkU8pDDit7+2mygiSo67qKat818/9wWrOndyKyaVNpKReJS7oGFFuu7nbHEqTOMCqmMr2o8s5eGY7h45uxcHKiCsmB9l3eAVX7fZTnHIV2zOzKYg9SXH6BQ3zC4arCPC15to1C3nuPIgKvibANyTf9ygltptostrAsMVuqg8spnDfEmJ3LaTQ/ihhxltIlW27bFxMyIkDWK1dQ+D+46TZu8t1fUBxRze1fbcobhigZfAJRfUDAuR/fdz8rwH+x6Ygrrvr265T2SrvRVTVtr+OXB+dbqZVuajstr5BMQHcgIBIrLNfFGVfv8B61Lp7+n6AeFe3fCb2Y1hpNfo9yNvbR/Od138P4/+eVbf2yTH1/wtwvza1TuX2qO0QUSXKVo3p/+U0ORWApwqlqLZbwVstX79ulG2PJon575tK5fq/Yq9zvP93TSenGbX//4C5KHAF85IfYD6sx4dK2mS9wFLBvEhutLI2uQGbO/TUn8AQc6IjLpKTbEtC+HkK8x0ICTNh8/YFuLlZc+TALqaN/TXOl7dQFHOBoqjzVCbaYLR3KTZXDPD0Pc9aAfvYGZP5eP5iJixcypjZC/lw1gLGz1/GxLnLGP/pAnbuP6UDJWpEmasI99oGlZSjhpqWNtLyc8gqEcVUmUNRcSIeTsaEe54nWICeFnSRGA9DcsKtSAkwF4fCmQCB84pJv2L/4nE4Hl9PovVhSlyOkW25kzqfc+RcPUKLnwUlFscZcL3EHeeLDJkeoPbIclI3fkLcrllkXNlFUbAZOYnOJCQ6ERxupueQe7oeo7MxlraKUK5d2szpfTMxM1qJx7UDhAad1YVVEpOsSUtRXZZmlOX68MXjWvpbwnCTBub88VnYXFxDUuQlHfF867rKXd1LX08qtRVBAsBC/niziMFMVy7MfxPzOb/myrSfcW7yzwkyWE5/URD+TsdYsOAtli3/UAc03ejN49nNUl49ruHGrQJ6hkV1P67TU9O+EVX+1Z1OAUKvzuymoKwqpCloq0b+j18N6EZdAf5rAYmqDqeSj6iEJDriXqDzep0CgFqvYKLGzFUK2K9Vac3nA/zpM1F6T3p0HWtUPXUBOmp7sk++HtIw55vbhPqZYXhslZ6K1lYbpmHe0xDGUGeSHpNV8/Iz0wOk0aqmpCJLB6iVKeVcna+71RXElepWXesK0ArcqotdAT05M1qPcav3FXUFWsmr76VkxWiFrtapYDgFZ1UwRUWzZxdkkpgWT0xiFLFJ0YRGBxIU4ae742OSwkjNjtXLpNQYMjIT5V6IJCklkqycRKJjA4iI9KawKIHCgmgSY110AZnelmQN8zaBeE9tCJ1VwRrmarxZAVsB+jW89Tn+vniNrpgm51it01BX79V6BX9Zr66bArS6Bp8969TV7hTM1XVToFfXU61XTpnK7Keut1qvHDKlxh/ereD5owYeP6jV1/O5imj/5oY0+nkkJnqSlRVEbKxKXxxAfmEk4dHXiIp1Ik8Ueni4ObEC55QEdy6e2y5qPk2Os4MWcaJzVr1J6cb3KTs5jwL/U1Tke9DTnEKIt7FuN1TP082eKkzO7uXAkaUiEIzxc9tHkOMuusvE+akMwsP/Agcv7OCs1Wm279/E0UPbOXl8JwZntnLV4TDXmyMwPzKZjlIb6vItSI425uDeGWzdsohTpw5y7NheLC8dxuzYInwN51Nus452y7V0nllG3c45NBxcRbYA/Xq8AzWBl8m4dICRcA+8tq4l9vhxXNdvx3zzborLK2i8cVOU+RA5Ve0a5irw9n8V5tXtI9oUzKsE5KMwH41aV6pcgfzfgnlnr4J4n14qgHf0jIK8vXu0G1kp0NHu5T9DXC0VVP8tmFe19P4A9NdQ1xD//v1riOvgvJ6/nO8+IkJsRMNcwfu1qf02yW//XwfzEoF5qUD3f9b+GsB/bH8Nwv9P2X8D8xYVTPZnmBe3j8JcZWArVp5j+3VqRbE3tlTqyObosPPiSZ8nyO2IPMxXcHYxYMOmudjZXWHr2lWM/e3f4262i4LICxSKlcRd5dTuJViL6r3mfoZlm2fy8ZzpTBYlPkEA/sHMBbw3Yz5jBeTj5izjo6kLOHLqEr39d0UVtNHcLJ5xUxuF1TXkVpbj6OdKcJwfUfGeREU44ud+Dv9rJwm2P0604xmirhkSdPU0PuYnifWw5NrZfSwc80/sWzIOr/PbyXU7Ta1AuFo8/EyT7VReO82dWA+qLU/xeaQbT9wuMnJpN40HF5G9fiJR68YTeWQxEeZ7iPC6QHCQGT4BF/DxO4uT/QGd4EQFvzmKA3Nq93RMTy3B2XYnEaHGxMeaaWUeH2upYV6a482zO2WizJPxubadMwemYHVhuThGonREtdwXZa6C5/p60mhtiOKrh1UgjW538jXOzfkNptN/KTD/BUff+1vcdy9gpCKKEM+zvP/B3zBpys/0fOLHKgtYdzbP71dy83YRvdfl9avRQCle3eSbe91Ul0RRVR5BfU0slWXhFIrCr66IpLUpWa9TwW06oE5Mvf7L9031CTqpTUujQLe3QG9bBcCpvO83+sp1gpA7/ZU8HqoWh6SOW10FsqzlYX8p3z7rkmPr4E9f38Lfw4TjB5foIiTFWc6isqRxLXAjK9Ga8nxvPR9eRYXfvtNBQ0uZzrJW31YnkJbXVQrIRT9ErKsIdpXFTU09a+9t1N3hrd31OgpdrVfzxJUVVeToLnbVZa6C5NR31Jx1ZaqLvbiiEDX1TXWzK8CnZCV8H/Geph0H1UWvyqh29zXrZVtnHb0DrdSJ4q8SJ+H6SDPVVamEBlsT7CdOWoozpRmuVGa7UJvnSrE4bfkpLhSke+kudhUAp1S5Sqjy/F69tmd363S3ulqn5peraHZ1XRXwvxAb7MnTyV9U7ENPe6bcK8lc7y9kuK9Qf6buAzV/XE1fU9Hq6n1vR5aei66moin4DvZmcWukhNs3SjX4nz0VZ05g3tdXRk52GNW16QSF2BMt5z853Q+fIAsyc4PkGkRjabVfF2MpK4nF9NI+2WYCPKsTmG+maNOHZCz9LflHZhFtvU3+v53cC4UUpXtSke0hTkm3OJx18ruT7DmyCo+As/h6GsgzvIfGPDdaqsJwDbjEqn2LMRRF7hbkQWRkIJaW59h5ZCMHj6+kpdgDk91jaCu0or3CgexkM04dX8rufWsxuWzMnr1bdRGXU9unYrF9DDV26+kVmPecWEivPNdtuxeTvG4ahbYHSbE9QNr53VCWhvfaZaQcO07UgeMYzFqEX0gIXU+eUCmNfmFtJ80Dj6jtuiPA/l+FuRqXHlXkfw4e+3MaVDWHXNv3MO+QpbJOea2sXcCtTAFcvxZwtwnIdbd01yjAX0NLQbRVTAP1e7D+WzCvbO75b4D+2tS60apno6ZA/gPM9fz36zrYTo2Nq30pgKv96n3L6yb5/V8D8I9NDav+a9bwb9hf5n7/S/vxvv6/DfN2UdydzRrmKvK9rHkU5mUC8xIBvfpcdS0Vyh9VU9cqRJnXtLRTWZ2Ho/0hwgNOEeJ+GA+bHUSHG3HFbCNbNs/D3saUdUtFYb/1UwLkAVEwL4oyIS/KnGM7FmIuyvyK3SFmrZjApDmzmDxvucB7CW9Pm8cfps9nzJylP8D89Flz+gXmtdVtOrNbbVOrPEzVJBTnctL8LFddL2PnaISDzRECVCWly7vwNtuD+/kd+FzaT5q3FeHXTEjxt8fOaA+LP/4Fe5eOw/X8VpJtD5F+djU9bidocT5Nq+t5hgLtqLM25MtoN25YH+ep7WFqdnxK+ur3iF7/IUF7Z3J5yydYn9+Gf8BlvLzP4hcgToTnaYY6UihJc9QwNz25mCif0wR6HRPlcpFoUdxhIecIU86PjxF5qS68vFPOcFsk7jabOLFnIrYXV5EYKk5Pjrvurvz2S2ms+zPpbI4XAJbyxWAe1cGXOPPpL7k09ZeYffprTo37J5y2z2GoPIoo/8v85rdv8P6Yn+jpRFkJrrTXxDHQnsbwSIGoSi+dUU4FqH19v5cXwy30t4425Goc/d7tCoYHCnWdcjV9bXggn6H+Ah7dF/V2r1aXd+3pzOLOzTJp+MvpbEvVc+bV73u7Mrl5vVTPb1bqXIE8Lc6d1CgX0mPcyBEnSU1Ny4h0olSOLV/A0FmbyrN7Ao4vb+DlfFbPcihIc9bTtwpSbPU87KLMa7TWRpCd5kZRQbg4OM+492hIp3F98uoxX373Gc+/eMjLrx7z8PltRu728+Szezx6cUd3nb/48pHuin/1zVO9Xn336av7ennz/qAs73PvyXU6+pr0b0buDsr7W7z44hmfffWCl18+169vPxxh4EaP/u3QrR7uPh7WXfd3H4/o7T58clP2f1MXdrl5t4ehG6189e19mlvzdeZAf6/zpCXY6+C+ylxXasVRKUlzoFD9r0yfUTX+1YDuWldzy1Wwmxoffx34pqalqaUaP1dQV93wfxL4vxInQI1386cRHZH+5H69qPV+cZAGvu86F6X+Ve8P77/5vEeUs5p6NiSvu3QX+x+/EiX+dS+vXrTy3R+Hefmiiy++EFh0F+PhZUZ6dghmVqJSva6IerblovkhQqKu4RdkiZn5XoyMNuPudpk9e5bIfZAt2+6m79oBUpf+jvw171F8fAFhAncH8x0UpHpSmRekpx4+v1PDrb4Wzhsf4YTxTryCLhDgfRy3q1toKfKiLMeDaDk/C7bMZtPhbdi42RMS7Mfly2fZd2qnOPrr6Sz3J9xmA815lvQ2eJKbZsXRY8s5d/E4B48eYO+BnVy5cBjzk8vwODGLNvedDFit5abxCgb2zWdw30rKdy3C/9BcHMUyL+6j0fYCyft3kXboKI02rlht24OrnzetD+8JzAUQPTeo67qlxc1fA/T/HVPw/rN935UtkBnNX/4vYa6svUeZAvfoUoNbFLgC92sbzXGu7Ht1q+D5vSmgjpo4DMpxkHWv1fZfsx+D/C8/U+t+DPMf2+t65CpiXjkRSoUrUxD/Mcz/GqB/bI1tPf9dq/8fsEZh179mP96XwLxDYN4pYP6fs+LWf90UVP932Z9h3vrfwvw17NtFvcsNMQpzuQHUWHppOtYWO4gKEhXsdkDDKC7iFOeMF7Nrx3wc5GFYuWA60z/8JREuRymKOUdp/CXyoq9wdM9CrK1PYCKQn758PBNnzmDSrGV8OGMRb30yl99PW8CHc1cwfs5Kxk1byBljC1EId6iv7dARipWNzeTVVRNVmMm2M3v1WNqR42sxPr2OUI8zuF/ZTqjNfvzNdxImsPa8uBuLY+txvXKIY1vnMuejf2Lvygl4me8n0e4wyScW0+98lHvhVjQ7GlJjf5Z627MMu1+i4/IeHonHXrhhLInLf0fcpg/Ec1+Nw5FFOFodICDYAlfPMwQGm+jAOxW4VZhoh5vZdq6IKi9MtiUq0IjIEGPCgo2JibpMQowFof7n9PxiXrbQVumrz9/5ozMJcD5AToKVLh5xayhPjyn2dKTqMeP7vdk87cyg0MOIszN/KzD/NaZTBOYf/QzHbXPpLQonNsSSd97/zyxfPYm+rkJqi6N4ea+BezfKePlZG/6hl8nK8tPd2gjA+Pyunvd7/3bZKAgeVHNnpJSXTxv0+Ondm6LWrpeIWmvUwFA1qNXnCgDq++pzVbv9lbx/Ib/5/GWbAKKXl4/bGeoq1kljKnIjqS1S0ewxNBXH6bzsLaXyPi+cxyO1emz9T6ICvV2MdEIflVjk9oAKgAtluD1W5y9XEdJZqa5y/hz1vO0iUcRqDnhTZ6Oo8QJt1Y3len64im5XGdxUEJtKIKOmk0XEhYgKzxNnRkW0Z2hTmd4S0qJ0F72Kbg+PDdRd7SpqXSlwNR1NzTFX+1FJY1Qke0xShFb/SvFn5CXI+xAdFZ9Xlq4D77KLU7RaT8yIIC41mOqGLMoqkkhMdKekMEjnZu9ujqO1MpD+pgj5f4kMtafrzG6vu8/VHPLX5U5Vohg1Fe119TQV4a4Ar1Ohqrng343w8Hal7iZXYFbXT10vFdCmKtmp9fduluv1Kmpd5Su4f6uCpw9rePZQxUSUi5XK9xv01MqH96r5o0D+s5fdfP75AL395VTVpDFwvRZXj1GQh8e44uB+kaqmLDnHGfgFWmBmZoCP91X27llBXVU8PKqj224fxZvGUbR+DBl7pxNiupmDoo7PHl4l9/txrp7fSFd9Il89vY3ZJUMcXC7o+zPY5wRulpt50p+u56WHJziy6/Qmdp/ew/4TBzhz8ginTxzC2Pw0Rud30SCOr/u5RWSHHae5zJGsdGsuXNqBtZM5FyyusGLdKh2Me+3SVuKsN9LusYsu0+U8uLyelg0T6d44h/Yj6wk/uRT3U0uJOrEBxwWfELVpLTkGRym/JGLAxJTguAgqb4zGEnUO36OsqU+r6r8G6P9xGwW4sn8J8b4frEV1tYv9y+7h193HAiP5TVOXwEiWP4bUqDKV7WkbBbeyelH/yupaxKTN/7dg/hri6vheT1l7PW1NmZr3/rqE6Y/3/xqQyplQy0YRpspULnY1XKpMv5ft//k4/1tTQc//ltWpQOj/Sfvxvv4/DnPVjd4sy78OcxUYV6DgLTdVUctoffJmFflemqphrsangl1342m7nqSYE5w8Pk0e6LnYWJ1mwacfMfOjnxPheoic8BMUx54nM+ICR/bMx97xDOds9jJtxXgmzJjJxOlL+HDaIt6cPIe3ps7XMB83ewVjp8znnIkdA313aRCYt7Z1U1JXT3ZdBSH5aSzZv461O5eyceN0ThgsJszjNP5XtxPjspdYpz2y3E9O6HkC7Q4SLcrI+NBSlk9/k/3rpuJhdojQS7uottxJm/yXYZ/zVFkfpdjiuADdkCrTA3SY72PEcgc5G98jadVviNj4NqUOu4iy3UugjwlO7mdxcjtJkKhtH/fjonITKUtzwsd6L8d2TCY90lQHCCqYR4ZdICtDlFiuO3GRV0ShufGtAPBGZywuVuvZtfZtrl3ZQHa8pQA2iUd3KgRyPXS0JNLVmMDD/jw+782l2N2Yi/Pe5fK033Jx0i8x/PiX+B1Zx0BZNMGeJvzk799gyvS3yEkPxM/9AoOt2bQ3JHNPGnMXLyPi451FOffzcrgDHgxSqbJ6VYbRWBtFWZG/rupWURKoy7YW5npRUuCrXysrzvehKM9bGuxw/ZuiPE+dxrWpIYrqymBRZek6L7gC+v0bNeSnB1CaFUZNYSyVWeECcpX9LZCKzBAK4r2521/J508EYn+8hafTGWzM99DTFCewytPj5dc7Y3h+r5jn9yuoq4zUyvzu/Q7KqrJR2dwaO0bzpze01eigNVUYRc07V4VRlMJWsR0qnav6rlqngtvUe5XmVRVhUd9VCWZU0RQ1D12pc9XFrtK9qjzuqpiLmiWh8rSr7nzlINx6MKS77tW4vBp7L68voL69gurmEm0NnRUUVWdQXJXBwK1GGlpySUr1IifbR8/Lbq+Por7Ml87aUPqaYuhpTERNQXs9Lq7StN4bLtNAV9PSFMBfzzvvlOuo5p6rz1R3vCoh+vhupYa0AriC88hgHo/vV+l1N8XRUqZeK8fr+kCuNu2UianvtjbGMNyfpcv29oiz+OUXvXz2WQ9ffTXM9Rt1RKnelaxg9hms5fDprRhd2s/uI2sIEMcqKsmLK+aH2b1rKWeND7J50wJqq5NEmfdzXRzrvPVjKVw7lrDV7xNmtg0fx+NE+pqTGeuMt72BODLioN7oxeqyIdcE5g7Ox7A334iN0RJuNISTn2grTpELF+xOcsF6tAqam6OdtD0XMLe5wBmj7fxR7g0340XUpJvSUeNBSqIVxia72LBrIycvXmDbfnECDmzC4dI2Qi6upNJ6DfVGs3hptYWuLVNpXvoJVdsXEm24nDi73YQeXknC/g0ELJpP9t4D+K3bQoDRWaIz4ikb6aW4qVV3JZfUddDQo9T50L9qfx3ir01gLuCr7ej5fuxZQChgVPYa5hrWYn85fvwalv8S3r0CN6VIfwy7UXgr0/BWEBdThU5qWv5lt/lfs78E+etId/1eHIofnI/v9//aXh+fOlalohuau7S9hrlaasCLOv+Xx/svra6191+1WhVH9b9gP97XG2VNHWZlzZ0CwP/79v9emF//Aeb5Le2Uys1V0DRao7ylo1Ma1UQsxdPOSrhAqOsO/JzWk5shitFwGqdPLsHlmiGLp3/Isk/fJNrzEJkhhyiKNSI9zAiDvbO55ipetfV2Plk+hkkzZjF5+nI+nLqEtybNE5gv5ANR5WNmLOW9CbOwsHJnePAB9TXtNDa1k19ZRWZdOT45iUxeO4+VmxaycvkkTh1aTLDLYQJtNhLttJF4142E2a0mwGYtVw3n4W23F4NtU1k87TfsWzcNb5tTRFseptnuAK1XttDmcJQKm6MUXj1BpYMhZeYCc1Hlw3KcWVvfI3nD7wja8CbZVptwN1mLp8dZnH0u6JS2sbGW+HmepK8lgdpcT4KuGbBXGrDsGJWR6pKug56RaqunqNUK9AozXagSSH52r4xb3fF6zPz4zgk6mUh1vid3B3NFTYsiftqslfDjW+X88XED3KykwOUsF+e+w0VR5aaf/I7db/5nAo5tZKginjB/c95+9yccOLyam0M1lIn6HWrL46Y0/i9EaVfUxtLfX8o3n43wp4c34PF1PfWpszWBrrZEmuoiqSoLpKVBzR9PEGiHCuQjaBc1qabKqfe1lSE0C5DUd6vLg6ipCpb/5U1qsp04XFGi4Nt0BrEbsp/48GsUpAbqlK6lqaG6alphkr/O0Z4b48XDoXqtzL/7egRH6yNcubBFzyvvaY6iNNOBxjJPaoq9aJL9luT7U10Vx4NH3VTW5ulpYtVNVT+MaevCKZVFpOekasCrSHS1VAo7LjmGqvoKnclNvS8ozdPfVQpcJZFR499qXF0B/XXqVzVmrr6rAu2UQldJY9S4eddAix43VyCPTgzWqrykXr5TlamtpD6P9OJ4ckqT6BFFOzhSR1yiG0GBpmSLo1SY40aB/LfSHGcdG5Cf5qq72RXEdVChLFWXugK4ArcCulLnSqUroKuscKqbXWeA+3aA5w9ruTGUqxX27ZECgXW2KPIyAXgx92+XaFCr9crUa/W5+uz194cH5fv3y/WQihoq+fabQV3gRynzwWEVbJhIR285SeIc1rXl0zlYRWJ2MKX1aQK0VPyCbEhND2L4ehuR4R7U1aTC83Zarx4ge/UYKrZMIm33pyRdO6zrFnz3QpyWL4bl1iuBz8SRe/WALnGUmpuz6exMpalUrrmo64ft0TQXehMcbsF562OcungEk8tn8HCw5tLZoxieM+D48XV8eaMQF8NF1Kaby70eQo6cU3NR/ruO7OWywzVOXTLByPgw5kbrsd4/mSq7dTSfn8cLUf8je+cysGEuVVvmE3pqMeluh4k7s4nbAaLwd24nY+ceAtdvw3zLVgJiQ6i+O0BZWxs10jZWtahCK8N/FeA/tr8O8dc2+H00uIBOgNjYLXB+bX8B6dcBY8oaWmTdaxNF+WOlOQopgbCCsXxXVyn7kdW0yD7FqpsHdA2Ovwbwv7S/psyVaQekQ6naPx/va/ux09HQ2k19U6eG+Wt13tIyCnP1H/4apF+bqqz2r5m6Fv8r9uN9/Rsw7/43TL6jYKlN4C1/TlmR/PnXpse3/xLC2lQA2+jYtwpW+0srb/mRibr+a99RXUZlba16qaaj6eC375W52kdBZxt5Au+S7kFdLa2kQS5Aaxu5WdGYGq8iPdoQF/OlYovJTDjN8SOTOHlsCQ42J5g5+XcsmvpL0kJOURhzkqpUE3JiznHy0FzcvM5ibL2HKUvHMWnWbN3NPubThfxh8mzenjKXsbOWMGbqAt4eOxXHa36MDD8S5dciDXIrWRWVpNdW4Z4Wx3sLprJk3WKWLpqM8eElhDrtI9R+oyjy9SR7byHYbgUp/nvxs9tAfJARpw/NZ8nMN9m+cqIo8wMEX9xGyaVN9Fjvpktg3mR3jLKrh6m9dopmURFdtvu5Y7eTzPXvkLb5bcI2v0PUuWWc3PwRjrYGolh88PE9R0Gehy53eqMrhaYiP0KdD3Ng3Qc0CYiyk64KiNxF4XrpgiQKjC11UaK+k/nTy0YGmsOoyrOnRcCFSreq0lN+2amnlo2mfpXG70/ScH83AKKus+QYjT4VVT7x11h8+geOfvRPhJ/dQWdeMF72p/jw/b/DzNJAd10PdhXw6lGzVnAvXrRw42a5Dm66PVjDHx8O63Hz2LCrOolNSqI9mWnO2orF0SgXdZ6T6UZSvC1pydfEGXHSpoBUIIq9SFR6oTge2ZnXyM9z0o1oV3uKVuYqpWtfey6JkU5kxnlodZ4vEC9KDqAg0U9DPS/eh+e32nl0u52vX41ga2GAidFagZsDLZU+FKSY0VzuTmuVL02VQZQXBorjkCjQaCGvMI1sAXNRtQp+U5XOBOi1lQLkfJKzkvX8875h1RDUkl2QRXRStMC5nMyCTG05CujlBSSkJ8jrbPleDXmludpCY0JIy00VZV0k383QQFflehMyYskoSKV3pEuUeA2VjSWyLlrAJg5BSQYp+YnaMktSiM8IJyU7kvaeMnF+83VvSFysve7FKCv0JC/djuKca1Tku5Gf4kZJht9o0RFR589VbEKrmlsuyl7NNa9LorcxXUCVQ09Dmi5oopS77pb/uo+hvmztZLU0xGonq7k+hv5u+X1PpqjyPEoL/aipCNa9Kcr5Uj0synHr60qnuz2J/Gw33cuinKUyOcdq9oKazvb1l8PcvdtMbn4kxeUJ+ARc1cWRCkrj8A2zITHLn/zSaK7ZGxIV4Ux5VSp2jsbk5frrMfsRN0PSl75P5tJ3KTuxlFjLnYx0pMqxl/D4bjV81ck3T5p09T6+e4aa167Ts35ez+fXU+kqcqIs1ZrKynDuPO3g1bcPxLlo5Y44Db3tlbR3VVJcGMXnN0rJDTlHW6ELj4fSyctw4ezZbRw3PMyeI4fYZbCPk6f2cmb/Ekw2f0xfyBl6bTZx4/xK2rZOoWPVdJq3LyFCREb0uTX4b5tFq9UZSg12E7Z0MRWXLnNmySJcvR1peTBMXV8vVQpQvTcoaer9C3gPjJoATlmVgLa6Q2VJG82Upq19NOhNR7HL+9o2AVpHt4BPANfZq7vO1fI1CJXS/jOoBazKiRBTpZ6VjX4mYPuR2vwzrJSyFdiLvf6dVuRN8ns1TPCXMJf9aefiL7allmo/CtzKXnexqy56VZP8tTV1DmprVkMAAns1FKC70QXY9SrZmFijvNZj5coxkdcNLaPH92f7M1yV/XVwy3H/YD9e/2P783d++O8/2tZr+/G+3yhr6TKrUNHeDR2UNnWJtzZEhRxEXm0LRQ0CQvkD/9J6fzD1/crmVrEWDfbSZlHDLQMUigc1an3ky3YVeFUSl5LmNg3zsm75TC52Vp0oatmm2k55YxcV8rpSPKAq8YCqmzp+MBWBrm6aGtlOZUuHNpXhrVq2VdXYSY1AuqZOPMX6ESoahuU4+igUtZ7T2UKWCo4bHNH1zPNru6Rx6iY3PRx7041kRZ0RgG7E13YtieFnOLx/Olu3zNDzvT9672/ZvGIM4W77BagHifXYQbzvIbaueR9np5OcvrCHqYumMHbmp0xYsIR3p83kN2MnMGbKTD6ZvYiJU+YwZtxUYqPTuHfvhSiERmm8m0ivrCWzsZlzHm58MH8Oc1cuZ86sCZgeXUaS2z78riwlzXcPIQ7rifHYhafpUq6enE2o+yndxb9swRjOHllJhMM+Yi6vpeDyeuqvbGP42gn6RZk3mO+l3mIPzWa7uGF/kOdX91C85kNyNn5E/O4puBz4lEv7Z+piLSqrl7vLaVLiHago8GFY1GxbiUAuzozyFFu+elDO188a+PZzaaj/OChQlsZKAfrbPr4VWL+4U8T1jgiBubWALVs+65UGroFHI+V89rCBrz/r4MWjGlHmhdzpSOBVdyq5DqJQxCFxXjSeSwL0Q2P/johzm+nM8CQ/yo7TB5fqoh7toriLC/y1sr4zks/TBxXcv1ks26qU/Tboqml/ejFMRIglVdWRlFeEkZh0TVd1a2iMp0ZUfFl5OO4eRtjZH9FLG3FgysojKCoO0cu4OGvS06zEmbEX4FvrrvrRALheupvziAlxIMLXkqwEd5IiHEgMtSM10pGitAAyYzy52V0t6rGPV89vY2t1lD3b5HqHniEn8Zx87zDlGRcpTjMlK/YKcaEWNNZk0NwqyjA9mZS8fAFnBRlFJSTn5pMly1RZRiYliiouoknu27L6KlKz04lLV6lY84hNSyQ0LpqU3CziMzMIT0wgNV+AV19HWkE+0WlJBEVHkFdeJNtMJTA6WKCcLK9TCIkLxSvEm4qWKgpqiuS7cQTI53HZKSTnZ8vrUILEEVDgV+PvASGu1DVkU1OTgqvjKeys9pMUa0laoiXRApS4CCPSYk1Jj7QnWc7TH593C6C75dw16+RDt/rzGGrPZKQ1h5ut+TzokevXXc6IqONH16vknlKxBj1aUbc1qxkF6TQJyNtbknl0v4oHd6sYGcqnpTGBxw+qdRDjzeuF+v39O+U62FF1tbfWx47uq1MlqUnky+edAlo13/0mI4MV+Hhc1DNF4mKciY0VpyTOicQUV1LSxYGNtiMvyYPMeBdxhIJJLfDg+lAmPKkWmJ+mcP0nNOyYQ+yqMZS6GZAZYUxC/EUqa3ypLHKjvzmW+0NlxAXbyX1ylQpxEBTA67Isqc+2oDbfnqJcX6qrk+XZeMIX39zi66+H+NOfbsv753rdaDBfF0/6MhmsF+cqwFQ7R7cG6+V8FFBckkZRTgyB4mh4n9/GQJQVDRbbeORkQMfBeXRvnE31iinUHV1F2t45pO6eR/iqSeTtWUXSVhEsJw/ifUxEgq8TfXcHReS0UCftYUFjt84EV99/j8wqWafSog7cpLC+icb+ASLS0ojPzqZtaIiI5FTa5DcKmBVNPVS3CMxbRmjpuU1JZT0qa1uDCJWezgGqSmvoEhj1993QwFPAaem7SV2vCrYbTZ2qtlFS06mVdrWIv+rWdgG7vBfh9trqhEkKhq/V/J9Nze8eNdX1rrr5dTlXsTpxIuo7BbidPeJMKAdDVHR7l5haKlM9AfIdDfXvI+7bvrcfjcuPjkGPLn+8PwXuBuGbsnpxKpRVi0hUppwL5Wi8BmuNiF3NJjkXo86EHKuYCsZTvSIVslSmzmml/F/FPvWZSlSjrL5VzpXimmxXlcweNdnO91bf+L19fxzK3sirajIrlxNeVN9OdkWDXirVrcCsvLQfw3vUROF+b6VyAFVNLdQ0tlDxPcxVcpb81lFTYK9QN4BcmDIBWH5tHfl1jRTId1Vt7wI5WarwSakcVLm6ueQiV2qgyx9TjoUAXnVxqItbLcpfwVxdtJpOOVli+rX84dp6OZG1crPVjVDZMISKsi9sbyGnS+CpSqD2Dcn7EblRe+js6iE/IwK3q9soTDDG7coivK3XkikN7oWzazlzagvu7hcZP+a/smHFe/oBLow1Iiv4MMn+Bmxb9Q521oc4YLCJ9yd/yAezP2Xcwvm8M3Uqvx37ER9Nns7U6fOYOHE6H42dzMULVrTLjaFuzKb+EbJrmslqauOsqwfjlyxj3Z79rFg6B5tTq0l03InX+fnEuW4jwHYjke77CLJcj4PRUnEqjNi3fS7zZr7L8f0LCL0qCv7yUsptd1JvvpNus/30iVrvtT5Ir8MhUet7uG6xk3vG66lZ9zFVe2dSaLicFOudhNjvozbHj+ududy+Xq4jhb98Us9jUUJ91YHcaAzjUa9qgJR6EqUtikNVsFKq59ZwKSP9+VzvzuLzxxUMd4bh7bAJd+stFCTZUCWNV0dtPHeHSrk7Uirbz9MpX58NpvPdSK7A/DCGk3+Gw+wPMJ/6Fnve/RsSLXbTGGdPR34Ag02p9LRm6OllfX1Z9HaniFKu5I+q0MvTer592sw3zzr45mmvrBvCx/sCWXm+ZOR4E6bmC2e4U14dRXFZONl5/tg6HMPi6kEcxWm5antY1otSE6uqTSAt3ZXoqPOkp5qJghfYCsxVJPvnz/robMzTZU2Twh3JT/XS+cezk1zJjnelOD1QAO0lEGngq1ePxMl5iY3FMU4YzKe22ImWCmnEUwwpSjpDZaY5laJiVRR0b0cpw6KM80sLyauoEhUhTnRdA1klotBr6imsrCZBIK1KkXYPiqpoUuPapRroheXFZBTmkJSdIc9SrQZ4eqGCdp6Ow8gqKZX3BaKupQHu76Kxu5ni2hKt0PMr80jKSSQiJYLWQWk4O+S3RaL40xLIry6X56+W5LwM7QCobv/ktGhi4wJ0Xva+nlJCA83wcD5JaoI1mUlWJESeIzP5CiXZTqSH25Me5gIqh/p3Q3z3dSc9HcncGMhhoDVVQJ7LndYCnnRX8rinkrvdJby416i/qxzDtuYkKstCqZNrVlIYQHlJsB7/VtbVnkZqkqMuuVuU76etUK61cgDULIT2JnFykl10psCawtFSrE9u1eqa5qqeucrznpvuT1VZLJWlMXqYo07uzdq6OBrltw3Vsdxuz9e9B11yb5Y1h3L7Zjp80cB9v4vkChQLV0widf0kOsPO0V58jY7uEO6/KGS4P4Gvn9Tw/F41KVEOxPs7kBF2jSj3owTI85Abd5rGUmci/C9x6sQWXNwuYe90Vne7h0Vai3PhS2K0N7f7ChhsjqOzPJgWcV6zwq/SUhwpt5RySB7IOXos/+WmnK/78iyKM92UTPnlLdwUZ75u16e0bppF1/ZFFG+aTr44HvkHF5F/SITB1rkk715FtIHs++BWAp2t6L8ubW5zI9UDIxRJ+62mppW0DJJb10GDALdGRFapCLPB+3cJTYzFwtEGn/BAHQmfV1ahx74VQHuGHlBR309ZzWgcUFNDM3UVNfLM3+T5nSfcEpDnZxXSKm1epYi5ItUjKUImpbyWClG+iitqKpvKfqlgXtMmYk1BXETbKMRF7YvpqG8FOFm+VsM/NvXZa5grkCtTIG8UoCvRpoZUm9s7xEYzrf0lzDXQ/w2Yvx6v1wr8e4graNc3DcpykLaeOwLeYSrqesSUE9Kvs8SpuelK5b8WpyqqXln591Yh26oUNurufjkOBXIF9LK6Tm1qWwrmtcLGP5socVlXJ1zUpl7/CPZvFNS0makSdcpjyqtuobCuXUNagbtM/sBfwlzB97UpRV3V1KqB/hrmWpkL0HXGNfFAlGNQ0dhGtSj4WjmxVWosvamdvMYOCuRPFcoJUaZuLuUgqChLZRrssr3Xf1L1HChTSl6lmS0Qrye/to1K+YNVDeLtiCpXVtkwoPepPNDCjgbyBOqlvYOUCMyL5AS1d3aIEvXB2WoTGZHHiPXaTpzvAdKjL3Nw7yz2713GlSuH+OCd/8S2dR+RF3uR8mQTSuOMyAg5zjFRt4HyoBtfMGDGklka5mPnz9Uwf3PceA3zyVNnM378VMaOmcTevceokPOqunEK61qw9PDHJjic9acMGbNgEfPWrGfmpxMxPbSYMIt1uBrOItx+Pb5X1xHmsluU+mrszizG3/6YOBeTmTz+V+zeNA3vi8uJNFlEnfM+2uwO0mN5kH4rA/rsD2uYD9jv57rVDr62O0TV+o9FmY+n19kAHpZJwyCQFpWtxzlVYo9vBnkkKufJ9Xwq02yJ9ThMgN0uKjKdyI6zJSvFhcgQC3IzfSjI9tVdxqom9BdPKqkutMfebBledtt1mk81L/xWf4GeQ6wilPmmU/ZTK0KkCp7VUOZxhnPTf421OCXm037PkQn/SKo4IN0ZAsxgMxKCLAUaTrooiqqCVlsdKgormyd3Snl8s4SX9+p4db+ZF3fbefm4m5RkV6prYkSZRwqcPchThVVq4ygVmGdkeuEnjamX93kCAsxwdjakoCCE3NxA8vODiYmxJj5O1GWKJfHR5rqc5udPuvnm5XVGelU98wCyE7woyvBF5R8vyfajIMVLlFMAeYl+PBhp4+ZwB19+fp+Lxrs5tGeWQNtSztlZUsMOkxV5koIEUXLZLuSneNBUm0l/fzMqoUtCZoo8M6rmfa1OHlRWUyUPcBVJGSmU15TphleNk+eX5BEeE0ZadipJmUlEJcTobvmSqgpR7KKqczIpqhaFX5gn28kiUZS4ynBY3VxBQUUuqlxqVlEqiZkxorBCae5tkmeqisziDCKToyisLpbnrFp316to+fKqfFLTo0hIDKSttZDG+gz8vS/heu0EcVHmxEeZ6oDIVDlvean2FCR66SGHr591C3R6dZ50NYNhuFdFsGdzoy2HGy153BdH5k5HCcMtuTy4XsmXr7r46stePXWwvSVVTwlrrIsXqMfo6YXXB4v0Zyp3QFd7xg+5ARrk2j66XyfKvIrr4lT2tKXx6GaF7rpXY/N8KRD8Vu7p7+6KM1mLu+M5An3NcHM5h7//FUJDr+Ltc4EguddUr05igC2BrhdJyHLHP+oSZcVu8LSKJ/J55oqPKV43lYwt06h0lesZeoaComsCiwi5VwL406s2nj+s1z1ckT42ZEe7UJXhRJTHXt0rU5Fno3O+nz6xTe7Bq3j6WRIR64Cnz2WiInyIj/QmNvgSIa4HKU+zoaXIh8xIS4JdjXTeguBAW5KT/KiuTKGjMolHTWk8y/el0nQ9nSYr6D+9iMp1U2g7sJL0DVOJ2fwJaQcXknpwCUGrpxK/dw1Bu9dhv3s9XraX6R2StrOpkcqeIT0sWd99l6IGgaCo8qb+mwQlJHPG1JRrPl6cNDFip8FuPIK88A8NJDoxXs8EKq2o1d3NDdJGP3zyitu3b3NjqJ+BjjZx7Dt4ducud0SpZ6dlce/+Y3JKyglPTcMvKRm3yFhKRaWWi6ma5lqNCqiVUzvaLS4g/75LXgV0/RiqairaX5r6TI17K2GnVbkKwPsXMBeAt3Vqa2wTB1f2pbarVPJrpfx6f//SBJLfL19316sehtdd3tXCrdfd/KW1IjSbBfaql6N9SNffKK5ppUTYpGtxyH9UpsTqqI2K19ecyyoRh726TQfzqYIuqjqbUuWvu9ar5Dd/NtULLdYoDvn3pkRvteotEXtDAGemxj4qZQNlSo3LUu0sV3ZQWC8HJrD8sRXKj15bsXgdFQJyNd2qvGkUtIXitbw29V6BvFLUeG1jkxyoHEBLu6iRJvLkD6ttqJzpygqaxQHQUB+kWE6O6ipXzkG5nMDXpvOxi5dULBdBm3hB6jsVclIqG1Q3u5jAXHlDFS1N8v067Ymq8fNS2WZJTbuo5FaiQh11nfLE0ENYnf4EH5t1xAef5fCBuZic34ONzUk+Hvv37Nv2iTzsJ8gMPUZu2DEiXHZwZOdkAnxNOGW4l2kLp2uYj5k3hz988glvjf9Yw/zjT2YwVlT5uI8+wdc3nN6B29pTy62o4+I1d9ziklh38gwfzl/M1PlLmTJpLNYnV5PkuJsI6/Uke+4l3GmXNAoHCbPfjo/5ZiK9LrBz4yzmz/qAEwcWE2G7hRzHrVTY7aDb+TCDojqHbI7SZrGHmkub6bLZzXWbXdwyXkfVhgkU7ZSHXgD/ZVu8qKV4OgWATZUxpIniTI67RlaCHXd60ilLvkrotT04X1pLUbK1ztXeLQqrtiKKhpp4asojyU51pVJUxJ8+b5TG6Bjnjk/B1HABcUHGuvBGVqITd6RxVWOPHS1xemy1scCV4XJ/Yi5t4eTEn+ou9vPjf8GeD/8zoec305vjS4A4IybH1hAacEXnTi8qDqazLVkHPD27V8FTNQXtYbMo9C5ePe7RCnposJQHDxu4e6+Wnt48+gUEt+9UMzhUTL00/mqp1vX2FlJTk8CtWzUMym96egp0NbWOtlgBSbwei1X1tFXhlM+f9NPdXEBytJuGeXaiSv7iIjD3ISfRlcJUXwqSAwQibTx7pIYeXmBhegDD48v03PLC1CtUZJjTWHhNd7s2FPlrmJcVRNHVWU5OXgJhcf5yP44GrkXFBpGdl0xRqajluGA9pt7eKfdukShyUdDhEQFkZCfpamYR0SHy3XRyxSEIk9c5hVk6gE6BWAW5RSeq4iuZZOTEkZASppcpGVHEp4URnRQkDWC5NAqF5JakyHfFoVHT07Li9XfjE+V1ZjRRohijIt1FESfJdU8iPNha1xVX49KqKEl+lpNO2Vua60lZVhDlWeF887xHrvcQ336lus5z9Zi3gvmtjjxuteXxoLOEu53Fupv9wc1aHXX+1df9fPV5t07P+8VnnToXwK2RMp4/af7BVF6AF09b9Gv1uYK+yiGgTJXhVffZty879Jj9Q7m2fDPCN68GdY79OyP1VJbEiXLMJC8vjNraZHn+cykoDqO6LlGufa44G2VUF8TQM1yiu9lrK/xQ6Vwfhgjs5/ye4g2fkrBuAjHnVuJ6aQVengfw9D+Jh8tRnohD8cWLDhytj2F6eg8OJgfJijDD8+p6avKtqCtxJjfDmx3bl3LV9hxWdmexdTLC8NxuHBwscbG/JI6hE4GO2ylOMqOxyJ28BBud+/3yhd24e17htNEuXF0ucsVwC46n1pIjDnrVpVU0nZpBy6EpFK6fTNX+ZRQeWS7wnqPHzoO2zSR0yzxi94so2LUO290bcbU0EQdRANLSQrko00ppZ+vbbtAycE8HwhXUNuMbEcURY2OOGp9hxqJZvPne71i9cbm+z6prK2iWtrSoqIjK8ipKiyrJysgmLzuFOze6uTPYIfd4HIlhQRSmp1KUm0VNXTWJWem4BgdzLSQYcy9vabdFqbd00Nh3XafWfj3WPQpYBVBRv0ox/6CSR+1/BOY6CE/DfLSb/TXMfwzyH4LrhCNq38qB+NdM9QarXmHVg1DVKiYqW3WLVylWiqlZAarbXFdXk/Ootq3g/RrkygFQ31UgL2voEuv5wUrrO1F535XyL6ttp7CiSVtpjTgC9e0a3mr52sobWv9sirmyrJRzqHo/lL1RUtdjVlwrKrdCviwQV8nylYLNqRC1LSr7zxDv+m/sNcyVvYa5UuyqdKp6rdap/OP1jQ3SkFZRXV1NRWUtpVV1uvCImiqmQJ7bJKATU0Av0Eq9X6t6ZVnVzeTUt1GgwC8nJa+plxyxAvltSZeo7VY5PvleReOQ/KEhaur7Rr2Wpjo56TUU11dTUt+ogV8tzklPbwcRwXb4y0OZHnuMrKijVGWakxVnxpYNH3PEYA3Hjq3nD7/7Pzm4c5ruZs+LOk1JrCEBthsw2D4RL3cjdonX+96kDxg7Z4YusvL7yZP5/ccTGPvJdD6aOI0xosonTPiUOrnYfYN39MUok+MKTcul6eY99l0y41eTpmqYT5s0HuezW0lz3U/cta3EidPgb7eFAAG5y/nl2J1ehsdVA5bP/4gpE37LHmlg3I0WE3dJHmKrTbQ7HaLTYi/91odoFZhXmWykx34fQ9Y7GTqzkqrNk8gVxyTj5GIK/c4Q6naU2CAz8tK9yUr10HWeG8tDuNeXTrzPCbzMN3Ll2Fx87ffge+2wnCtDrcyD/U11JjBnu8MUZ3nC162yjStcOT+XM0c+xdflEBW5vhTl+OhAMhihpSmaqmJP+htCedAURZr1PkwXvIPtnA+4Oud9DCb9M8nSeN0ojyJRFEuIKBJV3/rzV70ayk8f1fP15+0C7iae3qnk1cMWvnjaw8tHvbx43Et7aw59Ampl7W1Z2hTg+/sKdJeqsqZGUav1iRQVBtPSnKoLrtRUx+pyqI31kaIkk/T0NzUd7bvPb/L4VjuNpanEBDqQEuVInIAsLtictGg7okSFpUTYkx7hTH9LEd9+fk9AdBNTkz1cPreJjvoIumoDaS/zoiHfRdSWH62iLpWiV1Pd2lvzKClLEIUtMKxK1q+TUvwF3GqMP5XklCAKCuNpbCoiLz9e50RIEkVdKoAuFvAnJ6u84knk5CSQkBBClsC6WL6jIKwsJi5AQB9PWmYEyWmhZOZEkpIeIu/DSBAHpKY+hzJRevmyv9gEUYbxXmRmyOepwdqysyJITQoU85f7QhyM3Egi5XlJjnGS6xime2WKcsQxyfOiMMOdjBjV6xDAk7uN/FFlgPuqT5fIbamPl3ORINc9mf66FEaalUrP17MTVGnTL7/o58svB3SK1jsjFbx80sqD2zWMDBTz8E4t91X+ezGVEU6tf72uuy1TL9Vv7oyU0yvvn8s2Xj5q4e6NSl369NkjFZQ4zL07raQm+1FaEk9Y6DWdzrW4NJbQSHuS0rwFTFHkiYMT4m1Nvlwjr9AL5GU6iEPQxotYaxJWjKF426ek7/qUMlcDaQMuU13hTXyKLf4+5/SsB5Va1s7yMOeObsP05FYiPU9z4eh0ijNMqSx0pigvlI2blnDo6A52H9qEwaktGBzfgsmFsxid2EtcoCE25+cQ5yfPbrkX5dnOXLM+yJbtczhhvAtnH0uc3C4S6H6eNM+zZJptpN1mI4+vbaDp4ASKt0+n8OAyis5uoM31NKH7F5BtsoOMU9uI3LcO753ruLprI3YXzzAw1Eu1CCpV11x1EddLm5tTIg6PtKsdwzf1cI3BmdNMXzCbsZPGsHT1fFatW8B5k+MkipPY193Cs4d35X/lyTMRhqejPdZmRgz31sqzKW1/WhTOFhcI93OlqbYcZxd7olNjcQ7yxSk8CCs/b12SurRdIDY0IuJRVKYGq0BVwKyUslrq8qOicpX90A3+vTX9yBTMdUCb6v7vUN3nAnQBuDLFnVFTIB8drlVDnTqoTFSwqqypE8ooULeKwv3eqn6wTm2vY7SUqUDsimZpx0WQKrYpU/suqW8lu6yG3PIGgbSqtzGo/5OKA1Og1yCv66Rc+FPRIEpdeKqWFQJzpbQrxJEqq27U3HodRV8h28yXbZbVt/xgpQ3/rf0Y8G/UtFw3UwENZbW9skL+pAJqTRe5la06125xvVwk2aEy1bX9YysS1f3aS1CgUnB/DXpVnaxCjaU01NMsYG1rrKWlQaypmVY5ufXi3SjPJL+xn1y5sUYV+sD3ql514yvHQBwGOaGl7XIyxGsrbusVmHeSKycpW/aR2yKAl89U1HyZ/LayUTwvOd56+ZMNjdVys6r5tk3UiTeqPDk1nWBwoFt3uwXKw5MUcYhLx8YT67NfGmgTDPbPwdX5vE4iMe7Dv+P4gTmkhRqSHX6C8gRjvC1Xc+bgTMKCzTh0ZAsTZ4v6njeLD2bN5PcTJ/KHCRM1zMd8PIUPP5rMtGlzaZQLqbqliqua9FCEd0wyNYM3WHfsFL+eMIUZC1domLsYbyPefhfRdpuIdNhKsOMuQpz3EWSzDV/L7QS7GrNp1TSWzB/P6QPLCDLdQJbtJiqv7aLD+SANFzZpda4Cd3qcDnM3wIjrtrt5Yb2XorVjiVr8e+IPzaYi3ISsGHM91pie5Iq/t4mA2ozMeBsN8xDHfVgcn8uxLR/hab2D+NDLRIWY6opSKaK4VVrShChrXdZTjYVfu7qGQ7vfF8fnI3zkONSc8rqKCJ25SyVhqasJlWsfzlcPinnZl0rUxc0cF2Vu+OFPMRr3M7a/958IvbyDnrwgrM9sYs6kX+Bke4K7d+qoEuWsAqGeP67TU91GenIFuFU6A9yzhz3abl2vZuR6BXdvCghkOdhbxE35jiqm0t2Vo/O437pZqcuc9nTnclsgoN7fGCrV3bk6Fej1QnpaM3UN869fDPP8niiNvjo6ajPprE+jsSKaRnF4VB7y0iwfWiriaClN4N5gPY/vdWpoRAbbEBtuyUh3BtfFOeipiaC7OpJ7ss/rLVn6Nw1lsdwYLEHVXy+tDKOrT9TrUDHd7Vn0d6vKbsXaOenuLGKwv4q25gI6WktorMuVhrSGrvYKWhqL6GwrpaUuj9b6fFqb80Ttl4izkkVrSz5Vlal0dpTIMyeftxTodeqztlZxburSdIpTpU6VVZRH62pxfaKee9vzBZQF9HeV0NMux9RWxPXeKjqb8inODae6OIaOxnQaKmOor4wUUIvirYyitTJRzksKj+80jAYPvuzSCvrGQIEeEnl6vZQng8W8GKnk2XW5LkPlula5ytD22Wd9vHzaoWH9xYtOPYvg0d06Xj1r168/e9rGk/sNet6/eq2+81TArabAqdfqs5cqR74KyvxuROdv5093ePVygD9+c4eHDzqJCHfWjpKHlznh0S6kZQXj4nWJIHHI4hM9yYgPwMf1CkmZXpjb7SYp+gK8qmI44DQRy39P9NLfEb72HQrleaxKMpU2LFgcKHlufC4IyFt58riZa7YnMT6yHduLBmSLE+BwZRU1RXYUZNqRnRbAvn2bOH7qEMfOHOTImR0cN9ovguEYh/dupr7IjWhveb6dt1Gbf42UaDPMTXewduMMjhvvY/vhTazfvogj+5Zgf2oVqZfWUnJmDm3HJ9GwZwwlu2aSu38x8fsX8kiez7BDSxgMtaHgwkH8Ni8l+OAO7PZtxeL0EXr7FDwVqES1tg2LyOqjteeGBkVhpQifmmos7a6ycccG5i+dyZYdK1mwcDL7966TeyCe24MtdNSV4CIqP8bfnRudDfL8G+r75OW9LtoqMwl1tyYmyI3bQx3Y2JoRHBWEg587dgFeWAf4iiBrQtXMqO9Vw6EKpCoITKnkUdMwl7ZamQZ6q+pBELX+/bJRlqMBaaPvlZrX89xVl7g4CXUC8Lq2Dj0kUC/QHQW5rJP/rLrKVRe5BqxwRo1dq1odVS1toyav/wzvUQWu2mxl6lhLm9t+sJImFbzdKp+1UqP22ykqXHFKOFgkcC6ule+JYFWMKxbVrXqFy0U0q+55VXRLjX9X1YljVVsnzKqjoalRGNVKS0e7Dn5VzKoQEVzW0Cgmal2suLGFYlHiirtFjaPDzmp/ozBv5420nBqz2pbrNHfeFm+gX48BlAoQlVpXU7mKvwe5NjXO/SNTGy1rHPUK1EYVwBXQ1VKtq64XRV5dTnNdBc1VxdQU59FYWU6X3FAqtanqUigSDyW/UdS87rpXar9dn6xypfabxRnokhMqF18FZpQrr7JbvKneQcq7BlCpWvNlXaFsTwW9qXGFelHAzbLflgZp8BpKaBWg19ZUiTrrpEkUfn9XC66OZ/Dz3ktk4E4cL88lK/I0seIhr1nxPmamhzhyZC3v/eH/ErW5kGCn3US4bCM75IjAZhYn9k4jNOgK+w9tZMKsSUxaMJf3Z87gzY8/5u3xo8r8w/GfMHb8FGbNXUJX7w0dqKE8yIbeYez8RC3VNbNo1z7GzF3EvOXrmD1lEt6X95LivJ80j70keR8gOegU6WHGGuY+FmL2J1mzZCJL50/EyGA1wVc2kivQr3beTa/HURpNNnPD6Ri3fc/S53KYR6IyhkVZDxutJmvZe6RtHE/8kbkEXl6P+dlVuNgdw935DF5uZ/U0tVBvQ17eLiLG8wgXD05l/5q3CRalHel/jlD/C3iJ1x8bZYPVlT1kJF2Txt2fzoZwzEwWYrDvQ/Zt+5Crl9ZRnudLXoaHNMA90ugOUFTgKSotlD8+q+BxRzzBRmt0OteLn/wWs5lvc2DCP5PpZsTdhlTMj6/nb/+PN3QX48vnPQKcbD1uemu4mIGu0TKauov2xYAosJuivm7oOd6qkpYKDlLFOp5L466Aorp8VcDes4dNuuDKV5916e7cl09aePWiXb6nsowJCHQg1nWeCWD0nPEXN/jiYb+2l/c6pGEf5Nvn7Xz3sl1eC3DESeALgcWTbvjyNl88G9QqUNXlVgpRfe+rR3V8drsCPpfvvJJt3W3ilSjXRwK0V09VCc8mcTgyePFcQHe/WKxc1GoJD2+r+tz1Gmh3btSK0mzQvQ/PHnbLtru5N9LEZ496+eJpH/eHBHqPuzTkVHCiUrivnndx97YATs7dk0edsuzj4f22H9Y9uC//X77/+EG9wLCNR3eqeHSzjOeyVKlJVR715w9adPEYlab26V1VCe22zj+vctX/6cshPheAjaZu7eePL+T8fC7n9mmXfDaAqiWuq5Z90cuXT1v0eVUJWPhSzsM3shTVriqmqe/BA7765qYs7+r64wrQStkrSKtrp1SvKsyi/ptaakdBPnt8T6V7HdKv1bVWPUDfybGo83DvVq2+H9T//uLVdXHuGvDztSG/IA5Hp0v4+Fvr3oir9oa4+5jjH2hDQqQ7znaGBEdacvrcMnl/WvZXwUjECfIOT6T08CdkHZlMhecu8sOOiaPqIUIhkswMT13QRfUwODqcYcf6BZzcu4ZQcaYdTNfQVuNJVZknaSn+nDh1gJNGx7G6Zo6pjREWtiYcPHSY44d3E+51hDC3TXjbrNOpkYuz3XB2OsWaLXPZeXQru47vZMfBDRzYtQSjLdNp8j1Nn91W+g2nc/PsXEp3zCB7xwIit8yi3v6YKPPFtDhfIOv0HrzWLiDvyjn8Th/F8tQRcW7VHPMWKqWNbeu4LkKjl9IKEVvSjnYNDNDe24mT+zX2HdzG2vUL2bJ1MYtEPGzdMIeIADuKM8KozIykPi+OvGhfkgKc8LA7S68KcJR7szo7migvO6J9nehprsLX1xkPXzesXO25cM0aS29PUsrKBOYC0HYRj6Js9fizKOUfpmGJon0dEa5gPRpBPjoFTC0bBcJqSphajs7xFkgLTPWMJ1HUCuAKhPXCC2WNsv4vYV4pYlGPWauucuGVOh9Kcb8GtzbVVa56l0U4KlPxYaVyvCWacyJcFVgbm0TwNokzoUzOqzgqxfX1AvNGvQ2l0JUiVyAvrZbt16mgbnE8VBd8TSulZVV0dTfT1FJGbn4iPn6OmF89h42jObEpMeLc1Mk5EpP9KM6O7leJZWGlOGLFYiq+TfcSyPo3zCzczDJzqmlqvU5xpYCxXDwNOXFqUL+wWnaoPIvvg88UzH8AetOoh6Agrk1gryCuTO24QjyJ2voaOlS95JpCchPCCXF3ICrQh4qiIlEUHdQIXMvE1NiJ8g7VQStvpFpUvJprq5JqqPEa/zA//EJ9iUyOJqe8WI+HK9Dn1tZQKCeyqF3+bIsct+y3UUDeVl8pykFUTX0ehZkxZKfEiWdZSGWxOBLNlQKvowT77SMmZBd2F+RhiDpDTMAZVi9/D0vzIxw8uFJ3s58ymK+VeUbIUSoSz2FvPE9U8QwdALd1x3Lenfg+kxfO44MZM/jd+PE/wPx9gbnqap+7aAWDIw8orWmhtE68rsGbeEYl6ql5szdv57cTpjJ5xgImfPAuzkZbiLq6lViHLYSIOldORJDLPsKd9uAvCtvv2mnWLZvMuhUzsDTaQeK1fdT6HqbAYj097odpvbJVw7zX8TBVlzYw7CGvrbYxZLyOnBUfyAM/hRiDuVgdmsXRvZ/i5niSsCBL/V9CAi6QEGbK/f4Mgq/twcV0NVanF5IccpaY4PPkpLkQ5HuB6IirzJ/1GwK8jGitjZSGvpkQ//1Ymy/l7PGZOFhsob4sVHezK2Wuusi7OhIZ7Eni26flXK8OwvPIIs7O/I2G+YVPfsOmd/8TBb4XqUl04+KhlUz64L9y9MAKvD0vERfrKOo0RVRiGq01sXqMf7inSBp0AdH9HlGAneRnBpKZ7ElpXgilBaKakt0pzgukqTqeypIwyvKDdUGOxqpYeR9ClZjKxqaXFRGUFQToLvbWuhRdw/zzB308uSGK8GYrD6/XcX9QlXkV4N4q5fldUfXd2Xz7REB3vZZH8rlyAO5cr+Gzx+1aJaopeZ8/bOShKPCvBYx/etrDU1H8n99r4vFwGQ9G8nhyN5f+nlCBdRw3e2NkP+m6LvxIj8r1XsHDG+XyP/MF3tU8udPM49tN3Ogupas+U6eQfXarjgFR1E9HKrjdn8O96wU64EylvR2U390Xh+fW9Uoe3WsW1Z+n67SrLuih3nxuDYni7ssSYFdy/3qujpN4IO8fDOTyYDCfJ9fL9fYf36yT81Ep56GRkd4yvfz8UTuPblTz7HYtX8t/fXpr1Al4ekccLIGtgrhymh7L+96mJPm/BXx5q5ivbhbw7b1yOR9VvLgr51ico6++Eui+7OfBnXrdda4KqbQ3pdJQHUdnS7p+rdaX5AfR1phCY0089XIN1Ri0WjbXJerPG2vi5Lsp1Mm6+uoEXjzr5vPPBvnjt3e5c7sVD09LXZHQwekiHt5WRMZ5YGFzGievK7h7mxEaYIuV6X6c5XnZu38CcSEHxFnIZyTmAJWXppB/5D2SDr1DuuU8fK/MJzH8hIiDADIy3KQhzuHGjSq8PC5z9pgo4EtHpY07jbnxEupKHKko9qQwP4o9+zYza/4MDp3cj4nlKRw9rdmxczf7d28iI+oK+XFGuFuu1Sly02Jt8XQ3EfW+FysXC3Yf38eGHasxv3QYC4MV5F/dQ6/tNl45bqZ510e6clre1vlk7l+C37pPiN6/lIjdy8gw2ErwpmV0+7iSbHEJu7MndDd5bbOARtpmVRe8Udr0uvpmPQyamJyAl4D38NHd7DuwSYN88aKPObhnGSsXjyM+2IavxMmrywkj2u0y/ldP6VkKNhcP0Necy3dPByhPCxPAu4gQ8aAyP43YyADcPJ2wdLLljMUVLL08SCwopra7T3dPq8AyNYXrtSnY1gtgVa+t6hbX1iyvhRWvrelHpt4reGuIt7ZqiNeJwn1ttfK/VF4RBfR6Udtq+tvrsW4VYK26v0dh/md4q/WjpgKvxURsjo53C9eUCeted3GXNdTLdyoJEMfm7BUjzpqdxy9S2r8a4Zc4LOq72nloEIdAja2LEq+VbVRXN8s9WUFObgbnTQ5gZ3ccR8fTGBpvY8OW2WzZuRgrh4uk5MTL9qs00NVsMC2WBeCFjYMUNoyIDf8wE0zZG5MnzjWrrGijqkb+VLWcoCbxklR/fo14IQJz5SkV1jSRV1mvE7ioYAM1b1wpaPVeHXCReBn6j8oFURHbau55o3iAdXVl1JRk0l0vMI8NIMbPGTPj49SVFdOrkgzIxWiVi1BWUUprWyNlZXlUVeUxNNCoA3Aumhzk8MF1rFs7k107l7Nv/3rWrl3IVZtLdPe0UFFfTk1fA4XNov57OunqEicjM5m+pjKGmvNoK0+gIjcaywsnObZ3n3jL0sgIzJ2uGhAmEEqLNcDNYiHVWRaEeBxhw5qx2Fw9webNs3n7zX/PRcNVOgCuON6YyqTzohynYSgwVHOzN2xexNhp43hXVPXvJkzgD5Mm8f6kT3h3/GQmTJvN797+kPVbdnH/8efkFFdTWNWox6q8IhMolPO2YOsufj5mgob5/OlT8TTZRZZA2cdkMdEuO7G5sJRQ94M4XViO6dF5XDPdp8fMly74GNNTGwkXcOY7bKPFy4A++V2f9V66zHbQLg+7mofabLWdm04H6D65nPrdMwlb+jaRB2ZRGHKeaxY78XE3JjjIAh9PY7zdT0kjdkmAW8m1CyvxEAfB13obDYVu4nwZkxRjhcXlHWzeMJltGydjZ7mL5uownt8rFIW/jnOnprF17VtyXrcTGXCR3HR3UVmiCu9VU1sdomGuxsw78t2INNnEiUn/xIWPRZ1P/R37J/1MK/PWLH9ObZ/H2Df/L4J9zampiCcmwk4HOan83Q9GyjTM1disUsKfv7zB3VutdDZn80jg8vJ+E4NdeXQ3psl3BEaioFV3sMo6pqbSDXZkUlseqqPw2xvjaauN0WVcW6pjdAnPlqpEUc6iXO+JEvz8Fm1VKdKAXSUxzIqYoIskhlwm2u8ckT7nSQ61FjV1UcNcw/ZuM3eGK6kuiaA0x5/qghDKMvxoKo7henO+OItutJRE83CgkAdDGXTUeXJnKEQsmNsC9TRRg7e7YyhOsyYlwpQ+OT5VnUsduyo2U5UXRnasM/ni8JSkeuhphekhZrLNANmPozgc6aKqS8hNVt20tmQmuVJeGC5OmA+R8h/iIx1IT3AmXBy34U6V0CVBp91tLvEmWXUnux4k0v2oHhrIiLAk0tuEmoIwbvQUy3+sETBFE+RmQnG6L7UC19iAS+TF25MRaUVJuit3B/P4VuW1f6HqlncTF3wFD2t53kp8KIq+THu+I7caQxmqD9XOw53Boh+6w1WVugc3q/lCTTf8rEecGDUTooNXT9r46kWXDmpTU82U8uePI/pz/nSTFw9V9/ot3dPCH1W9c1HrL3v45qvrfPftbV59Nsyzp/1Ex3gJdCvxC7QnItqDitpM/ILt8AqyITTSibQkT2wt9xEcYoSd7Sq5xhvhVSx3UvfQ4TaTsnNv8zBmK3V+q/EVuLvbrKC02BkfnzN0dGbyXP5zRJgDrrYXCHA21edj/5YPqS91oiDbkezMEA4a7ODcZUN2HtzCxl3LWbx6jjTiFzhneARn852EOO3E23orDUW+1BSHYWVxnN0HN2Nqb8axC2dYtnYp+3asIsjqOO1BpnTIczZ4bhH9R2bSsXcReas+JWfnQgqOrCV533LcF35Mjvw+ZO1iwnduIt7EEC9TI2or5fkY6OLGw3tU19RRV1NPSFAwXZ2tFBblYHLpNBMnvsvEj99i0sTfMm7sP7Fw9rscFbXvcHkvHRVxRLoaE+18Vo7lKM7ndmF9Vtqb4gT48h4FsX4kSRufFeFHd00p4QFehIUH4ejurCPknQICcA8K01XJVMIYlZils2eQ0soaPX2sVtSuqp6mgqVbBNA1dbU0C0cGhgYpKCiQ9r2LosJ8IiPCKCkupLu7UyAt4q1HxGZFCf3XB0Tl1ouIrKKuoVp4VqYFpYa7gF4FaisVrpPLCNcU1FXAXWFVs45MVyq6oKJVC1k1K6qmeZiWrlvklzbqXl9VDrWgvJby+iba+wf1zBI1ZHLg+EbWblnEmi1LuSBAr2quExHcIMpcQVwUfFXT6Hh4W7cu5Zqbm8/D+w9wumYmwnE+y1f8ju07JrBh00ds3jqJvQcWcsJoKzkl8bT2Nsi2ysmtqKJIdds3DZFfN0xezQ0B+W1qWm/I8fRQVNXOG7OnLzZLT8nnzq2nlJXU06y6IMoadP3tOvFUSsSLUBPfVQ5bNdaiBvvVvEHVdz8KbpUAoF1H9ak56gXV9XJS5Pd1lXLTp1NdlCyNVChZ8iAVJgYRH+RJWnwkORmZVJWVUy43UU9rNQUZ0ThaGWJrdpTsRA9KswO4ZnmQy2fWY2O6B+Nja3CykZt88zz5vS8DnZU0NeaTW5kq+82lqrZIbtYCvnl6k57qTIYaU6XRC6CnNo3ceGmA/P1oqyinMjtOFK+hNDiHCfXaiKvpPPJiz+LvfIBtmybqMfP166fzzlv/QcM8Jfi0HjMvjDqlYW5yYiFODsdYuWY2H00dx4efTtHj5Sr4TSnztz+ayPgpMzXMN+86wPCdJ3o8o01UuYK5pZsv4VkFTFmxlt9Pms7Hk2cxe/JE3M5tJcPtAH6Xlornu0NgvpgAl90ECrCdLq7B2eogS+Z9wMJZYzh7YDl+51aQemUllbZbaLXfSZf5dlovbqbh0hbKz6+h9uJ6PWbeeWQxuSs/JHHdOPIvbiLUcgcHt0/hms0RPNzP4eF6BmcHA63AP7tbiKPJKox2fcz5A9MoSrYiIfySwMCccGlEstLdKC8O0AFQKkf37YFUIoMMMD45lWN7JpAeZ05HbazOAKa62Z88rKOy1J+710UJ3sxhqMwP3+NLMfjo77g44Vecn/grNv7+P5Jof4yB0iguH1rF2N/8B04ZrCHQW5STo6FWqGp71QVB1BSGcnOgTJSnin6+KUC/Tm9bjk4P+tmDZp3zWxXxeHpH1OPdGm705vDifg1fP1dBc/WicEv57FE1fN3JNy+bBKZ5uhtYAehrNd4qIHil6qQ/6dEV0bITXMhNciIv5Rrl2a66/GeRiuSXezMrypk/PevXU9k+f9YlcGmlQ+45Nb6ucpVX54fSXpHIcEs+mQKNDnFOvn5Qy6u7eTSV2jPY5sbdXnEmSqxICjxAZ7krhQmm1OS66Oh31aV/S5R0XrI71blBsr9rFCe5UJ3hQWOuly76013hx3BTmGwngfsDKVTmulMkx6jmwxdm+ZEsDoACekqsQEXWJYZZ8PRGMX96XsdIWzRP+lNoL3SircCRjmI38mNM6aoIoaHAn6QQS1Hjcq4+66MqJ4jM6Gv0iBrOjrEhJcSUm62JFCVY01rmK4BOFbCqpEIDfPWoQRryaJoKvMgNO0+s806aM67QmHZZjzk/v56p4a+GJVSWP9XF/ux+gwa3mtp2Z7ic777o0++V2legV8MXCvCq5+PxHXGg1Li6wP5Gf5EefnmgnL3b1Toe4sWTdr78fFAUej8P5Vo6OV4gIdGfk6d2cubsXq45X+K08V6u2hvh4WOOl+cFTE024OdnIE7tetLCNsATH+5lbxVVO5Ue98nciZLnzHMeSU4LxNkxoKnGizhxhjp6svnsVRfBgdaYnN7LhWPbiPQ6y8UTc8Sp9KOxNkBP7Tt0eDs792/mgsVpbMUpumhxCiPj0xwz2CX3kzNtpZ7sXvk2fXUx5CS4iXNxkk3bVrBm21pWb1vHpp0bOSZwPrt1AUFHl1Npso7rV9bSIc9ow5aZ1G9fTOGOBeLMHxKIr6b4xBaq5Xjit6wkdPMariybjf2pfQx21tDR3UB7XxsZ6cmkixqvryojKzWek8f2sWnDYj6Z9DaTJ/yWubPfY+XS8Rw7tJSTB5cwc9zfc3TrdEwOLObkxinYH1vNko/+gdO7ltBRmSbPzgOKY/2J87CjOCaEXoF5Rmw4ft5uGJ8/i4uvlzhQIaTlFdLWPagDg3NziqioqBDHohw/fy8iIkME1rkUFmRz986IsEhEUF46ZcVZxMcE09NRT1ZaNNHhPnS0VNJQW0JDYyVl0u7XinAsFTEYHR1MYaFwp7pYv6+rr6SkrJCC0kIq6mqoaWkT4dkkAK+noFKAKzDPL2+ivv26njPe2D5CQ9sN2aYIVbHsfOUUtH/fLV5NY1ML1bU1+Pr7kJAUznZxombM/h0GwqfDJzZjaHKEpKx4iuU/FVaJgy/Ctk4NG1fXUS5ALikp0f/xyKG9nDm5ne3bPhIH6g22bXuHA4cmyfY+wvDsCoxMNmJqZUBAhLPwtJiekeu6NyO/WjF4ROwuOWWDwuc+DfMagfwbi+cuNvNz92Nk4AY14nXU1zTT0thBTXWjPvj8onJKqxqoFHCXyDp1EtSYQHmTqHmBu/Jm1Dw51TWhghlUd3lJbRXZeanisbqTk+JPlJ8FUd5mJAVfEzh4YHHRkPNGhthdtcDb4QpRXtYkB9ljc24nhnsXYnV6DRanlnNs60RObp+I/fm12Bqv5dyhhexdN1l3Oat5l7VlMUTHOePgbMxRgw2kR3tz6egm9q2aiNWpFThf3kKM7yXCPcyJ9fPU5qM8aIfjxAcckPXrNMyTAg+Lx72DjWs/Em/pLIsWfcS7AhmjY4v1lJGCGEO5Qc/oMXPbS+txvnacZStnMP7Tj/no06m8M2mynmP+1thx/EFlgZv8Kb8RmO8xOMGN+8+pkPOpgim8I+JYv+8IZu6+fDB7ARPnLWbchGnM+Hgs7sabSXHajb/ZMmLct2NrsgRfxx0E2G/F5cp67Ex3Mnf6m8yf8T5G+5cSdGEFGWYrKbVcT6vtDvpFLXdfEaVuuoUqOV91lzboxBJDhmuIn/1rghe8RfzRRZjtnc7RPTOJDRd14nGRtGQXgkRxJkZcFiCkkeB3DLOj07E2WijKzVOnJ01PtCMuypK8bC8yU5106tf68iCe3M4jNfoMl87MwOLsYrLiLARUoQy0pusG+Lk07J0tcaLgi+FZJcMCc+c9s/TUNNsZ72p1fmjyP5Plbkhzqqcu7Tp73D8R6HqBvpZs7dCpbHIPBgvl2Ao0TO4OSuOT5K0TsNwarqdcQFeW7SvmL42HA30qWr0sjAY5jupCP12StKEsiGaVg13N95b/o0qUqulyBenXqCjw1kMDbbVx8n9qeHqznq+fdNAjYM6ItSPY7aQo9AvkxFlSlOJAQeI1SlO9pdF34PO7HTy+0aB7Cx7eqqO5JkHUebhsL5LiTD9qCyPprUsnzs+cRlG6X92p5NlQCkWJZ2nMvyhK1Y62InMygg8S7LCZRP+jVGReE3h7CEQ76BSnoCTNW2cWS4+4SlGSIzUZztRlOFCRaM5QjS8PeqLorPQQR9VbnA17SrLcBdzOetghJ8WXODnOEN8r5Ka4kxlnL+DP4LPbBXRX+dEqEK9MuqSnQnYWOuptdpT6UprsQGLQFfoaksVhaReAO5AWbsVAQxwpQecJdzGgr9KP4rjL1GRZ8+XdXJ5ez6Yqy417nRn0qRz4aba0yWe5fvuIvLqY2thjcv3ttfMw3BKrVfWXL3p4JOf8eneOrrKmel9U7nbljKmkQzd6pTEujeBmX75cv1g91e2l3FfdTcm6zOr9m+V0NCXo4ivDfXkMyvdUdPk3Xw9p1a8C4CorUugfrCEtPZTcglgdyR+dII5GUQz5xVFUVUaTm+lMVbmTCI+LVGXs5au+ywwnL6HW+ffcj5vDjfC51PnMYiD7MF/cCOfbF8Xcvlmga+u//KyTptp0GkrSqMiO0o5YUtgZ2mrcKS9wIjneBUsrI06fPcgZkwMcNdqEicURjh2X14e2kS3XpF3O+cb5v+VOVyaFyR6E+V3l+Imd7DXYzjlzY/Yf2YmN2SlObJxJmashBedWc8dhFzU7J1O+ZjJ12+dRsGMODSIIsg8uo/7CPuqN9hG7cTGJ+zbjuXst57ct4+XDHnx87XD1tJbz/wo3B0viQn0I83Xh4tnDbFm3gO0bF3LkwBqmTf4VyxePYda0X7Jwxq+5fGo1K2b8kr3LPmDnwt+z+dNfsHXOW+xYNoFzB9eS7GdHUbQvmaLMy+NDacgRR9/LmcSoEPyl3U1OTcBbBFVAYDCdKuq8uomwAIF3bjpdbVX4ezsQFuRGQ1Uenc2lJET5sHrpNGzNT4qIE2fAzpjq4gSCvMwJ9bUSx6SEmtIkWpqKuXO3l/6BJlG91WRnxpCWEsrjh0NUlGXK52XEy/F4eDoTGCwObmY6eeWi2EX591y/+f30r9HAtJSMEmITcymraCcvt5bIiDTiYzNExOTRWNMgbV8KLg42RMo5MzM5gb+XBfbW+8QRmofJufXs2j0HGztDcRLt8A321CmXqxrqSM/OYujGCM6u11i+TPhmfl6Xzd22aSbHj07jquViLMwWsXLFP7Jz5/u4uO3Bw/uYHIs9nb0l5Jel6EyORVU1ei56Q/ttKhpuUl47oqdiVzf2UtvQzxvj3n7f7LKhkTQAqQx2dIvqypMHY4iu1k4aG1oZHBjRwWo1Amk1lqHGHUprmjTYFaTUmIJKzafC7pVKV13stc314g1lEydqPC/Fm4woB6J8LutGOlwuuqmciP37dmFwYCeWhvu4cGAFTTkhhAok7c6s5trZ5Wyc8Q8cWft7HAwXYGYwDZtTC3ETQJ3fP4elk37Kuf0LBc6XsbXYzWq5wdYsGMPFowJ9w40EWu9nuC6YlMAz0pAa42d/WoDtTpCjNdaG+3E33UWg7TpiPDZgb/wpUZ57cLbcorvZXZzOsWXLHFYtG4eDADIn+oKemqaU+cVD4liYbsTN+RSr1s7h4+kTGDttCu9O/kSD/M0xH/HOuEl8MHEqv3zrPQxOG9N384GOCajvGSIsNQtTRw8iMgsYN28J70+dyZRPZzNvysf4C6xTnHYScnUl8V475HhWEeC2Cy/rdbhbbMTywkZ5sH7F0vljMTm6kmiLDRTarqfKeiPdosyHrPYwaLmb3qsqlauodYtt3HU6SNdh8dpXf0TKuo9JPr4Mm4PzsDfboceZzUwPEBxwWR6iC6iiGSMdoigzbfA0W4O7+TpRoPbkJl6lVmWnaoilozVltAJZZaio2lweDmdSX+xAaaY5n93JhW86BELfJ6IRUznVRxWbCoBq5Y4A1WPfXM5/+mscZr7P6ff/gT3j/ivlwaIyc/w5sOxjTmyfr4dHnt1qIMzrEnUFwaJW/XglDXxzSajAtpaIgKuUFsRQIQ1ygNs5PO2P4Hb1AFYXttBWGUlThcC5Mlxg7ktjqQrUi9RVvspynShMtRGYCxBFiVbku9BUGaALodQJ8J/dreJblQ708x6aK6JwvroXC+OV4lRJwxhwhuxYK3JibQXoLmRGuAgU23h+ZzRg7Ok9aUzU2G51NK318bq7tK02gZHOfFFz0mCXRfDN3QpeXU+nJv0SnSXmXK+xpT79nChjS8IcN1OacBkvq+0kBJhwvTWNJ9crKU71oizdi5Rgc3KiLET9WJAXfk6r3KFqT4brfQSoVlRmWJMUKk5ZyGU9la4sRxXECRlNSSvnq7k8luo8P/obY7jdHk9rkTuVyabcqveUBvgANUmXudEQSG2GHSFOoj6LAsRZqeKbR/WUpbmQGnpZnI9wmuQcRjvvoSjciKbsq+IQ2FCZakpzniP5keIY+J4hVmBfFXeRulgj2pNP05V6nOE8Y7nG52nKvEJpkiWPhov57GETXz9vQxXieXG/js8fN+gZC9+8aNWxB+p69Lelkxpjo0v2qrr2KiGRyrqmuurvDRcx2J2u0/zeuV7EDXH61LxvuK0D4Z4+7iLQ35qUZH9CQwSsqQHEJ/rg5DoaDOfofE7P5lBFhiLEoc+I3keq/0L6cjbSFz+LBo+3eJY2j57ASZS7TGQo8yB/uh3Dd8+K+eardl593s1XXw7w9WdDqPzsfPcQvpD1d7MY6QqhpsSZ/Gw/Xfb2q+8e8PjVID03Shi8VUl9Q5GIpgKaysO52ZFIWsgl7vVkUSiOWJDbeUzO7sLc6jT7jmxm7Ya5GB7fJDCfTqXPOZ3CeUhg3npqAVXbplKwYTKF++cSt3UqKfvnk7h7PqXHNhG5djbt9hdJv3iEi6Leb/WUUV+bhof7FXHePclLCqGlIgc/Jwt5RgpJihaHettiLE0NBDTi9Isq37xuEudPrtSFXhZM+nsN8xWyPLl2HCfks7Vz3mHptLcItj/L/eYiElwsCLe5SLLA2dPyAramRlhbnMPW1hQnJ2vMLp/nZn8vRWkZIlBMcLY+h4U4OeYX9pMU5SyQLtKxITvXf8rH7/4tqxd+wOYV4zl9cDFuNoc5Lf/P4twmPdSj7nOVR6CyPIlhcdhiolzx9TAjItiB7DRx8gX+d26K0CxLJzY2kMTkCF14qKa5RjOqsqlRlLOIUhXzVdWMf1C0QFQllSonI62QQJ9g4iJiyIhPkHaiRIRDMjYXj+viSzEB1vg5n5Q2Zznezjs5tHsin0z4L5hd2UN2bjj5hck6f0RKegINsr/0rGQcHC0E3Mbs3LGMtaums3XTFE4cmUaIv/DHfi0b1/2So0cmYmKykN17J3DFfAumFns4cmIDF6+cIlW2oYIVK2paKSgTHjeNRvarOAM1Fv/G9LEfml08fgQfRwd6mxqICQokKzFJ1IUo8sIiCrLz5WRUU1fbTJ0Avap2tGCIGsxXE91Vt4SS+YWVLeLxqGw2tTR3NdPWUUV5aQK54mnmxDkS4nZWzyEO9bPB2dEUg6P7OXJoJ0b71mB9Yj1Pu3LICTElWgCU5i03365xYmM4tf5NEl136bSmgVe3cGDlH7i0fzbHN07mwJpxmJ9ZxoaFv+GYnJhg28Mkup/i+PoPMNzxgU6/mhNrSoSnMbmxqoDIVYH9XgKtDhJut5FU7624X55HRvhJPGx36mj2c2d3smTJeGZM/TVb144VB2AXKQGHdNKYwxvexPLcKlwcT7Bm/TzGTRvPB59M0jBXIFdAVyB/7+NP+Offvc3J85cZuP1IxxWo4LeY7AICE9IpbOpk4qIVjP10DrPmLmLxzEmEWu0l8doWQqxXEOspx2W7lmDP3eKIiHPivBsrk43M/vRX4q1+zMVjK4iyWEu2xUrq7bbQZbOdftPtDFzZwaDNfrqv7qLDYju3bPfQdmA+HYcWki0PuoK584lluFjuIy3OnQCfK6SnuOpCFmocVdUmby12pSLZjDsdUdIodvDtsxpZ9ol9n5ddLwXQX4tn2xhCR7U7LeXOAms1htnLV/fqBOjdfP20nS+eyDpp3J7dyOcbUYMDeR647Z6FybRfYzvtbUxEme8f/1/J8zKiKtqWE+unirO2jORga90tnRZmi4PJdjyv7qelJJjiZCduduYJrOM1yMsKIuSBMiTa7zwxvudxFCeltTyEtiox+U+FqXaUZYqKzXGiJN1GlOllchOuiIqX9aIacxKv0F4fSHtdKKU5rtwbyuPLx41891mr/KdQrE3WY3hwOu7WWwnzlMY+6grZ0dbkxTqSG+3Oq1ttfCbq/NWDDp7ebtDwrikLEXURQXmhv6jJaLobUkTVWtNWHMyr4TxeDqTQmm1FV4E5TWmGepkXehiTfePxNluP+5WtonA9qRIItJTFUCMKu0FUfa44EfnRVhTHmMpzckZ+Z6dB3FN+jZFGP0ZawsgQmOpzEWwh/zGUvDRxaGM8dVraOjWnOsGZRjkulSf/ZlM43cXO3K7zpDT8OPmhJ+gtdaUg2gR/uz2EuZ3QSvyJnJO8eCudf0BVAyuKMibSbhNZPnupiTekM9+M2vQL3Gr0525zKIOiMktCzlEn36sNO0x7/EF6kw9wPfcYLfEHyA/cIw39IR70ZMCLToFeFl1NcSIk0rku61RMw40+UTKi8IcF1I0V4Vw5Jw6t/WH62pJIkfM/0pspyr2Q7ma5Dwo8aasTJ0M5ZBUhekqcCrBTY/HDfRV4uV4mSP6/ApiaphYacg03D2kTolwIDbUjIsRGoGBGmhxvdboRheGr6M9Zz42MBXQEf8Dt2E9o8fqAfKv3KPdcSkfmJfpqA3X2OTW9T0XQt9dn0VQiCrMyneHGaF7cSKa10oHCdDMyUhwpKYni1r1mPvtmgD99/xy9+mJElo+/f556eTigcrNH6hLEpekuOrPds6etuLgbk5joSoY4kAkC8iLvUzR6HKLFegMtJssoN5hOxvaJZB+bS/juScQazCZkuzzrexcSv2MhwZvnk3x+H7YHV1CV6U9deTRRwVc5vXs5O5dN4+TOlaSEuHKru4pANzN2bJqDidF25s58i3Ef/i0TP/o7UesT2bd5CvMn/z0H145n/fSfs2HKT1ky/m9J9DMRsXEQjyv7yQqyJsLWkMaUIG7V5XK7pZhuWVbkx5GTJvenOA8hXtfoqi3B6bIxS6d8yOzxP2fTkg8x2DpDg9r+8g6i5X8e2jKZw9umsG3Fu2xa/DuO7ZjIyd2fcGD9e5ienC/HPwmHy5sFtE7iPKcSHmiJo81x3BxOc/rIatIT3eV+SJD7oI2O5nxx6AIJCXXV2Q1rG8ppaK0TQVpCXYsqG1wjMK8WJZxERIQ8Jzn5pMrrEB8v4aIdyWG+hLtbCSdE3V87Je2TKdZGKzm88QN2rf4Z5ww+4tjusVyz3Myxg3M5eXQ1GenBFBQmkpAUSlZOIpXVeTx7eYO1a2bwyaRfY7B/CcsX/4FTh2fIOf8DB+X3RqdncsF4nqh1+d/b3mOHMHDap3/P+g0TOHh4JUbn9uMf7CoQr6azu4PS8jIqRa2rY6+orOaN1bOnmG1eMlcOagmBLvZ4WFtif+UymfFxRPgH4HDVhpz0bNpFndeKIi8trRVPo4vWjkHxENp1KtXy2l7K6roprmkWlV6nyzlWVGaSFOeq02DGitLwvXaMBGnUwoNsMbc4w9bdG9mzRzyOIxvxMNlFYZgV7hfWY3diHpfFK3E1nIPNYfFO9nzA2a1vsX/xT3E2WoDF4dkYbZ3E4TUfYbjtE45t+ABzg1lc2DEF093TMd8/nRpROFEum3A0mUuYxwHCPc/oMXsv8RCtjm8jwdWQvAADMry3EWizgvI0Uw3z9avHsGXTbMaO/Sn/8JM3+NnfvYGf3TatzOvSL3Nq+3s4XNmku9nVmPmHk8fw/uSJvPfJFH77wRgNc9XFrtT5T3/ze86ZXWXg7mM977CuexD3kCicAiOIzinmD5NnMGXBMqZOm8ncKeI0mO8i1GwZXpfm4Ge7FAeLJXg5b8bJfCl+17aJd7yYyeP/nhWLxmAscA6/soK0y4todthKj8C879JmBgTow3bSeNrsoctyGzesd9FlsICWvXNIWzeBIQHerbJg+lWk8e0mvnipKppd55sv2ngisFXlG7srvRms8eWPDwulkRGV842a81ut60rfEOtoiaenPZFn90q52RNPetQZ3C1Xi1I9L6remeIEebjKIrnRkavnGT+4XsDtrmS+uZXPoMDcZ988Ln36G8wn/Iar0/7Aiak/J9ftNIMFgQzK7243Z9OQH0q9QKy9LIr+mhh42iRqWRTz8xZ66xIZkm1nJvtSkBGo4x/KM900xOMDz1OZ7abTp1ZkOYtKNZZ77xSFKZbU5DuJEhFn0f8oET4HiQ8+TnLkGWICT5IpUI8Pu6AdmseqmIuYysx1Su6lozs/xsNmKyHuh0S5yXMRaUm6OBk5UW48HWrg8VC9qMwGbvWV6trquelyz2dKoxFvo5OqqCQ64R5nqZbXDztTeNQRQ33yZWrjTpMp91+W7x6CrcRBNF6A+ZGZBNgK8OKuieMi16I2mWjfK6LULfC1M8DTfDtBNjvwM1tFccRJsoMOEmq/nrYiO/pq/PCx2801cehcrI9KQ2SJj8tlooMc8XK6SEasO7H+ZuIY+PG4L42h2iDK4y/Sm2+Dm9FMktx3kuZ/GC/z9RTEXsHLaqc4whb01UcQ7LSPADkHEU47sDn2Ce7GM8n13Umyy2qButx3ZVe52+DJzWpveFLGvSpf6kNP0pNwko7IHRS6zKI9agMNkZtJsF9Kvpx7vpJ768tuPS9fQVmBW0G6tjRQw1yBXb2PCjLBxXY/CRFm2oqy3PR3BztTuT2YQ3m+Bx2N4QLUCB3H8URNCVQ9Q98KMJ92y7UIpiQ/muyMUMpKpVGtSKa4KFbPvW9syKa1QRVoSWZYnJs7LR50Zu3nUdU+gfl8Gn3fotbp5zS7vUuL9wx6YnYykGvJA1HSA9159PaW6mIu6j4McL5CpKjCeF9DUkOO4SDP8SXD6WwWQbBq5cds2T6LbXtn4+hhQEKqLamp3qL+fHWv182+ZCoy7emu8qck0ULExxH83Q5jfHoZ586twdR0M9Fhlwh3O6TPbbnrbnHiN1B+bh4pe8eTeGACMcemkGiygMDDU4k/tZBAgWHiwaWkHF+H65bZXNk+my9ulGuH7tSe+ZgZrOaIqMP9q2ZSlOiPr/059m6czaxPfsuaZePZsWU6C+a+xbyZv2XLuvFcPiPKUeCzb9VYDq0ey7Y5v8bq2GIuHVmIhwiRU9umc3DFRxyW317csYBoRyO5Brf47FY9Xz3u1D1YpoY7OLVvNR6Whlgc28ncMf/MzA/+hhO7prB33YesX/BrNi34DYc2jOH49vHsX/cOhgLtXStk3dq3MBBhd3zLO3q4c8+Knws7puPjdBQfVyNCVTlnGwMC3I3wlPY5yPM8Xc3pOsamqSaFyHAnHOyN8fWzFwhm0tXbRFtPky4l3NQ5WvtfRd7bWJuTmZZISmw4NpeNRIRelfNuhr/9KQpibHTOD/dLq3E0ns+Vw+O4bPAeVw0nYHp8EiVp5picXszc6b/E0e4UTY25JKeEEBTqwhWL05w9t5cDB5Zx6uQatm+Zwsxp/yjn+ycsmf1PLJz19yyY+RM5979g49o32bj+LXaIID1zeh7nL6xi7/5ZLFj8HkeOrxXVH83IjRY6umro6W2lrbOJusYq3pj8+5+b/e5v/x0f/PPfiUrehtGBnRgf3oevkz1xIUHSGIgiys2nTalLPZberEPra2raKKtoobhMzaHrRtWYVanuyusbqW6oJC8/lmBpPMrz/AnzMdIRwelxDkSH23Pi5A627t0gnsdaHQ3pK15dqM1BDq96n90Lfs7W2X+L+9k5XDsxBaONv+WoeD8Hl/6zfPZTDLeO1zC/cmgeW2b9nNPr38X60FTCzDdjKt6bp9Ei0j336AezNMmQSJ/9pEeaUZzkR4DdRWyPbyf+2kmKAo8Qd201QVeXU5hwHqvzK9klnuDG9TOYPv33Opr9o3f+D1GGy0kNNKAp21x3s/tc268LrSxaOlUHwI35ZDJjpkzj1+99wG/e/5APJ03j92M+5h9//RZXbB1p6R/RMwG6bt4nPCWLiPQ8DfN/+MOHfDR9Lh9P+ITZE98l/OoeQq4s1TD3vrpIvLzFeLtuwvbSXNnnZk4cnMWYd/8Dyxe9z3mDhcRdXSNqYTltAvoBu10Mm24bNZt99FjtottiG3ds99KyawaVmyZTvHs2tKWKolZd36IGvr7JVy/7dVrMob5Mrncn0VMfLEC+SrD9Nnxttuho+sxYc92QJMRYkpvlTlTYZRJjLKRBFTCNZBDouBW7cwvEQz9JS4E3nWUR3OvO54+P2+Glqmwm6vyJqPvntfQI7AMNFmO3UBywcb/CfPLvuLL0A4p9z5LtYUSK+1nx7q1I9DUjzktUdJQtaUGXudueQn2GGzeak3Qkd3NFjKixdFEZsbr6W5Gon6aSQLLkGPMTbWks9hHvP1gXOIkLPC2q3FqUqRNZcecJcNmJpzSE4d77SBEnrSDtiu4OzU42595whjQ8lTy6nkNSmAlLZ/4DR3aMw995lyje4xSn2VKkKrPFOFGc6Mvz6y2iwtp4eaddT+VSgW+Vxf466C9PjcMW+dJeGyXHcJHGPF8+G8rmZU8i9YkXaYg/S3n4EapiT4tzuR1X40Vc2DtFqy8VuFmS4i0NfBCpYQ46+C1MHJ5gh4Oki3OS7mtAV74oBb89hDuu535nCA974wlxNSDcy5iEMBuyknxJT/ATFeasM5wVpsm2wu3or4/j8xuiasu8yQ4+ycvOYPwuLyDL/yAxrruIct6ni+2Up9qJyoxkpDmaaI/DBNluIkTOm92xidgdHUO83RKKg7aQ4racbL/N9OZZ0ptrS2+2PY3R5xlIMqEz8gDDSXu5l7OfUtcZRJp8QEviYboFiE/kfuNxA3d6BaaNMfS2JjDQkUx1sZ9APEO/7mtLFEfLFj+345gar8Hx6m46GqJ5fr+CWwPZ3JHzmRFvgaoZX1viS2WhD8NdmXJft+vqaSrTnK/7ZYL9rLRC9/e1IiLMEV/l6PiYEeB3lVA/W0I9xUmT610ceYwiv+U8KNvLYPJsGrzfotzmH2lxf4/+4EXckGPvSbnC4850mqvTeHC3gz9+MUxLZTKRntbi4LmQE3kZN/Nl7Fn3U9Ys/C9MHvsfmTvnTZYJBJev/ZAd+ybg4XcMV7cz2NocxsF2FxYXV3Du6KdYGc3D8uQMzE5M59Kp2Zw+PI2L55exY/tYzKUdMj0xg1tVboSIkxC4913sFv8XfLb+jsCDY/A9OQE/wym4HZ1IwqXleG/5mNBds7BbMgaXrTNxOrKUOLdTeJjvwebMOvbNex93w504nNmJwca5cszHqcuPYN2Scbzzu3/PulUfM2Hc3/HJx/+AgTghW1Z/xJkDczE/sYLpf/g/NMwXjPmPHNk8TmA8mS3zfs3BlR9ycedM9i0UNT3913hd2c3TgQJ41cWXDxrZIG3X/ImixGXfB5ZPFmX/TxxQbf6KNzmy6UNMDKZxdvcEVkz5j2yc+xOObvo9h9f9jm0L/47ti34in70j3/+prPs5Rzf8AqPdYzA7s0zgLQ663zmud4mTJ22Fymb5YLiYu0PFOjj29lAZvZ0FNDfm0NxaICCvoqOnltqWEupbyxm40UHvYDOBwW64uVhRXpxORUEywe6WhLpdJsDhJJGuJ+T+34WtXAOfywsJs11GtNNy/Cym42cpYvLAuxjulf9wfA6udvuJCLbAz8ecE6e2CYhXceDQWlas+gQPT2OB9KdM/eTv2Lt9io5HuHhqLYaHF7Jx5TtsW/8+q5f/inmz/pZlS37Kti1vs3Xru+zaOY6Dh2Zw6tRSzC13EhJqTkFBGIUliVRU5VDXUMQb4379N2Zjf/Wfmf/x7wVcp5g/aSwrZn7CxkWzRRW4EOHlgOMVI9ytL5OdGCEPTT7F2ZmU5hfSrsrX1XZSWdtBVW0bxRVqClYpTV21tHeWyEkJIy3aRpTNfh1gFSwKOcD1LHu3zuOgwTp2blnAmhl/IMjsIM/kIQwSCHlfWUes6x4CRe3tXfL3LPrwDQw3v8XJdW9hfnAqJzeOFa9PPFfLPRxYIap9+0TSvU9iazAH9zNLiBMQ+YtivWY0Redd97bbqpV5YpAdgfYXsT8p6kZusjwfA5KdNxLtupm8uHOcOTidres/Zu7sd/jww3/gZ//0BmMFnttXv4uN8VJd1/z0rvH4OuzH0mQbC+e+x4yZY5k05SM+nvoxv37nTX71ztu8P3ESb34wjp/96m3sHH0YuvWM3NIGUebXcQ2Jxi8+jfC0bP7+t28zdc58pk6ZzNLpH5HqfppEh21E264RBbReILWJSGlgvew3E+V/AsPjS5gw5j+zaflYLI8vJMtxE1UOa2i2XkOf7Rb6zLfQIzDvlAvdZLqFVtON3BGl1n1kHtWbxpO2+j1u+J6ixOuEwNKIzARHnQQmPkbVA79IXamPwDyIOJ8jGO0aJw7FJnrlfVtVAJUlPlRVBNHUoLqg3CgTSN0cyqFfGnpXs7V6jD3B6zg5AvrMUDN6q2L47nEzr+5U0lwcSKs0sq2imEMubcZ6wyTcNk7Dft4YrOd/iMGkn9KX7kaR/2WsDZaLt7+e9GBVtMKJeH9zRlrSBJilxPmd193PL25W0FImDfrtZuJDbUmPURXJXOXetCMy4CxhXscEXFepzHMkNeo8SeHGhPscxdV6CzaXVuJksRo/l20Eue/Ax3kzge575fVBLIyXU5Z1jWc3c/UUvdoCF/asf4et8mC5WKwhyGUPefFm5MZeFeVlIQ23kzgtlTwZaeXF3U5e3GumtyVVnIxIcXwjBUo+tNSEa7ioqVqVWd486c3jXksceYGGVAvwWgQMaggpL/w0184t5ey+T8WZno+rpQEuVkd0ydXkUBsyIgU4TscJsT9AoVyrkkhjhspc5DnYqhMMqfrZ9zrjxAHbQ5S3CenRzuQl+1OcFUlMsJNsx1Ucm0gSA61oKw7lUU8m3aV+VCdbUigKOtf/ENni3OaGnuZzcdCq0u1wEee4JNWe623xZEZdxNNCYH5tq8B+G+d2vs2F7W/SlnmB8uiD3Gt25lGTOFA51tyv9hPn7Bhl3vv5U6uo9YxjVHotJvL8O4QYv09T/FGetwfDF808GyzgVl+2KKcIOVdKWUdTnuvFUEcqnfK6qSKEcH9j9myZyJY17xMXdpEzh+fi5XiQgZYYXYK0XpS8asTVlLuexkRdIlcloOGbYT33v74yUbafRn5WCDlZoVqZF5XEUVASTV1dCi31SXJuvGgr8KQ6QRys4HVyaKd0N3trwPsC8fG0eXxEmdUYUi+Ox/3oONIExj6Op+lpE1D98Sa5iZ6c3rtKFOpxcb6kjbm0jJ3rfsGSuf+JtaveZuHCN/lUhMfmXZNYuvq3mFmux8xsK0FB5zl8dDozZ/5f2Fit4MS+MZzfM4ajG3/Hwk//nUBcGvLt73NcAL9s5c/Yuf43mO0dS+j5uZiu/UcurvoJtjvfxHb/u/iYTMd4y69wPTOV0AsL8T34Ka6bPsZ713SCjy/HeO04BkuC6CsPJd5NRI71Yfwv7sXFeIc44eHw3S251tly7Hs4smseH/7hPzBjys9ZtfR9tm+cLMc2j30bJ2Iggmf8W2+wd/WHmB5byNaVv2fxjJ+waMrfMnfcf2Dyb99g4bi/Ye3MXzDro7/B9PRKzp9YyoXTK1gs67YseVdg/Qsm/+INlnz4X9gx5+dc2jOZvOAzHF75G1ZN/HecEFV6eO2vObT6l5za8haGch7O7X6fSGmvj637FRtn/DvsT0/F6uQ0DDa9x6GtYwl2M+DRcCY9tSE8uZ4LLxp5OJTP81sVelbG09t1egbFyycqoVI3jx528+RxL5+9HGKgv4oH9zt4Ja9VVsmHt1p1dsdX99t1bQHEORyqCRWmLKRYntWO7CvaofW9+ClhVvPZPvffYWc4lcvHprB+0c/ZsWEsNpa7ReUbsHnzTFavm8JV29G55CuXfajThl8yFrgveosj+xayaPZb8vodDu+bxeoVv2fyhP+T2TP/CzNm/I0o+fEsWPB3Yn8vjsEsbGy3c8ZwCZvEiVq15kNWrJ3IybPbCAiz5Y0p7/57swly4dbM/UhDRXW5b1wwg1UzPiI/ypVYl9OE2Ozi2qnFnNkynkBRpSppQF5MAGXZ6aLUK+ns7CQnLY1SAX19bw2ZFYkC+CTiwq31XNRwdxURfI608Euiwndyee98DPfN4fSe2Rhu+JRc70u0pHvKyVpNuMsBrokX6nhxifZSdy36J06s+z2Hlv6W7bN/hqV4MPtEzV3cv4DDG6axbsEHrJrzNmbHlugu+CBprE/LBTdY9TOOb3qbq8ariPG7QllmGNcuH5GTLsC0NyDf9ygprtsEnNspTjXTMN+9dTKH5OSOH/8zPnj/H3nvnZ8wY+pvsbq8h8xoew6JwnUz206U20mWT/lH5o37iajqn/PbX/x73n7/Z/zs9z/ltx+8o4ut/Pyf38bZPoS2ptviNY3QMvAI3/hMEkuqCIhP4je/f4d5c2cze/IYti6eiL/pbgIurMH/3CISRG27XlhGsOMBHfhma3mA/bsXMGPiP8l//hibA1PIslpCgdxMrRaiGJy30GW7lTppgAvPreNGwHn6VYNnuYlWgymUbfodeRt+Rea+D6iR/1wsDXhjmSfFhR5UlHtTXyMNf7Ydgy3hhDjt5tKhafhYbxZn7hiJYWcJEBgGBRgSHWNGTIwVpqo7f6BQj3d6WW7j0oHphDscIOzaAWrTneivjhAl3kRPRSgZQReoSLClKcMV0x3TsJVrfmDaz7HaII7Z7DcxWvIekabixBluwenMVlL9rakW8DSUJpIujaTqMn14pwZXh6PkpjjTrtKJ5oeJasymrz6L2tIEhvqKuT1SRFN9GL6eB2hu8BVVpupAy34rA2iVB9HVZp/uzlox9x+5cn4+oT678HX5/5F0lmF2HNfaHZOYNRpmZmZmZmZmZmbSjDTSjJiZmVmyLLAsM1NsJ06cxAGHndyb5Mtd3+7Oj/NIQ+d0V+3a73qrq3blSGy0qTF6+egwX759nE+fHeAbaYdHV0aoESrOidFkdiCWU7uquHWyjw9e3cnZ3R3sElf1m5+8xl9+9alay119Zv7sJK/f2cL7T/bIZx5UF+B9+dENrpyd55Y4+c+fX+Mv37zOhW09PD87LQ59isMzhRyZrxBwsMVOkmRbYyLHlLPPn5/ji49vcPGYOIWr82o7HllfJuAqzlxeF7bUibD385NHe3jv5jx3j41y9cCQOqNx9ehGtQ1vnNghAj7LlSNbuHd2N7dPzvONjMvvP7jCz988xT2Br4Fid/UEvjNbylXXPymJQqn8t2tjpXr9P/3sCkf2dDDYnqLWJ5jozqBA3FRTkR83jgs4SCzxwy3+9xdX+PjeJj67M8ejw51cmyvmw/OdfP9onJvzyTw9WMhco5OAdDSnZwv48sFO/vGLR+q0+A+/fc6/fvwI/vkl3358je8+ucE7IjwXDg9yYFszG8cL6GqOZHIglYGWKH76/nH+/ZsH/N8Pz9RE/T8/fPbfdQvfvav+/z9//VrdXqhUyLtxaRdvPbsgjnxarc1+97WTnL+xlz3Hprn1cC+PXp3h8rEG3r+7kVv7q3l8NJuf383nDw9TuD2+lo+2u/L5Tj+eb3Ln+Y4AnhyK5bXTJQJZzWrBHn78UmJlN9U5oUx2F3Boewe94hYD/Vbi7ycCF6ZDaro98SnWOLq/QozAYWmFpyTkKCrFeQ9OiisfCcc7/CUyxM0rjzxq4rTo6xGH2+hOVIo+6SX2BEo+K6twoyfXnlMCl52lFmRGL6A4eS3dFXb0Vjkw3x9GibjYwoDF5LstYDTDjk0l3mwXABrN9+IdibcTG2uYaIhjQPLnSHUM2wfyyI+2UMs5v/f0MD9/6xydhaFE+uio08WGOhpUFgRSJ+4+I9paBEZHRETcY6wl5fkeREfpkZZhSWaaNc52GmSl2uLq8DJuTovw9lyBv/869Aw0cHVdSlSIARmRFiLSLmT5GJDssIKmKHO2VIdSJWMzx30hTbGGlIWtpShkBdn+i6mI0aK70I7hSg8xYsFM1gVSGKZNprTvaK0/gzWuDNW60JRrxpntxQJxz/mfX9zgz99cU2cEf//FLS4eGOa3P3nAn799xt9+9Rb/+uMn/L8/f8HvfvpUvn7Ov5Uywt+8JjH0Lv/43QdqbYUff/MBv5bx/Z8/fKyWZH7vrsD57Tken+jl4aEWdnWFs6cznN09sYyVe7JNjMJ0VwyZMQa01AZTJ21eWh5ATUM0MQm2RESaU5jnq7ap0p7ZcXbUFAYSG2WJn78ujgJAiWK4Coo9yC1wpqU9gpaOMAKkHRJTjUnNNBdnLxpY4EJ7RxzNjREkS1sXVQUysL6Qw+dG0fB3XzLs5bgMH0dtLHWXYme4DldzPfKiffj0wTH+8OEZoZzXuLmjmL48a3737jF++vpJtvTVsG2shwM7lW0wV2QAvssXHzzh1Xeu8cYXt3ny9IQ6xf7WrZ0c39rAnk3lnNxRxyFxjeMlfhTGGBJk/wLNCU6cEifyzoXNXNjRzJWDHWweSWW6L5aprkhG6oNI9FiqCnmpBF1lgiP16d6MNmawebiG7bO96r7kya5M9T3rkw3pzjVXF89t6kpQF08d3trDrbO72NBfxVhzKvvH87mzp4ar2wo5MJPFzbN9dEqQ1EvjN1RH4+mhg7ubIe6eJjTUZ9PelMeFk7N01yao0y0DlQHkh6yjOMqQydYUSrP8JMB9cPKzwtHHBVcvP3RWm7N9/RF+9dU/RDQ/4fKD98hv7qG8p5/Kzg509fUI9nEjwMGAsgQP9gwUcEzc9dmJbI6PpHBwOJ0dwyLqk7XqnuvaygTcbZZQGmPCpnJXHkzG8MZYMB+OBPHRUAhvjcbxs30NfLlXkszhXj7fUMJ307k8K7LmSsRinpeY8s14BB9tzeSGONLjO8X1iyNVzvMe6k/iM2VB1JsH1ANWhmqD6K3wpbHAlbOH2jgq1KyI+UGl4MzGalqaU/jkA0m6X9xnpxBoWawp3cW+av99+nA3v/nonCT41/nr1zf45vUjvH9rGz8TR1Aabkqerw6NEsgNIuJ5XgJqQv6zteLIK+NJcDXARutFzh7YwNefvcbrT86q9dU/++w6p4+Pcu/GFp7c3MnPP7jOP759zuuX93Hl5FZ1Zf5gdyYXzgzw/PE8Ny73culMJ2ePtvP5e6fE5Z3i+pmN5CY5ERWopdaRb5YkcPZYMzumKnl0eTufPj3J1++c5uL+Dv7682sCM5mEu2nQXGTHYIMPeyROtowoOwuyODJXy7nd3Xz05CTfffWcX//sHb4S0f5A4OX5nc08ujbFG7c3idOf42Nxfgd3jvLg+rH/Cv9Xb3JbxPbJ6U384vkJdQV4p7R1WpSRmuyqKyIZELg5c3pGhOaAWgjmybU5TszVqMB0ZVcHj5S93ju7RcAnuHZoiOc3tnPnjIiVwLMyLX/mwHpuiHjfv3yYh9eOcfrARu5e2Mv10/P88pN7/PM37/D5Gye5dWyEmwd7ODZbLrGWw77pErZNFHLjzLhak//RvV189ek1Lp/dwM55SWDz7XQ1phDmrU9Jpq+85yZxRJWSCC/C/77LZw938Pm9bRwdy+X+via+uDXB8xONPD5UyYUNKepM2OkNWVzeXslnt7dy48iQuOZT/PEP7/Gb717n6w9vyH3M/XeXSk8uDcXBpMVZkZPuSFmhJxsn8pgZTOf+hTG+fvMgv/7kMj/7+B6/+Zn8/dfv8KufPOfPv/pYhPxL/i7OS6nOd3z/JPdvH2LXrkG2imnYf2IDm/cNM7m9m2PnlKNvq9mzIZqjs3ns6Ivk6tZo/vJWI/98s5Cns8Y8GDDhzfWuvLHRnfcPhvHe+Xjeu1EqcNTB776+xf/7wwe8enEHDUUR9LdkcHTfEJNjpeLI3ImJMydfrjsizghX78WkZ1nj6bOY7t4YmlqCiU3QZmxDEoMz0VR2ODMyHMSOFn9KAxZRXmTB4HQC+ZUuxAlUBopLTc00oyvTjrECR5rKRUwrzKgoU4q6ODDSGchQsw8bu0LpLbSnL8eOtgRj6sJ12C6Jf3tTtJp7t/eks0lc4ebubHJC5edpDgzUhTEoufLJ/a3c3DfI5vZMmopDRHh0CQs0xMH8ZRF8B/oakomIMcfNby1REUbkZ7uRk+WMs8siPNyWEhKgTVKMBa6Oi7C11MDTc6UIkDVB4r4T4iyIDBRAcF1JdqDEeYQVozk+NAYb0hysy0yBO7Pl3jTF6FMsrrQ+Xo/efGt6Cm3oL5XxmmlBebwhFbFGZPisIsFlMQWhWlSnajPX58+W/mA29wTz6/f3qWD5H4G9P39zgwdnptg+WsI3b51XZwv/8PVr/OqT2/z2y4f8+3fv8L8Ck//3uzf401fi4r99yB9/9lgg/eF/F/D+/n2+F6Pw/37/3zU7//fr1/joxibRwjpe3dMgfRVOf54r1XFm1KfZqrkzMUSTuHBtyko9aWqNIivXCS+53qwsF/KyPcQw+pKT6ExxqgfVBUEEi7Gpq44gPdWekCBtUqS9FMHu6BT9k/w9JFpYWx9AVo4tKcmmJMQbS1tKHs12oqY2kNRsa4prPWnujkIjNdF2OFESq5eLHrbiLG3NdNBe/jI2OoupywoUcsvi+flBDo8lkeCoQaLrEiKdVpIX6cG20U7+/v3XfP32I37x1mv88Zt32bKjj0K5uI/fP8+b93YzWCsE2CgEI45PWYw2WOJFXuBaMqK0hfBNKfTTY7MQ4vHxEqbF/Q+IkChTt1sn0umq9GasMYzKJEuaZXAkSvIvjnfh3J5R5kbqGe2SvxmplUZRFo2V0yMNWBm3jsFiWyZqfLi6p4W7p9ZzZt8ot87tEEioYrghnj3iYB8cFDHfUag+D79zrk8t9FBf5qu6c3ubxTg7r8XPz0Ro2RcnOwnAFHdKM9zUE8dmOmJlQEQzI3TdL/daLC4zJNwGcwdd7DzssXdxR3etKSf3Xubnn/+Jp48/56vf/oOd5y5z5MZ11u/cgqeXKwEetmREOAocRHJ0spBzU7k82FGmPg9/7XArF3c1Mt2fy5G9gzRVx+Frt5jaBDP2NgfwztZ0frE/i59tCuWbmRA+lYT03cFyPtlaxLvrxZGPJPO72Rw+qnHiQvCLPC8w4KvBYK42erCr1lvct7/qeJRtOWOD2Vw7Oc5dofOtA9mMN8Yw057EWEscB7aIcB0b4OTRAU6fHGGgN4fGmjjuXtvFs9v7mGqJp1/abX1LNPsm8uVvI0QYsjizrY5TW2qYaoqRvnNlV18ODUkOVAmZN8TbkemmSajJC7hqatBXGi5C1UKw/VqcjZbw9sMzfCeD7sbleZQztI8f6eL2lUl++PYmHz/axyevHeBX71wUSNjHk0s7uXNa2f89qe61PnuglhO7y7l/cVDuqY/bZ9dz/sAIv/7iVbpqkvC0W0J/Wzxl+Y601wkMiSCfkkT/1r2DfPfpVRHhLezeUEhVpjVVWebifPRxMdGgLseK9dLnEzJAz+1u4dnVOb6Ra/jlTx7x9af3+PK9i7x+cxOvXxvn+c0Jrh/t4F0RtvcfH2V9fznrB+q4eW6PiGUz092FHJypY7g6nLmuRGqSrShNtKEo2YmBzhyBx1SK84MY6s1nw3Axc6NFDDfG0lUWzCZp//n+AqbaskXw8hlqTxehbWKkP5++rlxm1jcxINDa1V3JyGgzPf011NTnqCu4B5WypZuUcwm6Ge7LY/1QIcMtyTImEpjszGC8I53WijDaa2LoE0hVyvb2dWSwaaJSoLIapYBTTZ44xnQvxlozuXx4mHP723n34Va+eH0vj8+P8/Vre3hyrI+f3N7ImyfaubujSBXzq/PpfHZzUOK6kV+/sYffv32Cs9tauXV1K7//QYzAJ7f4ThLnX757U5LqG7xz/6hAyChNci2lhX7092Ty0XtneOeNI+yZr5X+neFPkny//+Ypf/7Np/zplx/x25++pdbT/x9l+vQ3n/Cn7z9Q9yS/eucYBw5MMjBSzeyWPoamm5nY0s0+ietnr45w70w1J+fy2d4VwolxX/7xbjt/fJDBgwl9Xh2w5J0ZH97bEsTHR+J4+1Qyb1+v4dapDr75QCDmr5/z9OZ+WspiJJ4Sxdz0CiS30teXRV1DJJ7eK4kSAUpMMcfHb6nqYuvr/Bjsj6elyZ+cXGMqqqwpLDOhIlef3nhdxjLMaCi0oK3dT1yaNXkiZmUClFFha2iVRN4SoU1jnjFxsYsoLDSmo8OHqlJrVdALE7ToKrYnx28ROV6LGMxxkJcTQ/nuDIo73zsg8dOVzo39AjeSW87taGF2MENiLZnYCD3i3dbSKc6xPMtLXRAcE25Oaowt3eUx6qpz5XFBUJQxfj5rcJd85GS+kPhAc5KCLAlzEdfuZ0ZigBnmazQIdtWU3OhBYboLFSJkZWlOtEp+7cqU73lokmW3kO54C+rFGI1k21IbvobK0JVsqPdkus6D4SonxmpdaZe2SPN/BRc9DZy1NYh2foGCCB0qEgyoTNGmo8RScrK/aIcrHz+c5fuPjvHHr66oYv7WzW0M1sVyeFMzPwow8tfP1LU8339xj3/99m3++JM76pbRf/7qKf/63ZvqY7xffX6X3/3sCd9LDvqrcmKfIvQ/vQu/f8p/fn6H379zEL6/w8XZIoaK3ZkQzWrMsqOvOoAc6evMBNG1XAd8fZYREqpNtBiwjAwnAa8A4qLMKcjyICVazEyCs+QZbzGh0l+RltKnvhRJjvS1f5kAAaT44HXkpliK9liQlWxOVpolBdkK2LpTnOdGdpoNhfl2lJU5yHs7izP31x0ODjLB2GgxVhbrcHG0QE9rKbaGy4nw0MfHQgN3fQ2y/JZQErGOUOsXCbBYRFqgA7FeNuwa7RAaesRv37wrCfY2rz8+JiQRxfviyE5ta6Ig0oAU/1UUC1kpizxaMm0oizOgNFtctlxInO0C2hPsmWuOZaYlRl0MMdgQxGh7BGWp5hTGiTvOclW3osV4ajPTW8LZg9OU58dQW55IYao3HpYvU5JoLqJhTbbvK5RFrGK0zIMHxwdEzGc4tq2PGyfn2DxUIUlRofB83jjbwoVtWVzcU8b5/bVCnYG0VftRkuOKi90C3JxX4OWuSWGePxnJzkQF6ZGbaM2AwIWS1HvKXCmK0aUkwZa0CGtcXLTQN18hYm6LlZ2tiLkxl0+I+LzxFTevPeXtL75ly4njXHv+iKltM0JrjiSEC9lG29Oe78mxiSz2doVxbTaTg90hXNikrLTPZv/mavbON6quMtZ3HfsHU3nnSAM/OVzKl9vi+WbWj5/P+fPhpC8fbIzinWlxDtOJIvKZ/GYmmdclQdyJXcLHlVb8pC+Iy9VubC0WSgxcx3hnGueOjnJeHN7j67t4584+5nvzhDLdacv1Y34gnylJoge3t0hib+X44UGqSkIkWJ1pLY+lOMmF/sogOgtdaZaEUZVsKXGxhkahxjYh7ZwwXYqjTUmRgZ/suUZAxI5cof1oq1dIl6ThtlZDBcMj8x1cPzaD8UoNgpx1KMsKoKE0VF1IcvvSBBePt3N4exlXjrXx7MoE/PY1/v7VbW7s6+NvX9zlP9895l8yyI5tLOTwhhzeuT3J9UMtMqCv8eWzkzw4t03dirNvtptdM80i6MtIkUE13pvFSEcesxIX105M8+qlzeyUzwxxXcSQUPe5fXV0VbnjY6NBd6UnB+T9lcdAH93fxk+fH+EX718UN3kN5fQw5dnykyvjfPRgmv/8UgGN9fCHJ+oK/A8fnWass4wdG7o4uLWPid5CdQr5/J5WbuxuYqLCn6mGaHKjLIn1N2KwPYdNU3VsXl/H7Gi5gKuyRbFaFV1len9UHODccBXzEw3qI5h9e/vZsb2LrVt7mNnYTu9ANetne9i5d4Ytu6foHW1gw1wv/aPVbN7WydzWdqbWV7NhfZW66nd2qJyZIeX6mjgkYrR7roW5mVq2zjaoQj7eI464v0hApJK+2ni5ThsmW9L59p1z/PN3j/jqnSM8vzXLf75/lT99fJ7Pb83z7atb+PuHh/i/L4/z3cNJ/vb+Nvj6qLj1MfjTa/ztw3M8uzjL5XOb+N3v3lNrtPP3r/n3D5/y4y/f5YevX+fLd6/RWifOtbeA7q5sptfXsG2+Wb02ZT+6Mi36P39QKvf9nP/72zfqFDs//hT++Z369b/++hVH90+pe5FPntxMW1chkxva6R6W9tnex34B1OtnG3l4tlpdhHhwUHLDgDt8PsT/e17OZ/u8udqky4M+e14bdePJfLA4shjeu9nCGzc38NuvXhVh+EItt1tXFEVrdQIdjak0VMcSH2NNhLhXNYlX+hMv7ry6yoe0FBNxtWvx917IzHgyU8MxFOUYEB38AoPV9mwvdmQyWYQ9VpPOBk/iJJdlpJlSXy+OLs6QyRxnJjNsBaK9qC4zo7nVjcZWD7o6fAV8nOitc6e3Qn5HgH2qylMcuj3NYgDGS3yYrAwWkxNOicT+ue1t6mOw3vIgMQypDPWnUFMZwFRzsoxlXxUSo8JNqCwLJV6Epibbn9QIC+KT7fAO1sLR9mWC3NcR4W5KrLsV9aniLr3t8dJdSkmkG4URTqSIsCf4G1Ke7kZlpjuFsRbUyt93pDnSmWjHpOS9HhGp7lQThvNtmalxZ0tbAMWRy/A00KAsYQ31mfq0FJjSWmBOeYoOBdFKfrFkQO6tq8SJovi1RHlpUJqiR0G8NrdPdvH+q1vVUsLvP9jFx68d4tPXj/Psxi6uHhkXM9ahTqvzPz+Bv3zA/3z3Gv/vNyLm3z+RuHvMH376gF9/dY8//OIpf/n1c/71h3f547cP+Ou39/m/3zwU03qQV4+289HVcY6OZ3ByQz6DYjpL4vSZ6Y6lqcSdUC8xg5IzvNwXEC6gUiS5MCbWVI0HXS0NIkKNcHdagYf9MqzWaTAsEFgQa4ulAFBBnBVj7Qk0lXpTX+RBmNcyIgNWC1AZUlPsweRQBvMzxfSJIVEWyxVI/9ZUedHWEoKGs/ua4eg4R1zc5QO8bXBwMmfVKnHmpqvxcdAk0m21UNEaCkI11WmNGKelhNouJz3IkY6iFF4/t5d7+6f5xf0zQivvCwl3ECMC3lMbxlxPMkNlfqT4LifY/SUyYrQojdWnNF4EPlGPsIBlhFtrkOaynLnWeN68OqM6n8psO9W1F8SbMNoURUWKIznhFjQXRfDw2j52bOph1/ZRfv71M3bKwK7NcqJUBstQhbu4Pz2Khe768p1ZLw5zuj2L8dZcVdDHOzIZaY7ggji3Zxeb2DsarA6KydYAWoocGKgPFGfiQ0qEAQlhRgR7r8XR8gWKs91IDtcnKXQdtfkO9FZ7Up9tRn70OrpLA2gsCiU21hGfEFtCY/2wcxAxX6PL+cMXhe5+x7On76tnqq/fu5277z1meLYPL28hsaoEsiNNqUw05oI4g309ISLmqRweCGGjDOT+Cjfayn3YMJQjnRtEQ66runJ/Tgbr6RZ3PtoczfXqldysXMLpwiXc6bDmvQ3hfDAVyc83JfJln5/qyL+us+eregceF1twvsiRHQWuZLmtYOdwCTdOzdIswqwsjrpxaD1dBeHs7C8hL9iC9ABDtRrf9vWVbJup4uzRIQbb0hhsTpO2SiY3Qu4hy5GiKBHgeGOKYwwoijWgLNGM1iJ36oQi4zyWkxuqT5qfFhVx1mT66FASasag0H+SJIPcGDu1bKpSB91KyNvPYTU6SzWE9nX48p3DvHZ1lK/f3cl7DyaFskdFSDfwPz+7xu8+PMOnt7aJaOzjJze38t3jPezrS+T4ZBY39tQx0xrJR3d38vXT03JfGxhrKKIqPYK8aC86K1IE7CopTffh20/u88svXuPh9d288/CQ3GsFPXXhDLdFicil0lvrQ5PSZuPp7BO4un2si3//8i4/fnNdLaLyRMhfKUxz+VArhzdmcWQigUvz2WwW17V/JJWHp8YlYTxn78YOlmhoYG3yMrYWQt7i2OqlH4oCNenPdBK34kakw3KSAk2FyC1Z8bIG9qYLBDxWEOGpQ3qY9EeYFZmR9oS5G+DroIuXvTb+HnroaWqwdrkGDtarsbORmHXQUeNrndYCGddm+Pjb4OFthr3jOixtlrNMftfFdTUBvnpEh1gQ5mNMkIB7iJchAZ66eDqtlu+bk5fqQUKoOXOjFTy/s1ct83pOXL2ySvnG/iF++PSaWvDkzz+/ra56/+DuNkl0g/DLB/Cr23x+ZQR+do6fXOvjx3e38rd3tvHBuW5+9/pufvN4H+/f2Mofvn+DP/3xI375U3HYv3yHp9cPcG6PJN3NPUx2FZMULU6kKJy6uhSBlFJ27epn/75hfvqTRzx/fFqdFfndt6/zm5++zq++eqwuRPznH7/474lyv/+EQ/JeD+8e57DEQHNrPqOTTbT0lDA228GufV1cP1PP6xfruLazgNOT8expteWfb3bw22vp3Bsw5GabMfd77eX/ztwa9+HidDDPzjeriwM/ffMSf//txzy7d4L2mjR1j3OzJObqsgjCgo1ITbaVRO4lYmxLgji2mgpvYsPEkYqgp0nyL8owVddktIizLElcw3SlI/sLnLgmIHlxKl3AOlLd9tkuMdgq436yMZRdpf70hetRl7hOvmdFa6s7aVm6pKRokibi11JhJ3nCVF1I11Ngp5qahkRTyuVvGpJsZHx701Xkx0RLIgN1UTTledJerZx94Up9bQi9lRFqzY7OhnhaWhJIT3fF02WVWso1SwTHV8Zlaq4L1QIBfg4riXA1FzfvSLafB+WRgezsbKA/P4l4JwMaMgJU8GsuDqRWHHmptEettEV5tDF5vqvI8VxKRdgaiX1x844aJLloMF7jyqbuQLrLbShJWkVWxAIxdCvVmYjWUiv13pSXkn/LknQlP8p91rox3RNJXMBSxjoi+fDxLv7vT8/5x68f88FrBzmzt5fWsnA6q6IpSnZRH+GMtKaxf7ZO4vY0v/7kPH/7+T3+IaL+v79/zv/+8W3+9ttn6usvIvB//15ev37IP399n2/fPMDHt2e4ta+eS9tK1XM0jm8uZMdosrSnH2UCXk0lrpSIae1qDiddQEpZBBkarIOJiQZ2YhT9JBdm5biTn++tApOr4xI8XJYSI2IfF2mIl+tCAn2XUVnqQV2VNxEhq/Fyfolkya/lBW4UZIqTTxZXnuNGpkBSY1MSE5OVaNg6LxsOkAFrJ47IQSjL2d0SW3tDwoPsiQuxJtpbi/xII7LEXWf6ribFay1ZAaaEO+oQaicd62XKrT2jXN/czb++esj8+hLK8l0FApZQEWPKWGUghZG6IoZrRcx1SPRcTJh0XKD/EoJEzKPkJjy0NcTBmXN8izjk+jBq5YKLU6xJFWfXXixuWdxvZYorvTVJqrNpqEpioK+SzFRJzMom/Wx7oUEtahP1qRJgKApexcamCCbqoqlL86GjJJrd6xslMUcz1Bgsn5PNuV1p9JTq05kvzj9VBChmnQSfsjjDXChJKDrDjhzlOab3CjXpNha4kBmhxUhTALWZJmRHLCPa/QXKhKTy4xyICLckKt6DuNRQnF3ssDUx5+aZq3z29sc8fu0JT957zqErx3j40at0jtZiYbFMHK4jtTmO1GWYcXYuh129gVycTebi5lTmOgOYbguhvzFEbY9g12Xkx5gwWOTCdLE9k6k6zKcu42LFSq7VLOdKvRbPxj14PhXA6TIDPhoO5NczUbxfZcHvRNQ/rLTmZPgSjkqwbU61pNJPm73Dpcz2l1KVHSIC7KNuF2lKC+CoOL7+wnCqEp0ZkUHdXx+rbkvZMJhHd20Um/py2SyvujQn0v1XUhKjJ07ckWJJUFkCfZnh66iX+1K2m5Sn2FAca6ZCT2ehLwVhksD89QkzfxlXodRcAck7l7dxUhJ0lI8hNroapIfL70vcPLo0ypevz/PhfaHgTRncP9UiYr6R92/PclfA4s7+Pt44McKFDRWcmSpiU0MovXlO1MTLgE+xpSnDnXRfEza2iZAnh1KbGsn+qR62DTXSXhRLigJfnsZqtambZ+dVEn/v0SF2zJRTLgI7N5ZFuOcC0kNX05hjy8bOKO6f7OaT+/M8OjPI/RP9XD3Woy6Y29wTxePTzTw/WcutLel8dK6DK5sKmagKEUgVV/qf75ifqldPqzt9eoLeviSaZKCOlXuri38GJOnPiftsL4uirSKOytxQ+psz1dXsh+e7ZBxEqEfEVqYHsmmgRvqikePbJzi3b4K2khhJlmHq9qKt4y3s2tDLnk2DFKWF0d9WrlZdVEqE7prrobcth8QIa/W8g20b6tm1uVU9eKijLpkxccAbRsWhzzaKQ+9UF3MplfXG2tOYkf7eP1vPaEOiCnn9FZF89fS4WvDk5x+d4e/fPVD30f9U2u/nj/bx8eUp3jzWweeX+nltVzGP9xbz0ZlWHu6q4KRAzicXprh3oFctvfvg9j4+fP0c33/+Kq+e3sLtQzNc2TfF6Z0jNJXF4eGkhYdAS3VtKlPTLYyPNfL6k4u8/9Z1Pnn3ilruVSnv+tNP7qinuil18pWKfH8Qc7Fr6wCXLuxky1wfHV0ljK9voaWziM7BKrZta5b2K+TKzmQub0nl1vY0Lk36wndz8GEH72xy4cmwg4wrTx5P+HJ3KpDzk2E8PdfOzZNj3Lm0nb9+/yFvPDzLcHcJB3YO0FybrIp5boYHPR0ixMpjprowdQFfUrQu1SLWQR4v4W2vgYXkvbYiW6qTJGeFLuZQRzAXRLQ3RWgzkynuM9+GhiwLipON1L3WU+Kct4v4zmc70JFuSFeVCGWtwI7AQFaKFm3VzlTnGIvwmVEeK1/L3+ZIjm1KM6dX4Lqn2ItMEZWCOAuqs91prwikR+Iz0nel+ozXV3Jdfow1Kf4GONsuJE3Gd0qKkwiLiE+kNTW5PuTmS45LtiI1wYogl7WEu5kRZm9OYZgvg8WZzDVXUB8v7jpcDFass7yfDUkh+jiaauBmqUGKGMKKVCvaxGw1pllSFqWlbjtuzjJh/2Qys90hkjO0VMCpyTGQsWBNXYExFQIsNblGqqC3lVnTUWpLR7kjpRnGZMauI03eJzZgpZi7QoHCu/ztV69x/mC/Wn759plpZgeLJIbzKc/wFPMVSGWWp8B6Ll++dYRPn+1TY1iZXfvlF1f54y9f44dfPuTvf3jOf/72Pj98e1cts3z7VL86M/jbD49wdr6YkVpPjs0V0F/nRUOejYxDJ+rz7SiU/goRVz7WHUdbbRCleS54uC6S9l0lQq5JkLRHuhjE9u40YuIsKSjyFlF2Ji/HlbnZcjavL6SlOoB9c5VsHBBDURMoceAs+cueqiQ76VuBmmRn2gqDyE7xoqkpi6mpJjQKSwOHM/P8cPMxQt9kCVr6CzE2W4m7kw6e9quIEzGPdl5MVawpQ/Kh8Y6LhcIMJEis8DZahI/5IlXc832N+PHLezRXh+Dh/AqhTgsIsdCgI8NJfc4e6qasmNeS5KpJotxUaNBaNXgivdbhqKNBpIcW7VUR1OQLhVYG0ygiHuu3lpQA6cRUZ+qlE8oSXaSxQmmpilePMQ0L0GPXRC67hxKZaw+lJk6H/MClxMlAGSrxY0t3Fr2l0QxWJzPXp+yndKVJaHWy05vpLgdq05eIaJnSmqhLg0BAbbQ2ub5LKBV67s5xoCJaX30s0J5jz2itLwOV7uwaSWCi0ZvGbCMZGMvxMZIgNX4BO8uFBIdZExnnhaurpbgcD96+/1CC5V1xBrd4+s4jDl0+wPzRaeo6MwkOMqZcaFVx+tUSyAPVShEcI0aqbJlt81a/7qxwoaPajyoJhoQQIes8N7keO3qVgZ6kx2D0Yq61WvLOtDcfbo3ki72pvD0bycF8bT4aD+G380lcTVjC82IjPqwVZ15uy/1mf7ZkWNMSqU+7UF1zQRBHtnQz3phJfaqPuhAty1uf0Yooru7uZudIPkMNUbSU+jDYFKlun9rQkShtm0ZLhoPqyquSjCiMVtYz6KqC3lbiJjRtTKjLy2SE6RHusohUf0kIQQZkSKKIsl8u5L6KfHGbhQkubB4pl6AtlhjQIcFbHPnjw3wnrve7tw/ww0eH+Ncvz6lH0N4+3srJLVXcPTnKt+9e4tPXjnFzTzfXdjTTlulIqMRbfbI1aT5rCbB4kWj5jJnWXCoTJKayo0hwMxfgC2Znfx09hXFcEoG7emwz187M88lbl3h8Z7849O2cPthHb2M0zWU+QvsrifFaRLLfUub74rm6t4Gp+gA6RNwnGwPVab3Xr49IQl7Hte0ZXFwfwfYaa+5tSuNgewh3tzdSKQntwEwTW9fX09KYQI70Y4y0WX6OJYNl7pQEriXbd63EuavqwsO9DQnzMiLW35TUUBuyw+3IC7OTZBxLTZIM7MxI0gJcSfKwpiHWi1J/K5rk3zHlZMEgJ9JczWhODlGTamtGlLg4AeoQJ+mvYHb1V7KhOYP1DankhJoR5LSM0nQncuNtqBGhiA3UFug2oa7IS2AimvpCL7UKV5S0aaTnWuL99UgJNBRQ82J+sFCco0DUUDZ/+kaE9NPLvHNpE5/emOP1w13ivrfx3b31fHi6hecHK3jvRCN3txazrTGIKxvKOTCQy5NrW/jqvYvw72/gDx/y+qlNnFKe+xcJNLYXsG2sRuI/hHlxve+/e51f/OIt/vLnrwQi/qAehasc6fqX376uln5VtqX940//PWHt3z/+hH/9+LVaN/2br55y9/Yx7t87yTP5+rK4/1PntvP2m8d4734fT88U8NGVOj66WMHV9T7w8RC82cyDATOut+hzq8Oc+0PuPNgYwYNdOfzm/T38/MMLKjwoB+188t5tzh6f5dyJjYwJHOdneJMab09msj1ZSbbkpdqozz+Vx3jTEkMxfoux19dgQmC9Nk3GTvBSaqNWMZyox5FsO84Xu3O43IPOWB2KotdJznKgNdeRXqVAVpQJcwLJjQlakhtfICHwRWJ8NWgtEScrbn28wYtiea++Yjs6c60pidBU63MUSS4rSTQjOUSb4nR7ikUcSnOcyY40JkrEPEJyszIFXJxgT7zk/KQoM9zdl+PisoyOpgSK4h1JCjIkTf42U0A9NkQXK4GR/GRvLh6apSYrDA+jxYTbrCXZ00Di1YoecfmxMu5TYg1JTRQgkfvISDEhImgF6WIAEoJWUi7fV/JHdaoJ1ekmYm4sxDX7MTMQSX2RNdmJayjK0CUrbhXp0cspS9dTX8UCQPUFljSIgObL3yq7VLLiTETYTZlWylk/OcxvvrrDLz+/wbGdXepK/K7aWHnfPKZ6sxlqTVbrUlw+1sv29fmMd8VRkeNEeZ6rAG2eug1SKUS0TeJ047BAdpWfaJIbfTV+6hZNZcFkb7kr88OxzI3IuJTrLk01FNhwoqdG+j9ck/xEMV8tUYz2JBMkRjgjxQ4n54V4eK3EzFoMreTGmBiBoSBdgn3XYSNaEua2grGGaPVxSIvETm2oEcOpYuAyvRiKtmUgxIrJaCemIp1pDbSmSP5tLEtgqL0QDVNzjWEfX10iou3wFBdjZbcWK5s1ONhIR4pAKR0baK5Brbirvd2pFIijS3NdRZq7NkEWi3E2eYEVGhoEWy1i13gZ8THGBPmvwVP+xl2CI89nHRHmLxLltpzcSDMyvbSJcVxJqFy8v/ws1NsAL7s1tNUkcv7ENJuna6gWcipMcSRVgifJS5NNLSk8PDrBXz+/w0cPDoqwhBATpC9JRwhUCZKwVeozovZsS6bq/CR5Gkgge7Bd3MRsWzZjdUkMVceQ5C9JM2qNAIEhHVWGNOevoTtdl75kA9YLUSmvZumEzlg9RrOtqQxcRlusPh1JhszW+7CvP4a2DGncCkehIwku3wVE2LyAt9lLuNovJT7emWhx5x4iGrFBPnzw6FUhuisc3rOF05cOMSqimVjgT0qet7p6sU4EsiTLkuo8S/IT1lEogVucsEaEUN47fCV+ThqU5NiRm2ajTvsryTY7VIeScG1J4CtIE/Hqj3iZo9WWnO/04PZoKG/OpXChxZU3x8I4n6/Htay1XE1ZyfMae97r9OVhV7AkA1NmS1xplSQz05bCQG0896R9z29u49X9I1SEW9Cb78vlna3khusR4bqAON/llKaYUZ8lItYcwq6BZAZL3dggEDXW4CfO0ZGDG3JEyF1EoI3wEgqP8xVYc19KlQBdnNdaYt3WiICYqiLbkRskLt2axkxfEUpDGdBuAkYv0ZDqwftXt3J3fxef3dzEb97ZzztXh9XB85Pne3l6YzPXT0ypJ5JdOTJNRqgJ6YFa7B4TF9wST322B0H2SzBdoYG3gObeiQbuKkdd7hwVEcvj4lw/52a76cuLZO9ILbdPz/HB0/PMT9Rx/sikWuf9zKEBVcxTI/TorPKnvcSTimQzdo+kcXpTEX1FTuKoPdjUGswPnx3n3slm+gqMuDGXxOl+b053e3BlMJRX5/K5NlPM7u4MUgOM/7uKNd8Lv8A1BEaukRgwEtD0UqGxu8SbjT3ZkuBMWT9Ypu4xz413xc3oFdz0NCgNtxfQFEcV5UmI0Rri7UwJ1l9JppUmsZJUAxaL6xEYz7VdR4blWiq9RehF2BtCXUi2WE2mnTaDGUF8emE7v3lymlf3DNAjbaU4pLGWEHF+BpKo/vtIYW44SV2AunEwSV4pAtjOIkAi5gIcMb464jrWkimAMtqRwUhbIkPNMXzz9in+8+un0nfz/PHdsxzqTePx/kZ+dmuchzuLeOtILfe3FXJ2LFmceTrbGiLZ3ZXKA0moz69v4fcfXuSvH17mHx9e59cPj9IQYUeK42rmOrIJc1rLcEcO33x2Vz2fXVnQdv3SPvWo3GevHeTTd0/z+fvn+Py9C/zqZw/VQ37+9Lt3+bM4dGV/+bNH5zi4fz03rh9Sq78dPznPvDj2uzfnuXdaBHxXFJ/cqOSjC4Uc6Tbn93fK4FkDT8ZsuN9rxv0+Kx6OufF4PpY3j1Xyf98rpWjf4p9/+5h///0b/v6nL+H//RL++TP1ON4T+4fZNFFOTZG/2mbxwdrq47vMaMkrLWFUppsz0x3J/EAsU82BZHq/RFeqtH+UJrtEAA4km7IpzpCJNFMGypzpFNHoEjHvSbJiTHLeVIqFmA1TcWsGZPq9RF7AIioiVlMXp626+aFCO3HuJpSELCdHzElu6GpyRdADnTXwd3lJhNWEyDBtLEU8rNZq4CjxFRmkibWJBql+OhzZUIeH3QIMxGQFC9zFhBjgKXm+WXJXdoY9Af4rSYswJMpjhTpb97tv7jHQEEeg1QLsV2uQ4y9QH2mirpkZao6gVvKEUtWsqkKZWrYlOdGQwlw74sPFUYcKaMSbSM4wId5vhThwa2oLHYn2X0xxphml2Wbibt3ISdbB20HiXO4hVu65JFmX9d3htMr4SREwcLfTUIVYmX5uqQpjx8YatTpcW2UkY2KelHhNijClJN2VzvpoOmsimerLYMtULqNdMWqN9boyD8nJXmwYz+X4gXbeeX0fW6aLGe6KF7GMEhBIVmd2G/Ls2LM+kzIR78EWf6b7o0gOW06x6EhzsYOIugn5cQZ0lHuTEalHd10IZbkuZCRInheAykgTyMuWMSV9GR9vqe4MSIiW8SzwFOu9mgL5Ok3atiJIj7YIc5rEALX5GjAUKvoW4cB4sA0TgbaMRTjTLwZsQ30Su3oK0LAWMXeS5OfmugZHGTzObtpER9kRF26Nu3ROiO1CAo01yHZfSWu8FfXKM95QQ8qCjUn0WIeHkL3yTCXO30huyAxX92Xq3kI7STChZq9QFmhGlqsWZbH2FEXYEqD1AgG6LxHra4yfhx4O1mvRWfciWpoarJPAWifB4GK7TFy8mSRAQ0pCLagKt+RQfz4P9vUwWhkiAmPArslCGiTJFIujVrahqVvSCh3IDl7NWG0IJzZWiWu0IMZ5NSVCNFWJTsS6L5Eg0Geiw0cS1DpKEhYyWWDFoIj3bI4Np9vCGRNnuSnTil3FLsxL4I1IkhtNlqQr798sIFARvITGOE3qhYxzJeAaEqzUZ51hkuSCAo3wDzLH1mot/o6S/CeHOLVzM9tnh5nfMUx+XTxxOR6kSIemKSuYhXBT5bNTYgSMPF6QYFtJnjju1Mi1pMcrW9eWYCkDLEJceXmhQECUOaFO4mqlL1Kl4wu8l1MjzrFVBuuIDPxRCaLdVa5sK7DgSIkVp4tMuSMu8S0R+m+mY3je58ej4TAO1DpzuDuYk9MZannQN65s4P0b8/z6+XE+ubqJ5ydH+OH9U3z7+l7++OVZrh9t4eDmfIbF1fdXu6mVwLb1CDlmmjDdGsjFPRUCcil0S9LJjdamrdSd+jwnStOsyYsXAcp0paUwgMwQU9JFrIKtl5PgIfQeZEWJEHy+rxBtsgcNMU5MlkZzabaFT65s4fLmWh4f7eXLV7dx43CnWiP8m/ev8vjWEfUI3LvXDuNstRAHgRrl5Wa7CBfrRfi5aqoLI3PinEkRkj2xpUucTSAlkTY8ODjG9S2dHOgppExiPFXiM0WgQjkv/vsv76u1oZXiGAo4tVUEMt4Rr9Zgbi9wETfvRIKLBi0pxjw8WM/T460cnUnn3Fbl+No0nh3M5UyvKwdqzHiyKZGjzT7sb45kY20Ek03JxAYYqGfBz2wo4Re/vclnnx3mtcuD9AgY7JouFLeQxOG9fXzy7mXeeHCU167upjbDl4ooB5IEeCcLYjjWWcn+plIebtvA3roirg9VMSGx3RtmwZONLdweqWZLfiinOwrYX5PCzYl6tpXGsKMqgcEUd3GdN/n1vX18d3s3z4/28+2jDbxxsYlXT1RyfX8RD07XivNIoqvchhPbC9g5laZuYxzuEJde5kt+urNaXKmzJY333zxDX2Mck13JPLs+z1/FCf3hg4t8cm2ec9MlzNcFsqc1iNlye+5tzeOUOJj728t5//Qgt7Y0MFMdxuXtDfzls3M82N/O+cki3j3Qy5XhAo62JLO3MYENVRF05vjQkh9Af0MirVVx+Lnr4mS1Un1kcO/aHF9/fJ5vPr2sloH96Re3VXf+lx/eV4+mPSfCvXGqhf17xzkpUKdU5TpyZEZdEHf6WD+PLtbx9GwWz89m8PmNIi6MO/LD3XJ1EdxrI1a8td6Bd2fdeGODL69tjlQPjvnrV6f4v7+8zo9/fIvvf/E6/+9/v+GPv3mPf/74uQj61+qpbrUFfnhav0xunDlpAsRlqVbkSGKvypB8U+PL1qEEOsXFKdPoChRuqvFgNFGfXQLMh9MtmY3UpTN4FYXhqyiV3DNa5sW26hARcjsaA1ZTFrFCnZ7fIPA8WyBuMFKLrigtNiugmWGumpKRHGvmm0KoTxEhTZV8Kt9LiJRcI0YgNEJbcq8Glss16M73wFyMl5sYsIJgcd+e60gM1hN3bkqgzxpCPQUa/fVEZMQBh+vg5fwCbcWetBa4opzuWF8kwuz5MuvrA9QtcWOFMlbSraiO1qEwch2NkkdLM80J81uMv8cCcaKriQhcS4j3CiK8BDRiLdWZWGWdjLtck9E6DaKD1lJVKBCQaEyRCHxHnS8uMsZr8mwpEHMVIuOwtdyNqlwH8gS0jeX6E6SdlaJCYz0ZKCcmXj09SYuIeaLokqf9IppE5NNiLKko8Ka3OZ6NY7n0CFxVFDjSUOHFxEASvS2RVBSKOx/PVo+w3bqxWN4zkO7mUCpy7SWvmFIm7TvcGiKfbUlZluhbnBZNZU6EebxEpPcCgTYdMgRUSgW6MiN0SQjUVGf58gTG0uNM8XFZjIfDK9IOOsSJwLv7rMLLeyUh8nsRYoSz40yoSLUmN0SHoiBtyiT/l/prURdmTGecHRXeYujctRhKsGcgVJfJKNGvRDPl1LQFw4qrdHdZjaPDCtzcNYmPcyAj0YVwEetoEWpPpaFsFtArA3lMXGV7oi01IizKPkV/H23snVcQLu4qOsgYR9cVODktIdBumZqgmyKcSBOnn+SkTXGwnTgGGyr8HEgWl2FjshQvdxOsbbQwNV+BlnTiqmX/XfgTJwk+2UObCNNXCBdyLHBdzdY6oaPqUKoTTNWKWVOtYQxKhzYL6SZ7vKLuQ6xMMadFCG1WqH+qOZFAi1fU7RbZwfpCnaupSjOhtcyW/JRVNOTo0xqpSU+wJtuFfA+VebIzy0ZeVuyQ92xx1WA2SZ+RiDUMR2uySah3VgZgrziq+uh1NEuglQbrSqDrkBlvrRYA8PUxIDRARCollKeXT3DpwBZ2zPbT2VtCSX0s8UJkSiUoZSVivQyIFHH+1ZLMM2TAKVNRQd6LCRSaDpNg93RbTGG+JwkSgNmpruL2TdQ+yY6wIE9gpybekVoBpCxncfKOAhaRRuxrCWdEgn1jmj6PRyK40+zCmXx9Pp6O5O+XG/nnqwPw5S7431v8+5sj/PGTI/zly3N892wvz071c0bE/eaOGvj2Kvz2Ln/48iSvXurhyNZ8Sabu6qxBeeJa2jIN6cmzoFVetRnGlAuVZguEpAavpFYGdLwknJxYcQcpDiKoRnhbCxg6CoQEWoiTtiTQeg3e+q8Qa7mUNNvlTOSFcaizkAPthZwZreHL63v44c1z/O3TK5IgP+HPXysFOj7k+68ecffqAb75/E1GBusIFOBT6NbS8iWsLBeQk+0vbRZGdLgdPq5C/emeQsou5Em8Kus92tOcaU20pyPRQSDRnCyB0qHGZPIENqd7c6jO8cbN4gVxxVbs3VhBugyWjFAtdetJZ54MHgHHosAlTMngvbgpm9dONHFsKoFPr7axrcaCQ41WfHehmu2FhuytdOZASxQ7WhMZqYzGw+IlIvy0KJYk+Pbbe/jow33smMmUz9LDz+1l0mWwK9WhlJOqJodK1YWVRQLWCuw0RdiTYbGc6YxgTrSUSFKPENiM5VhTEnsqA+X7jlwfyedEewp7qiPUql/9cbbMFgUykOzEHvl6d2M8v39ymF/c381bx0f46PI4H15q4f7+dK7vTGSu1ZZJAZHNXS4My71s7PahIdeImlwBHhkDivupKvVXjwpW6naHBxmxcTiX5hJfnlzawB8+v8q9gwOcmCjl+GguR8TJ9ItD3N7oRWPUStaXOTJd4cGpiTw+u7qZff2ZvHF2iJlaP6ZK3Lk1XcSlnlTms1zYmGpPnziUDQU+dMj/65McBBbD8LNfRlGKJ8Xpvlw8tp6nd3eqhYHuCJC+dns7n75/QRXUf//9K/7nbz9RF7+dP7WFhw9O8vabV9XaBc+enuPJw+O8/XQvjy81CswU8OxcBn98v5O3jsbzqxul/P1BHV/sDuVk+SLu9BjwdL0HDzaGcWtbNrcON3HpRAfHDnZIwj/B289OCxhMcmRfP5+8fZYP3zhOsbRRXpyVCJk7uVEG6mOnzJC1FAm8lyvGo9yFWnGeymLa8QY/xiSuptLM2JpkzEzwGka9ljEeb0BR9FoKE/WojNCnR95vi+SDEUn0pTLWlMW+m3McOFsVzP58VzYnmrNLIHpDsjmtAatoDlnD5kpvgU9x8RkWAtgONIr7LCsSM5FujbfTSxQEaLGtMYaOQsnV2U70Z3uq1eImmmJFNK0JF5GJE0FvknGsPAoK9VhEuNdiakSo6pNN6K2wp7fcmrr4NewUeJ0rs2dnhbMApBMzIuJ1YSvlM5YKvL9McuBKgRtjMqKMBaAN1Uc7FfJ5uQkOFCRLXpR/E0SwPBwWqbuHyvO96G9PIDfNioJUMQUCLW4i6IpYFiTo4yPC72SqgbN8L03auFraenYkj2tnJtViQ0qho9qiILVUakqMBQkRxtjK75fludNaK8Ieb0pmkgltdf7yWY54OmmIgVomkBjF1FgmVaIH5QLxyqui0Jks5XerfeX9RANrfagW85gvWhAbvIwCMVOe9hrqs/JUAaVE6cPMKH2Kk8zFQFrQVuJDjJdSJW8xfjYv4mIgICXmNTnUCAcxy142L0msSFxL3kkQV57ktlTyuzmNiVaUi3ls/7LxAAD/9ElEQVTN9l5Fvr+mfG1NS5oTjcmO9AnYTYeuZUfYKvaKHml42q4Y9nJYjZe4GRdxse4iFlGR1sSJi/F3XEOI/QqcxS0H6WtQHWbJmBDyWFEA3Zlu4oqt1BV6+kZyMfIe1kYvsEYucJXQno/RK9SHiWP2E5Ky1yPH2ZDaYGc6Qjwpc7Mh1Ercu+ESdOT3tbVeFJDQluRgQ4g49ghx7BkBZkIkloSKwy9S9iu6rmKmyF/dYpHhvZQkEbwSCfaxaj8q4wyJcXmZBG8Z6EIooSKCwSJuWRIYuQIctckOtGS5iju3UBcy1QpRZcSuVhey1QasYTbNjutdiRwSkT2Y58h2Eel96ab0u7/AJhHxqYhVtAt59oSsZHupmzpFXeG/nFgJojzv1aR6rhIqW6kWzveW9kuJdVa3bAxUiXM4vYdzh2e5fG0nU/ONbNjRSIIEZ32ZtwSyI3XlvgI0i9CSdshItaGuJpiSInGVWc5UVQTRUBuFt9saokJMRMzNSJB2KUxwI9HXiJxgW8qjvPDSWkiqqx4d6R6MF/pIO7lyd32aWu51T7Yer/X78dXOdH56KI8P9ooDOVfBJ5dqeft8LY9ONXDnYDW39pTTl2tFs8DLzo4InpxoZ7YtmIEad/bNplOVZ8Jwu6+I8zrCJOj3j8XSXWhBvIeGWn5yU2+UKuZOEqRZ4iry4s2YEMdWX+hHT20MVdl+lKf5EOKkg4+Am/WaFwg0WUGCxVLCBeKybFbTHeNBS7gISUY4R/qruL93lMcn1gts3OKHL27w1+8eq0eUPr1zjPG+WrbP9dLemcLwVCFhMliNzF/BwUUbLx8zvL2N1ZOfFLce4LKE4kRLXHQ1CJCB055iI0DmSLfAaXmUBck+4mrKgsmJMMXZUIN4X4GABBu2SmJQFh36W2mwXaj91MZ8DgzGcXk2h//3+WHeO9fO8clkjozI96ZFPJOWcqHfg5+dKacn7EVKHDV4c38bncn2+MsYMVykgamMJcV9bBhL5+Shes4daaKvJVgSizHhIdr4Ko8jBAqfPzzMzvU15IUYqwV2CgSY0+TaNqR68eGuYa72VHCuM18AIpCH+6p5bW8tN+aKGM13oEsS3/n1+bx1up9TU/k8OznIgwMd3DvUzS/ePMyfv7zE9YOddBU7MiXiva/blrs7Y5ip0RU3JZ/RaMqWTgemW+xEgDS4sLeY3gZv4kUcnOTa25vjiI4wx8ttpfr8VVlP8fsvLvO/397l8EQxG+oi2NQQzq62SNpEcJSZrJZEbXK8X6RUBK011Y77+/q4saudN073cWgonrubC3lzRxXnm8PZm+/C7lwnDlX4saXQk/UFbuzrTadTkrtSeVGpxDg7WKKenf/gykZx5spBLZf4xU9uqs78xz98gHJq2p9+/xE75vsYHqyiv7uIrrZcBnoKGRNQmhwp48T+dq4dKef8zjj2jNrL9QRzdMCeuxsDeWMujNenvDhdvZQ7fYY8m/Xh+e4Unh9r4N0bk3zy1i6++OQEH793Wi1He+7EKHu3NvLdZ9f44ad3aCj0YlN/Osfmq1QHW5pgrG5fapL8Uyrwpgh5WYqR6jIrJde0JhszJuI4p0yxixjsiDHiSIU3DZmmRHq+SI4k915xsOMCNdP5bvSXisiErmZU3NvVEn8uibPdEW3K9jhztkqeGxKD0uqznB2SZ0az7GmTmGjPl5ySbkOlAECagLaySHm+IlQcni3VAk4tSTYcbElmSoB2qCRAoN2KFDEVRdFGzFSFSK5bSbTbK9Tl2DBd68/OthAmK204NCCfXWsnfWXKjIj65nhN9udacFSA5WJHGHuqvOkT91wVLnnBT5NIMYZBMlbjJVcGOa9RK1tGBhiTJQYyOkicq+S7ED89CkXolWf364dz6KoLU9cOFcr7FKea0a1Mr0s+TgxYIU7ZmuIUS7JijeVndgy1JTDVmyWQYEuIjKeMOGtSpe3qy4PUhXv1VUFqEaJAnxXq7gJF0BXBVsS7ON+J3EwbdZ+4spo8PlrcfmMI5cVuRASuplSAKCfFTH1EkJ9uQZGYvzh5j9xUc4LFiGUkGInTd6IsWxy05HfltLe8aGNq0uzVs0ea0hzJ99MmwU5ytt1SWsNsGIhxoyfCgc4wgTT71bQFmKgHUBXaLxHzK3qiwIrdAqqkj+rk+kvk/UpjzWlPMGeDjKe9QSs5GLYWDVvDRcO2pstwsluNi9M6XNx1CBDB8PMyxEYE2dN8Od4GC/HTe4VoixVUhtswXBRMa7o4Rc816jRwoK+BJHlvQl208HWTDnJfJx3nSGuoI+V2ulTaG1LkbEy1jw3NXo6kGgrlr31ZCEVTEoQd3vJ3yhabuCALfGxWYPCyBtYLNYgzW0yegybrMwMYSXZlR10M05Xy2ZmO5EbrinCbkh+mR3aQljr1HuSwQCW+aP916vSNuoDObx1NGc7SiPYifloyqEypExdekmlNjXREhd8aJhKs2VXgwWiYNqOBq5gIWMam8DWMeL/MoNeLHC2wZZ+8xmN1GRH33BalS6nfSuoi9akK0aUp1ZaydDtxVHZ4uCwnOcpWaNaM7YP1XDu4kQtHNtI/UEhLdybx8ns+/qvUQzyU6RdbaT9nuxeJDNUnL8eNyvJAEXUnkiUQ46It5PtGuDsupak8Uj0mMMxNRwRR2tl6JYUxnuRF+OKuv5o4ZyOSXbWJtX6RAiHnfQ1eHKi252avH786UcnPDhbwsQj6sy3xvHcolzPjfuzpEZpvdebVw2X8v6+PcHQ4mqF8S3FWybxzsY/+Cidxrd60VjiycSSGzjo3aVPl2ZkZG9v8yAtdTHaIUGmUpuo24n0Xkxujx1RPPBUCIx5CoKkRkrQyvEkXpxzhYYiH2Qp8LDVx1F6Cm/YCAgVicm3XUOFpSpmHBX4rXiDDzoC2xEARhUzeubKdD27v5Gdvn+THX9znl59c5dmt3ZLQAwjxXMfqlRp4+iwlMVUcc2kYQSE28rIjIcGD8GCBjUhz4sNEpHIcKZCB2ZxhS2uKNVkuS5kQl9kl16lQcIriQNyWUSexkuCzFnuByPRg+f1cN3X//LQM6IFCJw4MxHJtcy4Pdxezp82fU+PJPD5Yx2s7C7i7IY4vT5Xxy0v1PN+RxYPZDP7+1iGK/bUxfVFchEBLrKcmMZ7LGW0KZ9t4Gp2SlKoKxHlW+FAnDls5N76nI5XsJEeaBJpTJI5LArUZTLElX4T0YFU4r01W8nCiit3y/x0dwSK6HgJWZvSVWLO9N4zWLFN1/Uh9qgkHp7J4+8YUp7ZW8s69OX79+Xl++tFpEcH1lItrHi4zYiBnCTOV2gKDLzNetpYzMwFsbLSgIXkx2/q8eXKxmetHatnQF0u1OL/4MH1CfDSpLfZnuC2GjX3J/Ewg4d0bc8x3JKti3iFx3pFmQY3AcJBAiJe0p/JsN08S4j5Jzn0lwezszebi1nIubsrhzGACO0pd2ZphyeFCF/ZmOzAWrs1AlJ7EhsS/JOqyKCP6KoIZb0/l2vFJdSvh8/s7+fiNQ7x2cyvPXt3LFx9dhX99w//++CU//vlzdSX7yeMbOXpwUl7j3LyyjQunp9m1rYWbFyZ4dLWf+6fLeXQ+Xz3+9Na2WN49LGNlfz6Hy3R5c8aVN9Y7cn/cjYuDfhwdjOWQgNKJfTWcP9PFl5+e5qefX+Dpg23yfso57df54ZvrTHcncH5PM+/fnWOyKUzdjlsryX+iKZB66ZuKFEPVcSdKnqnKsmRQnOGYCNVUtD5bY404IK5sR4YdIbYaVGZaCOC6Mhpnr76qpO3zg1exSYzMuBiIixlunJd8vMVfh7lAHVXUN0cYMhGqzd4CT3aX+6sV1qbFONTEmFKTYKk+l62ONGFAoGxDvB398Zb0iXifbkxkMFqEUcZHd54bFQKzY2W+HBUw70myID9kNe0C/ZPFLsyUOAgI+nJ6NIRt5WL0opdyON+MazWunC4QGI7V4lS5GwcrPBiKF5HzXUmHCNqUAER3lje5IWa4mosLDzYnMUryZ4qHmDlDtVa5Uhc+xF8fPYFf5fm9AsCKWCu7e4abgwSU4sXpLxUN0aAw3lA9YU05aa1OQKe9Mojpvky1jnyw52p8nZfi776CtsZoVcgrlLVKhW7qS1k/ECo530sgxddzEUF+y9XHALGROqQp26Nz7AUA41WR93B5SfKxJhEioMrWsQzRnywBp3C/1SRFG+LvtYwUcftZqdb/3ZIWY0hiiJYAlD0NIuIZ7qsoF0iZyvVhPE1yvfNa2jxN6A+wYyrGnfFIJ6bFqG1Mdmcs1p5at7VMZrpSE6BNnpjFVNcl+Iuw+0lMRHguI97+RYYlb231WsnuAHHm+iteHNZe+SIGuoswM1+NpZ04dE9jXNwMRaiXY7T6BazWvoK1uG07SZwRNmvJ9Bf3K1RhvEwDo1Ui5g5rKA61lQ/TISvcUpK8OZ3RLtQ7GVBnqUW56WpSdBaSb7OOTl8nCm308Fr3In4WyzAQ0VamHNKCDGnJ9VUPvE93XUe8+WIKRLQaRBTrvEzItFxBtTjTomATKkXssuIsRPx1hO40SRWKKZKAdDbTUPeFRwTrqlMp+RKcedLIzco+9AgD0uSmlSAuErrJS7RTDwsoDdSlymsNBTYv0OixmF7fpWxLNGA6dDlDnhqcLrVnR7I+7R4vqM58vsSNgTSBgFBdejKdaYwWdy+Umx6hq3aok83LJEZYUhjryoPj85JID9NekUiAvyGektTb+1LVes15MqAC7V/Cx+4ldXFbR0MMKXE2JERb4+a4XO7BWNy4EXEhhljraRAszixKIEl5xlue7IW/iLm15kvSdmvxMtPFXvNFrKU/cn3XkO2qwVS2MV+frOFMoxOn6+14PBbGZ/tyOVxrxdFWB04OeLC3w1HEyZsLG+P57GoH68ttGco148qmXD68NkxvmRBmmhEh4r4bygSIKpwJF7gZbwvi2v46miQpdRQJUYrDUx5flKeaqs+Jmoo92LOxiq2TZXhYLyTSz4hQNxmYSzWw1HxZ3O9K9bpNBNqCtV4k30GHYldTqgNdKfR2oi8zQdpUhMzdlKGKWPj9G/z4zTW+eWM3W3rjGanxQznzfrQ+gP5mf9oa/NRqSAU5ngKh+oQG2xAboWypEcjM8yFLxLgi215dvDLRGE5HjisVyva3TEnQm8pE3M3Z1h6nrog/PVfNG5dmGK4OVWm6LN6MdBmsyqLDgQJHrs8X8OxIHddnU3l1RyFH+uM4PhDPvz/Ywy+vd/HBgXx+uNPNs+2ZfHttgC8vTVLoq024xUJCLBdRrRwTKfC4fzibvcNpnJwrp02pXJjtQq7E46lD/Xz6zjkeXN7E/g0VZAesZntbBO8ea+fRllJuT2Ty57ub2VnsxXtH29VT9sZbXZlqc6cmQ5utQ+ECrGuZaPZR1zFMtofzxs1ptVSvcmjOJ+8e45MPRczvbKMw04qhGhHNCiOm68zozV/LcLEW3dkC7REabOt05p6I2r0DxZzbksOtA3Xq1rzecj+JvxcFWFexvitOPYryzeszPDw5RI+IR5+MvW5lW2K4JqWhK2hJ1eecxNShyQxuiBuebklgsCpaRC6Js3NlHJPr3F7nw94ab8ajtBmXZHlOhGo2QWAjSp+JTFsaYwzY3pNCV1kgddKn8+PlPL21i7cf7uHLd0/wxoM96tnnX316QxXzf/79J+oRv08fn+Hu7UNcubCVGwKGH793kTceHeDE4T4e3Z7j9VvTXNhfwRfPhrh9OIub0m9fnGuD9/fwYDhMIH4Zp+vWcrnbjtNd3uwQCFvfFMXMYCJbNuYKPBzliw+OcOPsADdO9/PZ63v4+ftHuHuihw/ubOL51XF1wWi55JSqFGNGJFYV8M2LWktenDbRynNxEfH+LAdGk8yZiNRjV4IF59KdOZglOVQce4L3EhoDDJhJcGEkwobBBHtaki1It9NghzjO88kyxuNt2R2kz/YAHbYLhM4H6bJRIHBcXOBmMQYb5bUl14u+GGt6JVfWBhjSFSquN1CAL91D3teEHvmbU2XhXG1NpcBhEYE6GsSLWA4LCG8p8WauyJ2ODHMaErXpjtejTuAsy0uD7R3e3N6cwbFmL46VOXBG8sb5EieuSp9uSzXmSnc0p+Q1JP3YkmxFd667gKKYukAD7E1exMV+OTbi1JUT2lwdVqjHrjrZLsXM6L9rYawEBs0FBgdbZOxWuNNb40FmxCqK4tYxXOtNUYw2/eL+68RRK9uKlfUJ/g6vEOktrt9lCQFuK9TT6xRXniC5OjrSgPAwLfx8l+PhuoBcidXmhlD18VekiG+QQEe05OjkOBOy0m0olftOFhMY4LtC3YWVmWarLgTMk3yRmWijPhJIjDYXEFhHTJQxgf6a+IjYKru66oo8KIyTHOK5klJfLWq9tGn20GI4wJSN8S7UehtRG2hBb6Ibha6adMXa0RBsxGCaM21xVgyLmRgs9FBnVZTHfUGur5AshkmBEH9LDbq8tVjvrs2sjwEa1oa6w3prl7N27WI0dZagabgMQxttLMVNm5itw8ZUFztDbVzkFevpQGVyqDhCd8LEBfrZLifUdiWJjlrivPVpCLKmSQKuxN+EDj8L2h30aLfSokmcWJ7JMkrt1tHtY02ZuPUAg5cIkkSf6rGM9gwbSZTuake3xlvTneBAT6wjAzEubEwLos7dmFJXEeVYN7ICzIny0SfIX49AHxFzbwOSvOQlNOfluAJzcbouTkrHWZAkHaIUL2nKsiNTEk+BiH+5BH2slxZhHroSEDakCv1k2i0kz3EBU0JUU7EG7Mu1VgV8R5IO+7KM2ZFmyLAkpfbAFbQKsZUGiPgLCXVkOIr4rCJFGjjGeympcSJaAVqqY7QWoqyI9SDQYhUjLdmUl4Ti4afFYoGfOIXehJD9rF6gXgJbWfiRFWtNqI+2ekJRogh6uhB4eowNa18RiFIGlcca0mVA5wsoFETYEWq/Fg/jZSKMq4n2tCXG3QgvCfo094XESBvkO2qwIUOTc80unKy14dFEOF+KOz/RYMtA9EtsLNCSARjFzlZ7To6H8uaxCva2+zAo97ux2l0SeD07h5K4erSVTeIgEyLWUS007ifvmxiwSj0PWxGiRO8FKAfa1GdZU5djR54Mpmi/VTQU+RLoIoPIbhnl2YF0VKbhYaGJ+epX0BWAc9bXFGe+AvsF4ticDehMDKU9KZIUZxtCzKRvzbSJdzUhymkNzy9v4MHJDs7OZ3NifTxX5lL46kY3b52u5/yuHDUZFyQZq/tZE8ME1JJ9CfMzFzCyU4HITYApXgSiryGYXHF3HXJt+0bKaU5xVStkbWsOZqMIkjIlfWAkhy0iGp892EFNih254uqVcqv5QWsoClrJ8ZEEXt1Vwu4WT948LO5sPJOhdCu+ONvF810FvLpJhP2tad4WAXy8q4wn+1sFTleQ5LCaRLmXznRvykONmK0KZV9XAle21LChNRY7LQ1xyq4Up7nQVRstIGqj1jooFXF783QnVzak8/ruYm7PpPLuvipGBbK+uNRLbuhLVKStYqrDg7Kk1aqYV6Xq0JRrIYKhqZ70d/FAG//3lzc4tredcBkDQZLgh/rzuHV1A2d3lrOhzYvpZhGPsVAeHC7i4HAAw0X6PD9VwZXNSbx+pJwTY3Hc2V3O3b31nN1YTKU4NmUboPKoKytCk2ObSzm5qUKdATsxXcKjo13/XQAVKK6/3psPb4kLPtPL04uT3DkxRoi0R2aYmVqC+dj6TGbEwc3k2jImiarF5WX25zpxosqPOkm2GZK0tjSH8fbVGYGWRKpFlO5c3KxuI3x6a7u6D/ivv3nKX3/7nF9/+xo//ukj/vDb9/jrHz/lg/ducO/uQc6enFEd+VtPj/LGw71cOTOmHobz0w/OcWxHDW/c6mWuT8yEjPmxbDve3ForztyZnTnLudJhzquTQZzs9KcvzYn8UDEXAhf5meY8vreet17bxBkZL9dOdPDxozl+88lRPry3gc9em+P89gpmOyLoKnJSt191ljpTEKMl42QdFTJuEiO1SRaBqAnTZ1DadCrSkH1iQu7m+3OrNpI4xZmLA1S2JY0GWjERIY7NYx3Jti9S479GXLg5B+V6DoYasz/YkF1+Omzx1mTWfbUk+ZVMe65lveSVHjEI/SIi40GmjMsYaXPTpctFi2kRgm3yvS2SF+fE4PQ4LGOL5J1Wcfxp0u7xpiKiKVYMRhmyOdeREaVeeqYx01nm6vbY8rg16tGk4xVOTOXbsKvYgWsdoezJNmcqWpOhCLnGchfmqj1oFIjJVM7sDlyjlj2tyvMgNtxUcqaBOHFtlNKxyv+VvO4vOTo63AgPh4XEhmhTV+xGZ7U46hQDMQyKaVxMd5mtxI/kYInzykRDxhoC2dAZQ39NoBgLW/XZfFGaAyUCysoWwfJiX8oESjIy7UlKNic8QnJ5iQfRYsTcXV4RAV4i40NTFXRFzBNjjPAWg5cYZ/xfJ1/kSUjQOoEBI7WGemaqA4UZ7mq524wkJ3UmNSXFAf9ALQIC14n4ryIyYC31OSLa0WZU++pQ57iKTVF27BOzN+xrTK7oj7JQuyVLgMF9hWiUHgl2r1AVbkhrkg3JDi+T5rqIQrmmPAVArAVsNP+7ViDReTFjoZbM+pkxLYZXw93RedjEQB9NrdWs0l7JEu3lrDZeg7a5LusM1rFm9UrWLVuO3jIhDUshjDA/IrytsTNejIvxK2R46FPhZUyZ5Rq6/Syp9NIj13oZDZYr6TBfRbvREnrtRfjk9+pddam2XUOu+VKSXdaq2xfKRSAn86zZUOTIUJq5urijL8acRi+5cRcdGkXICyzWUu5hQaGfNdHKjIHxQowsluAgzt3behVxHsa4WyyXYLAiURo1IsqU5EQLspNNSQ9dS1bQKqKslGk+LfWglggXbQJd9QUARDgsJVjEZTSLuG4scKMrZDXD4avZl2fBsRJbjpfasUf+PxGnQ2f4GrpkYHVnOaoFcZLdl5HnuZTaGH1xQJGM9ydSWSiuWZK3poYGYTbyXlUpRHoa4KyseI8yJzLWAj+f1QQ6LhYwssNPyDM73ETchi8J4sYj/cRNZnpLG2tjJQnedp0ItJ8m2UJ7iqMbKg2lNknZY6yPr7n0iflafG20qJG/ac9zE1dlxUiOITurrOiPepHrvd5cl0R/odGRS+LeHk1GcVSc+u5yUy6PKkUwQrg+F8+FyWhODIZxajieS+I47kjS7ipxVcsTZihV3YQMKwrd1X2cpZKwlcpRyiENNdJn440BjMpASpF2dpMg85C2VhYAOQpUeNkrK/S9KMuMIMzTEi9LfblmfQJsZTDZmZPvZy9wZEdJkAcpbnZE21vjqLUKB62lKqxkBJuo1f3evzHAL56M8GBXEm8fTuPj41lcm/ThzPoQnp9vpK/UnkSvZbjoCyz5mBDja0Zhuo8MNGu0V2rgJ6KwcTiTlBABP399cfXpDJZFMiQJSjkycntTIAeV5+LTBTJwdMgL1VVFvavQkzC5n+Y0SYByrz0ZJlyeSVGLoBztDuNIVzzZDi+Sa69Bd8wqdtfY8M7+Aj48USPuPYcnBzsoCtAlzUWSd5gk5IJQmqMkOYozOdyWxGShLzs7UikKNWXXSAkJvro0FvrTWuaPp5kGpzfn88GVHumTRHGFjrx/sorOhGW8LrBwZVMy5+dTuXmwhHvHqhmpsmei1k09nGKozI0mgYxeSV5KueDHFzfyw9f3OLGrjxSBnOGeIt57/ST94kjKkgyYag3g8t5Srstrfa0jXeLy3zhWyau78zg3HsXD7YWcHU7grcNNVAasYDzXmTfEfc6J41Lq1iuLu2pTLdnRm6qenPbpzQ0CS6Zker8i7ewIf3nAnWMdfP/JeY5saVYfp421Z6iH+ewbT6cny4bGUE32lHtzuNSL3dmO7JS+KZV2HZPkqxQEasl14eu3TrJ/rpGa4hB2zNbztrjsbz+5yMdvnuCzd8/zzWd3+M//fqVOs//jx684uH9crUe/SSmQs62Fs8dHOLSrhZmRTE7saefMviHGpP2Pbi1itjuIDnGP22ujuD/53+f3Z+qsxaF7cH88hL01nnTEy9iPdVJnUqpFmAc6gzl7pI6Lxxq5crxZnPkWfvHePvU0xqv7ajmyPkv6NUld5FaeqE9bkQPV6abUZFlQm29HUaYdBeLcWqNNGZQEPhykxd44S26me3E0WdyY60ISXRfTKQ5ufYAtHS76NHmKKw4WUXNdynp/iVPvdeyUGNvpKy7cdaX6mnVbyXrHpRyLE+EIs2C9iyaD1ivYHmLDlgBrJt0EHMSAnYt3Y7P8rN95ObNhxsz56bNNfn9KcnCF+xJxieuYL/ZgJsmMmVQzBtINmRLxHokXd56gS6mMhwLJ3zUi8sphKMW+i5jMtqQ7cg29cZoc749kpETMSeDLhHtriNtdK4KnR0TsWkLFICTGW4jLtCM/x5PUJHuC5T6sJCcqh7Uou3i8nRdhsFZDXWAW7beA5JCFVGfrs30sgqoUTYlvGzok/pyUWvDyd8pjiQARvP7aUCoyHagr8CRHYDxYTFesAImiC/5ixiIi9UkRrXFzEfMj31eqtEWE6hAWrKm68KRYY9Whu8vPlbVMNVWBNDdGERlugI/PGry8VhETafbf5/yBymJQE3UxblS0JU5uy/GSHO/lsZwA0YcUEfYMl2VMpLoxGWbNhJseG531mPAzxVPylZmYMH836eOaIIYbItQZ5Hjbl5gQLZkrDxJosqMrxoIhAYUqAXE/ZYZcV8ZFvAMbAk3Z5mvEVh8jNOztrYd19TRZq7WStfqrWKkv/xqvQ0sc+VrddeLOTbG1tMJEWwdzHXGdrnaEuVlip78I6xUaZNlKIIQ60uygT6+PFYVWqymz16JDXFWXnR5V2gtotlhJvaMm5dZLKTF5mUqHFXTF27BJGkipEz6vbgHTYyhBn+EEY2rErZfYLaA/zJKuAAsRdjOKXcR5SqcG22ljb7EaA9OlGJktxdFsGamhdugqdb3lhkoKgklLdiIqVNmHbiSuQYvmbFtKwnWpjbeUBOcp4mhGlIcJEU7aFArN5rguYTTDnrFkC3HfK+kJWsHJRh+O1nowlajDoATmhgxLtld4qVPsuUJcqULFyiltDUJ4pZEipjnWFGdYiZg7kxNnjr/Fy+QFm9Ignxfnp0t4oC69fWkS+OK+cpzUKZK2LFcyhYCVfZmZPnrkRdrgYr9UPfPW03oJSfJ36V4yCIUo8yTQiiS4ayMtCdZ/ARcReieDl/EWULKU/0d7aNJd4sUhSbjztcrqZXFI7U4crDTjeK01r02Gc7LBgQPlFpxpd+fJfDKHW5w4KmL/aG8uBzq82Fiu9IkzpydSuLajnLI4PaozrakvcqM6XwAi0oCKHAGG2gi1uESlkGl+lFL1bQ3NkpRzog3UbThNJf5cPDSk1jv3sFpGdpSbOBFv9SS+UFtDImxNCBFBz/FxpNjHmuogByqDnAkz0SJUvu+0dgleRmukjVaRF24h7lSfqWoX9rS7cXtzBB8cSeeH25W8tSeOqxsi+PyGiN3mXLU6nsMqGfjyN0O1cQzUxuAlA1xZ9aqsKp1qjyUnzJAKGQSDpbHM1iaySwbQ1ZFkLgwmMCrJaEOZK7vFSY2VubOpKYSNzSHqAUO9uXZMlrpyc0shV6aVgjABbK/yYHdtMOnmGhTK72wutudAkxdbKiSes40ZK7RlR1sMTQJhlZIglQWkjREWjAmFj0vbHW6J42R/DucmyimUJFYsTqQyURKjUvJSrjc/UpM74vjObxJwmUvn/TN1HO2XuOz34h8fzPDuuQoubUrk3r4ibu0qYK7ZS60Mpixk7BehGCp2pb/Ig589Uw6GeAL/+Yl6imCwy2ouH53k0fWtPLw4zmijP0c2ZPHJvXGUs5ovz2dKW3vyYEc2T/YW8NGJOr4638Gz3RW8tr2c7ngjJkTM3zzazcX5IhGsDPLD17K5K4bPH25j10AqVXGSD2RcT1Q6cWFzJp/fHeHpmTb+/cur6iE/ykLDthI/dctUfsQqaV8BkBx7WsURDcebM5ksrkugvF7GTb7nKo5PlbB7JE9dlHjvwjT75+s4uKWJpze38eefv8Y///ge//PH9/nlzx7zp99/wG++f1uc+cfcv7mfo/uG1XrzOzbVsm9bM7vm6tg+V82d65u5c3UHB7e1MydA0V3pTkW0ONz2dPbVxDKXI6BRYsWhGmu2Flmo9SdqBcRacv1oqQhQxTzSfwG7ZjN4eLWfC4dr+fTpZj5/Nk9HiaNaG2HfZDq7RpPpq3AjLWipQPB/K4U1FoqAiVMPFwhSip0oU6qdvusY9VnHFYG5p5XRbI8wJ0GALlvyYauHDj0uenS6GtDkYUB9kLE6Zb4pxIw9ISYcCDNXRX3CegEzDkuZd1/DtP0S5l3XskMM1i6BgQ12azge4cSci8Cb9TqmxGytN1rMiXA7dimnmIlLPJQgDttTmy6BgXxlhk9eA+JGN8eaMBmpq27T3dPkT6P/IvV0t5TYdepZ60VZIuDlruT5LWVKcmBfkiHTAi4bqtxUwGwX0S3OMiQ7w5DEFF1iErVJSjPG1eklIsN0Kcp3I0WEVqmClpkubrrAS5yvPflZTrQ3hFEgubUwzYLxzggxPlaST+S+RhPY2BLKvLhxZR1VtNMC7MX8+EpuLZRcrzjz3ERLSiRWlaNZc8SEFRZ5EaXMigaIjggwREYZkZRgqUJFVJiB+kqIMSM2wkjEfC3KUa85Gc7Ei7MuzPNWoSMnx4OAAD0iIyzJy/QhQlnr5aGt7gjzFaBSZoftxADYKSvnlcW2AtN1QWL4BKwG3bWYFHiac9Vm2E3AwVFgwn8lDjIelBmaZAENpeStcnbGQK47LSLiw6mO0u52bC/w5UZvJucaY+j316ZUR4NRuxVscl7Lbj9x5vqmi4YtbNfiJEHi5mmGo7MpZlY6GJpoy0sXM0sjDA20sTTRw8/FmnhfZ+LcrIiy1SfedDU9wU50i+Nqd7WkxU2SlrO5OHMDMk21yDbVJkFzIdlGy6kS4awWl1Znu5hZob4jIjwKfc8liYBIAmvzWUVL4Cpx9ovkxlczniHU6vgKBVYv0+pvTL2vCSXephSEOkgy0sfcdBmu7vq4O68hUIQwyFuPuBBp3CQP0sNtxYEZU5vtTrznMqaEsGtTlO0cRhSI+83xMSbVxZASP3M2CP1sFxHYLc6zP2A107ESrOJGlX3b0yXOdIigDaSIEKTZsVGc78ZSX3FpNkR6L8FJOiw7WpOqTCFtIdO0KBH4FAMi3IScHDRIdHuFJJ/FlKTI9Ze6UCuvukL5N8OWSAm4+bpIOiTIyqVjGoTSUp21WC0dZCSUnBRtT4IM4PoYGyFbPxL9VpIVrEV3hPy+XHuKvxXOtqsx139ZLbxjq6ehrpqsjNdjvNxOXHYwfYlLuDTkz+4qUy4O/LeYydFWZ4ZSV7Gl0koSczYzJWb0pqxhfaGpOHp9KoSgR4usmJYBeHA8Sa0P3SHJp1aAaKA+mAIZcDW5brSVBQn9RlKaZMF0ZxyPLk7JfS9jsjOV3rpYWkrDaC6OJNnfnDRxAh66C4i10abA25pcJyOqfe2IEdAbiXNjd1kMcQIkBQ7iiJ2NKfN3wHGxBpURrtRGO6mFh9rFGTRK0t/b4MLv73bz3aUq3tmXxbe3hrm+uZCbW8uoi9GhQ6CrUYDw7r5Gvry7kTdO9VAfb8D6Mk8RwRSqArQo99ZkJi+ALQUBHC8L5lpTBKdrfNiWbc7pDn8+FJd7YSKKdBHo5niJ8XQjjvXHsKXam/0twRyU1+4ab3ZXegl8mlLruZxuAY5HWytE6AzUuPno/CBbGoKZbwplssyHyhAtCr2WkywxMyvxdX0ii4Ot0Wyrj+bCxioaEsxJcnuRU7PZHF6fzLa+MG7sLRehruPcTC53tpWxVwBin4js3a0JPNwRyzfXqnmwNUm91vtbs7ixOZ2D4i43VLvy/bMtnJzOoj3bmj4BZmX74Y/fXOHwxiKuH+ni1PZaHpzu5d6RJibr3fjkZh+vH6vgk4vNvLojnZ9cqufWhig+OFzEzakYdXr/9qYcHu+qY1zArTJYh7eO9fHqzjJ2tflzdkM23z7dTm+5B+d2VPDkfA/3D1Xz6v4C3jiSx+v7Unm0K5kHO9M5OSFurdyW2mQtjozFqjMPyklZyrT8kZFsRpRiK+YL6VS2GQZbUh5jz3BVNDuH8hiuCWbbYBKXdlfx6YM5/vb1XbX2/f8o0+q/f58//eET/vrXL/jxb5/zj798wquXt3Fu7wAntrZxalcnI52Z1FZEsGFjPYePj3L9+jzbBQyaqnxoKnQlVfpSOWHsRG+aCmo7Kj3EERkwKoBUFaUtuSSSuMC1NNf4iQDZkJ8sSbonnMPbirh9rktEfVBEvZ6yTBM6KlxkDNizdSxJPRu/OttCLfeZL2M0ymchTTVexEvuSMswF9gzUJ9/7gy35FKWDyeU7WHSxoMSF5k2GrT7SGy76VBjs5JMwwX4iZFqDjCl31GLzSLu23yN2eSmzYzkWOW1UQzTBvvlHBeAHDV+kSOB5szarGCX5MzTYQ40LdJg2ngZB9wE9gWkN7gZMOi4htlQM8bFRHQKEKwP1GPaR5ttYngOxdqwVZx7j99auSZTetIsSRcXHuAuUFbvQWrIMoIEnPszbZgt9mRQ8sJYui3b6oKYrvIlUKAkxX+ZukA2X1lYlmxGdMAKMsTA5aSZyMuM3Ewr9fm14qDjRFCrlYVybWnqFsj0REdKc7xJFZjythMRlpzga7uQvvIISmPsqE31JtJlnQBFHDmxDqSEm9PZGKsuKi0v8SQ324n4BAucJLd6++mTXxgpUOFJaJgJQUE6xIpoJ4nB9PNaS0q8Pf6e6wiX38uIdyJW2jA3zZOYUAsyk1zxFhE20Baxtl2KrcNKQiOsCRWoKi8KIdRLS62UqJT5jhV3XaZsJ/PXElDTZDxYj22RpmwRQJ31WMWmQB2m4k1pC9emM8GEJPsXyPBeSaTDy6QKSIzXR1IQok9PlotasbPS5WWOlXvyqDea3THrmPNZyk5fPbZ76LPD0xCN0Hjb4QBxMj4B5vj6W+LjbYmDnSG6uitZvmIB67RWsHrtInQ0F2NlsApvcx2CzbUJN15NvP5y2j0sabaTD7LUpcRKGsnCkCwBgFwHK0q9HEk01SRXHHqxOMgWEdzZOGu2xJqyVSjviAj2yZIguqThhoTCu6UTy0QkCz0WkCpJr8xzKSNJtmzM9RHX7kqFOOokZz3cxZUr7jwkRJys8yoC/bTVwjXeTqtJj7QnN9aZcJc1uBmJK1PIVhJpgvsS9Xlee5o7xf4STN4W4sYDmUi2ZmeOLfvkWkZ9V9PruYJRcdwDqVZMKBWB5Dor/FbRIY06mmijTnkoldNyEw3x93kFHycNitKU5z9WEqB6ZIQvpzBWU63be+twHcXxWmRFr6Kv2ZeOaneaxOFVxRqS67yYrlgz2qNNKHVexkS4o9yvCe4Bhhh7rCVKBqr9cg0ybJZSLIHgK+2R5LaE/kArml3NSPO1xNtVXwR9JelxjvIZVrQKdbbkCPmLOzszHslsuSkzBTqc6HLhxlQIs4W6TOXqiCC5sqPBieFMXY72BNEStYzBdF3G8oyZECeSKTAyUGjFJknSyvS1UtiiQBJtaogmTsYamGlqEC+kuXO6kkT/dcwPZbFzokiSlDXJAlHKQIr2NaI2NwTrNRqk+1lRHuVBcYAtoVqv0BAo9+psRLbJMg5XJ3BnsFT631Ha2EYEXYscex0i9BeTaL1G+slQ3LsuNaF6pAgA1fov5Pp4DM9EcB5vzZDrj+LkcAanxjLJ9XyFwwNx7GgN5O6uUs5MpfDtvSkBmzgmpI83F4vbznVlVKi9O1TaSAb75hgrxnxWMxGyms3Sf9sLjDnV4c6FkUB2NzuysdyKjkQtmgXaagQ2G0I11WeIygAciDejRgZflLTH/oYoNhaLIEQYCHhYcGVzBTvbYzk2msHHV8Yp8lvC3o5IPjjdze3NBVyZzODRzloe7+/m1GSxOGkHhqWtn5yo5vHJSh4eKef6jgI+uTbC4wMtXF6fz5HuSBHEfO7OxfHBiSyBjkwebI7h9R2ZnO4LUPt0W70LH13s4P2LPbx1rlNckQcVcdq8eryVf317gSt7q7h9pFHEsIKeYlsBUx12dPrw3tkG3pHPvbs1kduzkVyfDORsnxsPZqN5tCVZLU/71iEBi7EMtjWEk+u1im/vzPN8Tzn3BSI+PN9NmbKnOEKTy3trODKdxquHK7gp13pvLoJXNwXxmrweb43i2X5xsntyuDKXzOHBQBUizs6kMyTQoaxYD1OStSRmZR1BuLM4OB9Tcf7WdBcHcmA0V90iuH8ohrMbC/jq1f3w+w/V2vf87zfw72+BX/N///yKH3/7Ng/ObmDveCl7Rgs5urGW/Zsa1JP/JqdrGZuu4tKVGZrqQyRpm5AtQFYhfdqX66LGVLnfCpqj9BjNd2JQXk3pFsT5LCInQVnwtI4sEfnyTAuObi3m3rluVdCHWgPobfIhQ5yjkhMUwFcKiiiFoJTSo0rRkWjfJSSIYVGONHUJWkxo5Bp1Qe2Achy0hx67fQ3FKZuxLcma4UhD8iTus/U1yBHQb3HRVtcj5Us+7RFjszPGg73BDmzxMmWjqy5bPA3YJ6ZmX4g5O/0N2OC4gmkRnf1+huxW3luE/5jkkAMeRpwMtGOT5Od97jLW3WTsiyjMRlozGqBPr9MK5oKN2C8CNmm1RN5jOXulD2bCzKhyWy5jeQ0N2TaEeb+Aj0Cvt7jQTK+FtMcaqye7zRf50iaAMiFOW1nc1yttWpcmYh2mQ0WyBdFuC8UImJMYupIIv4XEh69RF3ZFBK9Tp9fjRA9CgwyJj7HFy22d6nwtBEpMdP97WFGgfG0pBkaJERe9l/ASc7dSQwMH/YWkRzgSJQYwyFMTP4EzpdpdSPBagpXFbUGKo7YiOzuYpCQ3/ATsba011AIuibHm6ha2MD/5PXcR5ExPwuRzAkRXijO81EOHSgW08lJd1GJV6vR4kDG+krPtbJfg6bAcL6tXiHVdyXChnzolrrTVmNzLybJApoO0OZYpY1T6+pj07Y4IXfalSXuHrmNC4k95zNunzAI4L8FRYKEw1oos0Z1Acfpx8moWGDpcYM/tGnfOp+tzMcWQ45GW7BE92+Kuh4a18+phM7kQE4ulWNtq4uigh42VLsbGa9EzWI2WznJ09Fair7sMI+2F2GovxsdoJeFmq0kyXkmbuxmtDgZUWYurMtEkRW+FiPxK0kTYC92tyRQhr/A0J0vev9RuKVtSHdkpYjgfrcfFSj8uNcZRJ7RU4iCd67GUmrB1dIoTbo41YKbIgx5lmiHJidE0LzoS3MkW4PC3XYeTtSauzjr4eklHe66RTtEiLlpENsObhEgbtTOivDQJtX+ZRI9lxInLb0tzUA/Fj7Fair/Oy2Q5CUQIWGxJtWRbnCkbQmRAea9iRChovtyXDRXe9Kda0yRCMixiOZvqqu7J7BSXXpmhrGIUShbKbi53l0Eqjj9OlwilklvgYtKDl6nV0qZ7IihKNVDpvanIntIoXXW/5WCyPUNxlgI5C6iyl3aJ82Igxp0AGYA2bquIlUEZLIHaEWpFrdCxcv3pLkvocTWkyVaC3VZLnaEwWKUh96qNm5kMKgEXZcFUiqsGI7lGTOYq2yC02FtvzeFmBzbka8tA0+ZIpxfr80Vsg19hWkR7MMOIltg17BbnN15iR0O8cia8PZ3iPFryRGDj9Aiwl0FjrkGUnyQgqxfVLXXRQu5VOe6MtiZKgtIiN8FODfq26nhig60I8zIhRRJOjJcZY/W59BUmiuAK/EV6k2atTVOwowSoOZNCvY1+xuqey2JXASIR8apAa+LNl5DhsIYc11WU+K6hMkCgKk6H+UonTg8Ec3U6icPdsRzuT8ZnrQbzDQEcHU2iOUmXd8928NGlXhHCGnGP5cwUOglErKY9TJeN2S60iUOfz3JlMtqMJucFtHkuoiNgMdUe0nZpWlyeiObBjhxxoZY0xWlREbyGDomF+hgTdZ+6snWnyGctCeYvybUasrk6itmqMLmGGGpFkL59uJO3zgzxYH+zeu5xiIClcn2fXhnl2lwhn10e5pH8bKrEl20tUQzk2THX4s3PHo7x9GQVl+fTeXSkhlNT6eqsQ5gksRsbc7kxncifn4jA74rlxnpfzvR5cHEogPPDIpa7sjk7FskvXh3j3u4S9vSFs0kgcnN7EK8ea+JfPzsrbr+SM5tz+fDmMHcPVFIRsVjccyHvnavnjcOF3NgQKeKrOPFQnmyL59392by6OUFgQd5jSx6Xp7K4MJVPpEDdazsbeL6rmLtyTQ+3F+Mn8dqSasbT010cGI7l4YESnu3L5g1x5B/uT+HtnXHqYSX3N8VyWxHyPn9ubE1TFzT+4vEMtbE6WC1VZrUWSUJcR4DVCjWprW/NZX1zOps60+nIcWGixledwr+5q4ZHJ0bUs+1/+vYFnt3Zo25N++sPb/HLn9zi7Qd7eX51E3cO9XFmUxU3Dgg47WhmvDeTC2fXc+LEKPv3NDE9Ku9bG0C/uEjlbP6SEG221EcwLKLUlWylruZOcXqBcgHamjRTdRV6baEtMQGLyBQhnu6K4PjWEjb2x1CeZUZlrqUq4ilRa6mRMV+SZU5ZjsBIYwBZ8YZqUZH8JDO1GltMsgEhAeJYBe5HRcxPxjhxQczI3ghzNgbrC+TrMyz5p8riRYokBoZ9TRgJtiVHxCttnQbbwhzZJZC81duMOW9jdomQH4ixZ3+srQCBBdtDjNgXacFWX335PWPWW69gzGQhB3zNmDFbyYTeMjZZ6zJqtZZu+dmACGeb5KN2m0VsCjBi3lNPXJ84fxGLeQH09eJAO8Wp10UYqoWUlGOtsxMNyJe81pBsqY7TtggT9tZFMZ7piscSATLJFW5yrcneS8kR4cqV+1eKe9VlOzDYEKKe2RErcKCcTBklgpeeKG0bYcpy+dulizRYs1pDdGk5NpYLMBEB1VypQbC/QEFRgFpK3Ex+Hi7GJsRZH0+LVfjZa7H6FQ10xAxFBKyjJFdMZayIeOgadVGbMn3upSzOlXwaEbCCjkZfiYkYvAVKQt0XiCHUISVYU95LzEO2M6HOC0kK1sHfUanuZqLud8+OFxCJNMJKcm6gn65aFTE9ygJfyxexlGvuy3Bhu+SDKvmMoTBD9kueHPFZpe5U2OC/hr2SR+ZDxWjJeymLPTel2bBZKdwTZabuQ3cSgxBqu1A9VMVdcluOwytqgaC9WdacybXiRr4Vt3NtuZTmwqEIa+l/AzSMrZcMmwh5mVuvwsxCRFtnsVqFbc2ql9HTW4Wm1lIMjddgZrJaqEjEXG8hAZZrSXLUE/etS5OrEW3OBuo2NGWhWoLOEsLXLSDKYAWJVtqqw8p11iXNfDGpBhrq9od5EfOtSabsyRJBizCmN9qCQuel1Eqi7Uy3oitDaEUopUxuuiHEkCpfPeqDLagNdyDTz5JQFwPcxb3ZmC8nJc6OJHFXiXG26uK38ChrXN3W4Gi7gABxvCk+mlRHm1IfaUJfmrM4PAtKA6UjnHRJtltFf7gEaITQt9dKZvy16XdfTqfnSkZkEJeIm893WkiNx0r6RGQnBQTG5HPaYswkIHXVIhqlWbZUCbWniYNXCuvXi2j01PlSJ4NdceLF6cYkhCyjp8aTNqGqcqHE2kAt2gL1KZcBMyYBsCXJla0RLmxODcJGaNPVaSVBJotINZIBHulImwxE5dmJsmhqS5grvfbGhGkvwNtoCZHu+hJ4QpSB4hLEcdYlGZMuzro5ZiVF8u9ssRFTWZpMpK9mrkjuIVOb+TIrOqPlmuLX0C5CNSTJpjFGk+0tATQmiEMvc6a/2FEGq4U4pBfk/VeL29bG0/YFIgN1cJNkayZ9uVqCVtk2l59op5ZALc7wICHcCj+BC6XkZkyILalRbpiKO6/JjCDWzYxoOwPcVr+Ix6oXSZP4mcgJZk9DMp2SgNbnh9AR40iRpy79Am/FXnrkua4WVyxOxGM5MUL/pb6L2FrnxfVNWZyfSOFAdxwbqwJUMX96qE0VRS9JHFfm83lyuE5155uEZHuTDdUSl4VOL8qgcWN9uj3tQVqUOy2gT+DtaHMIR9uD2Vxqx7HeYC6LQG2udmIg25y2FBNqoo2okn5P81qtns0e5bCUNG9dgo0X0JTkSWmYFQ1xTlRHWVLov44Ls6VqJb3mZCPMX9Agy/NFrm8r4Z3z/SQ7a1An4Bcq9xMq7dgk4FobuZqeTH0eHy7l7HSMOhX97tkWnhyqV4X/veMd3N9SxJ8fr5dEaSNuOJxtlTpsKdNjrsRA4NOEi5Phct1xHB8K4bWDpRweieTSfC63dpeyVUDt1HQqJ9encHwyQX2OfWkugwP9QQIY7XxwtpYne3N4tidTdeWPt8bwdHscHx3O5dpYsLj0AHbVuLCl0oPpYleCxSV+dm6Id3YXq/UMBpO0ONARwsUNOepswmsHqrm/U9z3aCjXhvx4LoDw5uYYrvb7cHsygvsbU9jf5iW/k8mBPj+uzWcRKomxXkRuz3AeCZ7r0F+gQaqvKafnu9g/Vs1QRTjlkcbS3pZ0SVI7MpLOnT3tqjv/7t3TfPfxJX78zWN+8dlFTu9pYaIpkv0jOdze18r+gXQenxpgrjeFubEc9m6tZ1J+VporcdeXKCBuSI+Yi/Y8V7XaVlOCFYcGMtStQdlui8QE6KkHMLWJKFenGVKTbcpUZzDr20MYqvNRnxcXCGj62YnQuAvQh60iXeCkucKLjARDOhuDaa8PJCvRTMDfWhWu9DhjIsSdZ4gQ9sdbsy/FldMxzhwNMGeXnz5bgsTZCnSeKg1kVpk2tl0pAm/DeIAVpeYrSBVRm5RcuNnVmFlx2tNuuoy7aTMhcblZfn+HGI9T4hB3J9gwK/nhUIID2wJMxMXrcynVh53uRmwWE7bN2YRpeZ8JD0PGRbC7nFfTIQZvvZcu3fovciTUlkMhdozbr2XMx5D1CU60St7KlTyWJ46yucyL7lIfOjOdqQ6WWPbXoyNcRMlxKY4vaZAgeSNQYLYt244NbRFqHuwpcyUvYh2lYqKyBVZKE23U0s+BkrMD3VcRH2ZKkI+8f7YX1dLvsbHWLFwoOUfu2d72JWJFVJVn2yXinn3slmMq49/VbCmZUa6qgdBeLABh+QohHitoKPUQ4NCTPLxC8rGpesBLmMdCsmIE7PvCaC01pzZLWZxozliD8mhW4ED6sbNAtKjAliilHrz0aUmCGLdCe7U4Vnr4KoIkNwa5LcFI8puJmKpEX02aM13U/ftjOW4Myz0p6y62ZjiqULZXTODeFFuOyte74kw4JUJ+KMOOg9mObEwwZzhWrkMxSGEmpHuuVY+L7s71piLEgE0C/UdrQtieaMqhREPOJumLK9dmX6gBc746bJA8qeEZaD7s5m2Ci3SkgwicqbjutStfQktTEraZEM7aBRiZrMHKeh3WZitwMltGiJBPuocxhRJApTaa1MrXFSKuWeariNFdTLi8Yi3WkOqkj7vcZLD+S2TYr6TcU5P2YD0mhWpmJJA7/VZR56fF5vJQ+oXiakV0CwM1VTIeLHCnLcGa9ngbyv0MyHXVlqBYi4/hIlyMl4qYa+HlpI2B0JeX7WK1SpqJxUtYisuPEdFOTnES0pLrkOCoCtKnQQKszluu0XYZRb7GRNlpEmm6kAqHxXS7LWXIZRlbQk2Y8tNhwGcdo3Hm5Nu9SIZQZZ+Q6KhQ7ZC3PlNRdtR4a6kHrCQEioMUmirJdiJVKVojDk8prJ8UqklS1DqyUwwI9V9IarQmpcnG1CaYUOIlicJXyNRmKQ1yLcMyaAeFhpu0X2bA05ww6yVUi7ttj3VlPMqdYR8z+b0VNMr194WaM+0qUGKuS6GlFoV+VsSLk/WzXESaAE9/sY+6laXAZwF7WvxYn2dMT9wypnN02CgufTJdi/bQl9kgrr07apkI6Gpmip2pD9NiQJJjZ6qpgI8W1RLkDeKwWvMdaMwXcRWKzk00x8lSAwsZlC7SZqlJjkSGmGAvX/uLsKVHWREh0KE8X1J2FXg6rxPBfxkXaecgL3MZ8Kk4CNjZar6Eq/YiEl3lXs1Xsqsjh7eOTbC9MYmdzUm0xtio/TWQ6kxjmDF5QrZlQrQVEhfrSzzVEqHbW0LE5UqS6ohgotiTDZX+vH6sSwQwi36h1cqI1eqCuOen2nh2rJFuSb6Dmabi5LPEcafz0bFOvrkwzFfnh/j+wSZ+/2Qr//P+fvVQkLOj8Wyr82Cm1JF6cVeD8n4DAmud2a7kyKCK99LGx3qpWh3R3XwJzgK3m7srsRQA9jdeqJY+thd3OVXpQ7rrC7hK/Gd7aXBwMJqLc7nc3V9DhvTPSIUbY/I6M57G8YFYDnQFsqXRmX09Phzs9+f58SqeHa3iYFcY759o55srI3x5rpsPjlZzaTiYVzfFqIL79v4M/vHGKF+cq+Zgu7O480x5zzBubUnj1HikvF+QAE0C843uzFQ5sKfTl6ub09jfE8BREf2tDU4CRD6cGPDj3aNFvLk3g2vj/jyej+bhpgjuTYVwrseLJ/J+b+ws4PpUmjrLYSaOSKmE+MmBCvaXWlIjCfCjE03c3JTNrbl87m7J5dxQOI/Edd8ZC+X1DTE8morgTLMLF7v8uT4Szb5GN44PBqhHj85U26gzQm+c7hVnP8Ll3R1UJDpRGu3AZL0IcFcOtUkuNCTZkSbjdUdHPPf3NHNyskCt3//rtw/Dn57AX57w0YPNnJwv5tSmAoGnQb68NcOdXbX8/PF2Lu6s4fLBFm4LiFyUODixq4oT28rVx0iVAhL1abbqud/l4eKgnZfQkSKfXxZAosMLaj2C7lxr9dHFaYHJnYORzPdGs6EjnK0DiUy3K4uzbCnJsJB4F8AT0I8MWK0WF1F2gjTXBNFSE0p2kjXxoYYi6IYEi6gURuizXuL9YLKIeZQjx/zN2OaqyZjktUkBxwulwewQkzLgsJrtEY7sTfJmNtKVmRBH5nwsmXc3Zb0YpgH7VSLCMq5dVjIWZsRcqh2bBVqbXBarOW1WBHbEdS0TLpps9pKfu+ix2U5ejgYCAyZsDbNnLtKOIQ9tWi0W0WOxhE7J3dOSd6dt14mYa7Pe34JOHwOKlVMPRWwyxGxVpDlRm+xES6IjnbEODKe4iXlwp8R5BbmOi6gK1WZc2qM7357uQjtVJCvj1tGVLWBS7kdNnAUpYpgU41UYK5AQayn51EQ9i8LPQ5y2AHSIOHZl/7YyVa4vAOznv5LhoTS2zFbR2RyPv9talkhMRvuYE+Fpojp2AxmHyoFfynqfokRdCmJX0lpoRlmCmDAxMmN1Tmxud2LfsBf9hevUOgsbai3Y2urASLEB01VWHBwQkGp0ZKTMgpMziZzenE5ztuSnKonDwJflvQzJF9BL8V6hHr1cFqytPmpbL47+UF0YW0XUt6Q7MBigyY6U/z5i3iP/zojG7U+1ZW+CJaMCj8rz9A0pApZZnmphmeoIC1qSXRgpDGQs15etJYHSnw5siTHmQKwhO3yXsM1rCbtDBObFhG6W/tVw9jYdNrdZI+57CRbmq7Ey18TUcDXmxprYiotSzjZ397LEL8Aafy8T/CUAQp2VPcB6ZLjoUGivSbmDNgW2miQYLyNI5xVCjZYS76BDureZiN4avHXF3TmtoUsubkiEdjTVnlm52QkJtKkifxFuX0mW7oRbSyeJOGT6rqEszEA9iCHRdiEZzmvI9dBTS5YGW63CQW8BVvoLhcSWk+ZnQrUQbW1JKImpLnhHmhGV4UJyuguhHmvEUdnQG2PHYIgFA+Jga8UxlnkZqs43XQSnWgJuMkCfXVE2HI6Xzg00ZtBDk54AHWpcllJq9TLrRahmxM2PuMmgC7WmwV2LZPuFFMVZUiSflSUJRqmx62e3gIJEK9Ki9chKEwLPtyFJnG5loYN6zneB72ppr0W0eerQaLeSTeF2bFMcqachs0LX3XY6lAs05MurPVjE1dWAEXdjmi2WU2W/nA5xvP3Gq2jVXkaTsxENwXb054cxWZdIdZyd+hihXIK9IUqbXgGJuQoZXOLAN4qo768X519gymDcaqYzDeiPW0NfvEBTqgXdItTTMtiG8xwpDpREUO4hidMY5US6hjwHtc5wkbiJ5qpAmqpCKSnwJineTuJEmXp/gTD3NWTF2pIcYcX/5+mvw+NIszVfVGZbFjOllKAEZSqlFKSYmZmZmZmZLUuybMsyM7NdtqvsYq7qqq6q7q6m6t28Zw/s2Xfmzjxzzr73nvPeN6LPM3/kIymVGRkZsb71vr+I71srhOcqn0k3NlyGAF87aDyPoiQvArmpgQhU20HpsAepwQqkGeXwc9qLTIMN6bAEKw0xWKwOEwm8nsepJ94FVX6H0BFji1rjYdQFm2GSzn67k/Se54k6Hs85Ou44D4pKUzTeO9eD7Z54rLdFoCzkMFpTHfAByfyHJ2N4sJqPmzPpuDmZirszGbgjlGSdy8HXlzvw8/uDeHOhUXzdv351Ep+cb8ZAhhNNBImZhmy+kjFLku8r8kUhz3F5hi/iSCdRYTK42e9FqM4d1ZnRqE4LhtzUBHGkgQUm/52+OAxku6A++gC+udNBcW7Bjy/G8M65ekyQ/td6w9FPg9Gf5SzOfB/Ls0d9OBNP3B6a2KO4J0xqO12GB/OZeDSfhbvjqSTmbHGt8+uVdDyficKb1QR8f6UEV3q98GwpGp/s5uPbmzV4upaMrVYNvr3dgt2+QHSlmKKHpm401w4nWnX4/dNePF9Lw0K5K7bbtVipleJUqxI/PWrD0xkK7Vwo3lkkTZ9KJXln4/ViLJ5OReJnZ6vEffjgRDVKSSvvHCsFcRt/u9uGd1cy8POL9XhrOQtPlzPx+ngBX1eEm/1CJUI17vf6453pGLyaiMObuXR8sFzAz0rBw4UEfHWjBi9P5uPsaBROD8djsMQbFxcqsNyZgTRSYhXNYSVN4ptLM/ju0SY+vDSO69PlIjlfnynCJmPiwmQWPqLp+fTuAB6cKMPLs7X4zcsZvLvbgEerhfjkYgd+fD6Pj68P4OxsLp5f7cZHjyexy2O70BmK0Vo/VJJ0WjOVWG6Nx5W5KnGFwUpzgpiHpmjay8PMsdERgT++t4KfPxrEyYFIjFbq0VmoFnv6p1KYE4X5PgmOaK8JQFqsA9SMT2Emta92v1i0pLc9mebWBpXMT7kJMmSG26I62gGjBIntRDUeZRnxIjsIlyJkmFHsx+lYD1zN8sEW89Kcjx3OpRhwLS8cS+EqzBtlOBPlg22jJ45RjFcj5FhNUIoFYIZjXdHD7a6W+KI/xh67tWE4XeyPmVBnzAY6YFh1lIIuxblQUrveFQvM18tGD8wHSzBmsMc4P2vJ3wULzOuLKjssKG2x7MOcHK7GCI1Ai8ERDRwHFdEypHIMF/g7oCbUDRmSPajSmWE5zx9dEY4o0ZhgOEuK+Wq9aNbaKaLNzEnTFdxX5qfNphAsVQeih0Io1J+vS3RFZiD1w2iG5kK9CEnVRXr0tEZjqC8RZ041Y2YyB3XV/shMkyA06CiK8rXIz9TBn0amqTiOwh0KH+f9YjdGwYCP1xsxWqXGVJ0CS61qDBTaoC/fCjNVFNRhLzxcDsJqjRVOtDhht1vKMReICz1KnGz1wKUBb9yZCeMY4XdvkuN4h5f43gvTkTR2rjg1EItLU9mYrfZDbzpzQSANWJE3Nsv8cabSKAr51dpw3G6KwtlCGmeej9M5KpzM8iRlK3CBxk4o7rPG3DLLx3SKFypplNrjhKuRjhTycAwwLloDrNFNMN1J98SNbBXPuSkuMb5uZHhiN1GCEzzWJno/ybSExO3odBASVzNInM3hYHMQzvZHoJDZISDQE0a6vwihbnqUEpFBbgjXWSOaYpSmtUY+XVspxbyAri1JZoFwt8NioZR4Un4ygyOFAROhsUSMRlgQL0d/np/Y5GIgVYVxBnRLmgaVdIxCDfVwuqho5V6k+RyBn60J4uV7EOligkxSfR6Dp4COq5j7EcXAU5Fkdc77kKGxQorKFJlRHkhL1UJNJ+vqdZD7bScuCROaeLTqePLUVhjRO6Hbxwm1ekcEWJugnN9lNtELp9L0uJrpJ94TmuFndckOoNjeBGU0FuX8/Fb5fkxpbbDg64JJGoqREA/0JavRme+PonQdMij20TwBkVpTCM39S3iAE+PsEZNgg6gYS+Smu3K/7cW1oWMM/mE/7gcFeoD7Pmd0xbTOVhyQg57WJHApSjk4puK0WI72wpDSCoNqihsH11aaH7aD1BiV2KBHx6B3OYB0lRl6co2oinRHLbe/UBsqzigV2rcKrV0XixUMLikudwVht9kXp+p1WCmSYSGXYk+TMZjkgu3GCMyX6Jn4E1ETboHL0zmiixYmM9VR0IuTaMwSnVCerUQmB1xanCtS6PyF5gXxDLJsmqEEGieh8E2ojwXyUmlikrViFScHHmcvz0OwJblqpYeglx1BsMYabvzb4LYHWYHW4pWY9jSamTwVakNM0Rxuivl8OZPBEfRGm+F6fxxeLBdhvY4kN5WLD893Y5T7Gy83QQjP0/u7vbi/VIHvHs7gre0GxPF5YbXAvWOFuLmQhRfbFXhGkpoodMeV4Vg8X8nHRyer8cWlJvzb99v49H47Xp0V7hv34uNzTRRXBTpjrXCuK5qUHoEJmpzsgKOI8T6CGKMjgvwdERyqgEJuBbmTBeIMniiI9kGGvzPGKsJwpi8J393ux83xWHx9qRrvb+fi3nwM8NM5/PKtATw6UYinZ6ooONWk2AJxTfp7JN/zff64SjJfrvGg8YjB11ea8N2NTjym+J1sMFDE87Hb6I33SAif8vU/3WnCu+sJeLUSgx/v1uD+NN9b4Ygf7jbg0/Mk44V4PF9Px+2pKLxLsXxrJRVn2rzw1dlifEoa/mAzE99ercG7WxTo7Wz8+nYtbg/74vEkyXPAC6/mQ/BiNgSfbqbis+0cinwiRpLNMU6zE83zOpvnhp9uNoulTz89kYNncwm42BuI8908TyPhuEX6fzQZh4vtTGLNOjwcplEgzd7ti8CFZqPYkGOH1HN+yF8U80fr2bgym8ZHHp6dbscH1ydQGeOO60tN6Mk34tZyG2kpDRdGy3FuqAi/erKOp+t1WG8JEW8RPdsspnHLxvXZONxfTsXDpXSs1XpRTJzwZKkAb0434LMbvbg6n4sNmobROm9M1Xtjtd2IC1MZYuMQYQmrUI+ijoLYkOQpPoTVJEJtCWES3LONCnx6uQ1/ensaV8YT0EEyE24NNPFRlSwRm2oI939TKKSuwqVfmn6hZ4ODjQnUzG+C6Bh9zVFAM5wRLUGynylNg61YQvUEDfnZOBXOhpO+CB7XafTPxMgxrT2KSa0ZJphDt2M0OJ1IEnY9gDbHAzjuJ8earwTHguTYItVvCDSXpkJXrJM4x6TQdy/HlBnWKwIxn6nGZJREFHxBrNcoyjeSjSLZC2vOBTGfZn6b9HPGRpQal9OMhAx3nAhU4FSwCmt+MiwGyig8PhgJU6KAQCTMaWlNIG2nGjAYr0GTjy3aaMBmEhXoI0k3+R3AzcEEnO8NxtneAFwbDyPAOdNQh4qrak7XeREw7NERdgid0UfRSxPeny0RC8w0prmivVCFgjiCEOGikwZpojceuUnOyEigeSjVoajAE0k0YcKkuYJ0b/TUpmGwJh2xhMiyaKGVsxGTlT6YKpdhu1uPC0PMc70UQD5WKi1wutEW17rduB+WuNHrjvsjSjwYVeHZpJ5/y7Fda4dbQ1pc43g4VuuI051KwoMHzg364lijJ8eqGlvNAVgoIewwZ/REWmA5V4ljeXw+zwvzzJcn87Q4XeCNNVL5GmNkJtIWg0bhivBhXKIwX6LJWyE8jlK72g1WYpW4vng1Uqg9E9n+aCI81igJNtrDOMWceytXi50wa4q5E64ke+AkteVYgDlMPBTW067u5pDKrElRTlCQyt0cTKFTOiM22kCRPwxHioaU4uPDAPDnyfNVHEGQ8ggSKZIRboeQorRBms4ZCV5OiBImZvm4ICZAiuhAd+ikpohkcBiYyP3d94n1eIvD3BDqZIJAJmI//iymmCf5WoqzWDP8rZGmP4riEGdk+1iin0LVmKQV700GOO5BNs1BBok/VG2LZJqI4VR/NAZ7oIhONjlGAf9QJ4TGy5BBYc8OpogqLTDJQF/2k2JW54JxgwQdvm4IOELH7G2HwVCSeIALlgNcMSo7Ki7ROBlH9xlgh2OkzbVEFcb0ttiN8caN1GDM0MWO8/Mn0nxREOyMcIMdDY6LWMs7VHYIyQZrFHNgxsXaI4N0XlAsCJszauMldMoeWEvxwXSAG9Y4WCZ9nXEqyVccRGMeZuh2P4J6bwu0BDvSMEgwF0y3TSM17SdBlcs+cZ3plNIRQxJLbCYZ0UFqF24/xHrsE9cxC2VDo91MkOVlgo2WcEwW0L0Xq7BQyoDpisRyiSdO1PmIHY1O1/vjZI0fRT4e2/WhGGCQbdQHYSxXgdFCJebq/NDF/Re6HbUVKMT1+kLvYWFugDABRHDLIx0J6K4MRnOuN5L8LcXyuJXZWr5GjpqiALgwgfko9yM0wJaUwvOe5YfuhhSUZQfQcWuwPVfLpJoFozONGxNdQ5Q5OuItMZxmi3eWMvF4PA7nm7mvdTqxtetyqYaUWoS3jteh0N8UgRSUSB73L6+P4rt7M7g6kSOSeZ7/Pqy0BOOru0P45bNJvCX00V7MollwxYv1AlHEP9mtxbmBIPzy7X58fK8Od46l4sl6lvi/B1NpWC7kYOcA3WrgQK3yRVGoORpIWEI7xZBAYcmmFewdDkLjZgWdME9ES7oqj8ZyQxQGM93wYDqJJiQAX+yQAufD8fX5fHxxuRiP15Lwq2d94iS3L+60iJT81nIS7pN8H83F4sFMLMWX4ny/G9/dbMf/77sd3BmNRYXOBPfH4nC6VoOPNwrw7lKaeO/5SrcWbyjo720k8f3h/NxwHqNoUaA/v1iOl2up+HS3GO/x71fLiXixQINBgn93LRG/ulYpCvu7mxkU8nq8vRyHD44n4aPNJJJ2pEjnX5xMw1ensvDdhTKcb/Fi3GhwazASl7rD8XQuDc9I23cGA/icP/7woA2v+Hm3mbDfXs8Uhf3KQDCWSiTibZ21Ug/cEu7dD0Tj7kAc3l7KFc2LMPHuylgoLo1F4ERvCKarvfFqtxW/fXsTDQnu+PjqDE4PFCJVfRT1MZ7IJkh0c/yt1MbwnOdhpydarJf/5dUmPFlNwbPVZHx0uoDHIx7fX2+hgQnAer0vRUSPu4v5+PXLeZybSEJhiAluLmbg06utuLPM7Qwl4tJ0PnqZeFWmJljtZKwyyYZLTCDfa4JzI+l4uVWNXwkz1wejcGU0Dm0k8t4CLabrw0n4CRghgcX4H0V+qhKFHA9lHAc6zSFEMC95ex1GPim7qiQESTTfgpgXRDkiTbNXrFXQQ0O8Fi3FZgQFNMwdF5iH5r2tkG9igiruTxPz5bSvA07EajCkYg4IU2FJ64o5L2dMe7tglHlWKBXaEmKHziQJRooYr94m6Mpwx1pNEGYZv8cL/XGlOhrrhJhZQsU08+iw2xFM8adQRUxY6tarMMM4IW3Jzw3H/ZmDvF0p6DQbIRos+stJ9nJ0qmwQvccEcRYmWCoIR62XFSK4n+1aC8xFumHIaImRUApbpiuudQXiyVQ0xtMOYS7PlEDhiNv9jKMuTzzs1eFqgwyP+v1ws0uPmUy+v8AJ2y3emGS8jJbIKcqmNP37kORjgkrCR2GMMInOGVkxzCvJdogIO4LUBDe01UQiI0yO1pwwxCotxbLgZ3ozMMmxPJJlg512Fa4PavBwyoexa8Ba8X5cbXXArQ4XPBqQ48W4Gm+Pa7BTcRgP+qS4WG+NW53ufI0bHo354FipFU41SrBSYY/BlP1Yq3TDk7kknG8jhTfoMZdJE0RzMUIgGg2zxEqqFGdLDDiVr8NgIKm6UI/ZGAcsJrmi3tMEY8aj2EnmuQmyRh//3snxwVKyClPJGowkEnKF2yaMgbZAJwyHSTBOkV+JcMElmrVTYfZY1R/E7SwVrqRIcYl0buLqYTHt6HwUMg8b+PsoEOKnhs7TBe5OZnB2OARzniwLJk1P0pSNnYl42TQ9ViXeL4z0sobBmaQltUGYpwMC5XYkL2v4qO0R7O+OyHAVDYEWft4ONAgUbrUZ/OUkdy8LaJnodYJzJf1G6Ug9OjME0IkkakyR5mWKVgp4FR2qIOapDBA/7kNOoBsKwhQwuh0UC760pwehnwHd5k9aVFkgjcJcQAdvZEB7CLMBZYfRQyGf0LthmUG/oiOpMhirXOiWOTiag2Xo5ABYi/PGnJ4DggE94Um3GK8TaxbPk/Zng93EcnknGcAXwnXYClZjxijHQJQK2UJXuUBhjbsEcQz+LB9nUqYaOeFuCA+yQEKyC4xBpHUSbWEAHZefA5aiNBij4Rn2Ei5luWAxVI4pgzNaeCx65EfRQ/JrD7QXy/RN0TkLr+mQWaCOQt9LwRhwp8GRWmE6xFO81CXcMhCOUwnd22RpKIbyDOhKV6Is0BxFdMXC+sUuOtf5Yi3mitSkKU9MZdHYULSfzxdikQ5yqVCLhXwN5kXx14h9kNebjKTaXMw3BqCVAzLTeEDs+iQ0uKnJViA7ygYZ4VYYrDKiJVuNikQ3VDN4W4u80VstNGcJQzcTnNDBqLs+UrxHKLQ3TAxxEB9VuX5IC3OAN8/TRJUWP384go1Wf9K3Bl+eq6KYJ+MXF6rwZjEZn28X4d3VPDyZzcRmfSAWyn1RYTRDsswEyVITPFquwEfnuknfFOjBFDHB3l4sxOuzTeJ669dnKVQnK5DPZPBgPh2/eTyAj3er8PRYGm6tRuLKYhBOdKvxcpNifraK7jwWu0z+K/keuNQRLN6yyA8wQQbddG68u1jt6cAhE8jcj0JqaYIYxk1ZhJxGIpl0TWGmULygkHx1MhOv54LxZikEH21Ec/8D8JCk+2glFvdXEkiVKXj/RBZu9Bvw4QbpeDMXj2cT8Tn34VOS+zMKzTPu79tr2Xg2m4wfb7Thw/V8/PJyEz5ay8X7Kxn488N2vE9yfn0sEX9/1c/35VPAavDTo05R0N9aTsDzpXh8caYQX54pwPPZCNwjVXy4loBvzuTig410vKGR+Zzv+/nFEny5k41/edGBn5/LxVenM/D7m9X4ZCOF5yMBn5/Mw093O/Dnx4P47e1ufL5biW8vVuIPj9txazgA//XDCfzmQTP+9aNJ4Pe7NF0Z+OZGM4az7dASfQht0YexRTN5dywJr1cKmVRT8PpELn581E5qLsDN2XhstBmwVK/Hk80K/P71MeQaDolFdzba0zGYE4DpsmhEUtRCrEyQ7nkIz4834e1TDXhvpxrP1jJwdyoMN0b8xFn+L7nPH50sxl/emhSX9S3V+KIvyw3vX2zB6/MNFO9IPOAxvDuXKl65+fbuIK7PF+DyTAHNmzXKo51QHe+Gymih25c13jvfhcerZTjTybjOd0dLlJk4WVcobZvuexgjJPjUYFv01MegKNMb2STtIEJBaooXsrN8EWJ0EOuPl+QGisuYKrL14tKjBDWFmj/XymimKfKnMn0x588x62uLmqM05xTJLo89OE4jcybNgJVwGXo9jlBsJTgT7o1FH4lIzJPB7piIVxJubDGS74VejvVgVxN0ZDKPZlFkMpRYyvVFtXwfxpjXRvX2mGfOEi7RT6htMCA3Qw3jeUBhgXkK+bl4A5Z93LHoxTylcRZ/ClC0TTJfCVejlfDTqrbE2WKCQqwaTQSJDu7nXCBzaJoU5wgDz/vC8GwoGBfq3XG21gG3uzzwNqn3y9VQvDuqwds97niXQvqbrRg865XhaT/Bo8kVp6qdcaVXj/PdBixUME+n2GKsSIVIfh9hHkqBvxlB4zCEFqRlxRTwGiOqCRX5UQp+530ooVaU+tujyt8co+kuFFxf3Bnyw60+br/VGTd6JHg6osbtNhd8MOmLr5ZDcaH8KJ5y/14MeOJOsyPOlpniCsn8XgfNxoAW6/lmPH5H8WDMiLsjRnFC8dl6JZ6NRXOf9ThbyTjNoeiGEwqT3bCS6IqFGGdMhtqIS56FSXBtBK0zJXqxpsmxFJ6/FA9shNviglBvJUGGBT56jPZoC7BHPL/nQKwnJhLV6DTYYsjPBpvxCmxFumKT51gQ9JvpKtxIU+JGikIQc5tpJxdzeJDIfdQS+Gk84OlqAyfLg7Cx2AtnF1McZkBZMukeIM2qSbrpiXoYPC0Q4GkNP5kd/KQO0HnYQuHC5MbXq5S2CAySITreG146exhJzkqKvxeJPpSUmxHlicxwBeL9naCmyPt7mMBIUc8NcEQpabo8SJi97YPx/FDUMEkmeR6BgV8sRWsjCrrgurJI0A0MqFEahlEKm1CJLl5tjdgAZ+6bGcK5nz1pRrGgzaTWBSsaPlTOWPB2RycNR77TQfTx/U2CsBrc0Cs1R4/zQQy7m4mX04e8rSmeZuhTmeF0rBd26UzX1TQEWnc6U0900KwEU4ANnqbQ0TREugvr4+Voi9UjQWUKKb+Xt3YPkukkK7PUqDU6YSqK7jbOT9yfMRL+dJACAzQ6wuX/Fpf96KJR6iTZdwfaYZlmZjFahZVob7TLSft2+9BFBz5KUzKsccQUTY1QHreKg746zAOFBnuRzitCSc4MiJooZ9THuqIm0l4c2PMVAeJ6+foQusYMBj9/F7pRNQeZY4SBt1jghfVKX2zUBWCuRLgFIsUcRXaoUI5BoV1jkh1KSM7N2R7ipI+GbJqkxlCUxzmjv9gXQ8JEQLrMXG63gtvrrDBgoDEMRfw9J94ZndUhYhc1PQU4mhRvzgQVrNmD68fKcXU+k2SUi08uN+LXj3rxz69GcXswCHeHjHizQmKeiEEthXijWoczLWF4b7sZWySgbrrRM53xeLPdhJcU8l89msXHF7oRRdKv5oB6dboR//rlDn5+bwjf3O5DFpPmrclEfHaxDl9crKUBKMaDY2G4sxKAJ2vR+Gy3EM9mEvGEJHyrMwjvLWXh0xMl+Ph0Be4sZqI60Y5mxgM+yoNwpKBIGS/B7ofFyWDFAbZ4OF+Oe2Mk5oU0/PZyBT5ZjsIHC0H48ngk3iz448WMAb+6WYw/PmvGz29U4Bd3aijQ1fjF5Up8f6kaPztbgV9ea8GrFaFgSQA+2C4XK8q9v1VI0c0XL1nvNHjho+MFeJ/H681COk1CJvDDBv+fgau9vrjSY6AZKMFfXwzgJSn1i3Ol+OuzHrFg0JPpMHywliSK861OFf7DkzYKeBleCLPgpyPw0VY6/vqkFf/joxH8/ALFnY/vzxfiKd/3dCoCv7xSjXeW0/DJiSK8s5KF20MUtTxrPF+Jx6/v1ePBTChersUCv93Cq800PFhKFLtq3ebxyCYhpilNsNkcgO3mQBqeFPGKw0ajGq9oOj45X4l3ThZitU6N6XIZ3jvXgO8fjMHPjFTKZDdbHozaMFdMFIShLkyGxggV6ilqK02xNG7FeLiSi+sk+zcbadhtkXKfaZomw3B3PAbvbJSLSxg7aK7jaP4uT2fh20cjWKj1EmPhFuNrrlyO4y1+GCn2xO5IKq7MFiJZy5wUaErDV43ZOp7HW6P4+d0JDKRL0JvsKJa1zfY5gN58PfpLAxGl2YdYP0vkJjMf5RjEimCpKVqEhbpCQqFzpxAppXuRm65DKP9XlqlDutEKbSTmhZZYTFcEoTbAGktZepxI88Emx/+oxpxC7Yxz2f7YSPDCarQnTiRoRRGeYe5a0kuwE+OHrXg/CoY7qpSH0c5kP1agR0+uEuk87t05noQjN8wU+WCjIhTHuG87haE4mxuCCW+CA/PPJPP0dowWJwhf51ICsEqBn/d2xk4k98WowskgNU4EeWJBR3HS2GFYbo4WJxNcyDZim5R/IkaBmzRbZ+PlWDQcweVMd7zFc72TY4fHXVo87tXg5agX3p/R490xFd4bptC32uB1uyW+HnfH9/Ne+HRMhmsVB3Gv1R6Xaq3x/kIY3lmIwvlWLbYZ92dajWKP9u44J3TQaLVQLKuzXDDeF47sWDvUCNXeaGaqwqTIVdOQFARhOMkd6yUa8TbP3T5fiq4bLjY64Rpp+9kwn2vywPNuDT4Y9cPLXhXuNjjjFgX8fIkpHne44w7/vlRFQW/3xOV6CU6WOeJCo6c4D+R6px67VR44UeiI1UxrHM+mWWn0w6OOCOzkKbEST82hGRSK/3R67cVakgfzOk1SOY9/qR43aoNwjRB1hqR+MpEmLoPHl8AzFSdFPc1eNIGzmzEvVEJt97HEdCQ/P80LGzFuuFPkh486kinmGlxLUeISc76Jh8x52s2dQix1hMFLBn8vOdTu9nCzNYWj9QE4OB7BEQ4oB5cjcPE4ilAKZ2qCAUqJKZSk8kCtFEo3WzjZHIST/UFxEp03xdDbzwUaH5I6aTQiWg4d6TosiARaFY86Dsgckq0g5GmhErQVhqCCDqQlSScWhpnNjxAvn5eTvssDXJCts0aU2x5keNPVhpC+A0mjYZ7imuRhOtIhfwmKGFyJHqR6Xzckk2Yz+RB6Y48EqTBGIV/WuWNe5UjydsCQ2gmtKnsMh2nQ4cvPVzugk8Tb52aOtQAplgLdMUWjMUGhHOFnX0kLwK6/JxZpWJYp6GMk/Gq5FfzMTWhiDkDrfpACcggl3G4bzYNw+T5SewRxYbZIjnFAdqgdqknxi1FaujA9hrkPQhOaERL+CPd/jqZiyMcJXRoLNGsOoZXvHQ1xwSD3oVfrhFK7A8i13IMuHU0OP6Oe52IsyAML6QZUUMRzaTwyvMxRHSlDNQdVY5IXyqPcUR0nR44/RTtJjoE8vVi8vy+dAVMWiGH+7GUADacxIZYYxHtqS6W+WCr3wVSREv2ZbuK9q9ESJZqSbLHeFYHVzkixmlgzxXygwgf54UxcRnMUM9kKv6f5HxTpVVhzKswgFQTdSAEdao0UBd2FcdRZG472qnDIaA4HGqPw/Hw7zk8m4/56If72yRo2230xW+pGAlfhwVQcrvQF41p/OMYyHXBDWM87ks7k3ICxHA2GGPxCFbW7kzm4OZqBm2OZ6El2hoLiKlwa/+nVMr6/J1yCH8LvX8ygOmQPnq/l4a21HBJrBu7NReLFZhg+PB/PbcbghyuVeG85HZebfPGXm9342/0+vF5OwXyxk3gJ+M2VVnzx1ipe3l2GLQ2u3v0IlAdNsFoVgRcrtXhntRwvZzNxrU2PR/2++HiB4sYE9uuzKfhkNZjmIJCkW4w/3K/Cz87n4qf7tXhbmLi2lYX7o2G41h0kNlH56EQNz4eOgm7ETrMvE5kGNwaCcGsoBBfbDbjYymRQpcMn60X46XY7LrQLhZVcKOZ+eLWcil9ca8DLlTS8Wk3H4+lYPJqKEini0WQIHo8FiWL+aioYv71WgcsdWrxZS8HPaGw+2c7Gnx614sebldyHVPzubi0e8z2nGzywXeuODzczcb03EL++0cp9LsZ6uRTT+Ta4Ph6EXz8QSr2m4wm/8+ek+qer8aTdVApgM7b7QrHQ6IuFegPGi+S4OpJAU+aPGj8T7PL7fHmlDr953It3TxVhtZb02WPELx/049pkCowkxd4MKY43RSNfKxhmJ1QGuKIzzhe14Z4oDLbHenciBnLcxHkGT2Yj8dZcOE1ZKO6NBotXNm6Op1Ooo8Rqi+vtcdgdTsNTHuOd/kj8l09W8OFOGR4sJOPxSjZOdgVzP33E/290x+DkQBLePtuOl2fa+d4YLDeEYa7aiIFsEnCcC1JoUJtJRx0FBii4r0LxpuwkNfJI1zrCQFysApFRHuLVwlzSeQLHZUq0OwyqfYj2o7FujMFMWzzaaIiFLn3CGuPGEEcMEWjG/ZwwSChZpEgfi9Wg18tKfByLVIn3uAXwEPLZhI7woaMgE5DKZPvREGAjVjoU6iEIs6tXGiMxlK0hUFghnUa3y8g8GCHD8WQfLAZLsUAwGtNwjIcpseDngePBKpH2N5jLVg3Mm8xBwuX2kyFKrDG3r9JInIlU4kqSN3ZoLjZoNoT7/HfTtDhJo77uexA3M2m0kyxxqcAebw/o8aRLLhLvJ7N6vD+iwHv9JPJue/xlw4DvJ1zwTtNBvNNmjqdNR/DZjBIP2+3xuEeKd8YNuN7iifsDgXg6FoubnWF40J+ECR57Yb5PQfgB5EUfQn6kBVqYD0YKAtFGOh8izY4myLFd7o/LjUacqyaFU3w38q2xW+mMU+UOuNetw1Oa39v1nrhHgX6PtH2Xgv2sg/ReYoX7zYKYu+JMgTluN8lxt8ML56ul2KmQ4Czj9NFQKK43U4zLnHGlTomTecwTpPM7DQSicGuxCNl2GnNUSSAWY2kiSv1xrTYY8wnOWE6T4ESWDHfK9bhTpsXFfBqJuhCspxP4CqlbwpJsgwUKJCaYTPTEQDA1y+sghvjcZqIU9yuDcavAFzezvXE1RYWzMe4kc4ndtKubHZRyZ/jrFDBqPeEtc4XMyRpu9kdhZbUf1hRppbcbhVmOoGA1DD4ecLLaB4WrBSR2RyFzsYKCQudGMre0JsWTWGVKUxjD3BAVK4c/qcWGga6W7UFTSThyKNzlyd7IJlGWJqhRHClHAYVzPDcU/fF6VOscUKt1QBepu56BXGl0EwW9MlyKpjiNuLSsPpT0SbHvJJH3eFP05ZbibPpc7meuQYZcEmyljzu6fKWkawcsc9+nKNrdbmYYUDpwULig30+GFjrbUopjnQMdrZMpNkLUYmD3c9AMaC0xrrPBWdK2UFhhiabnuLcC/TJ7lEsskMXXadz2IkRrhQyZFQpdzCjEHGTxPmhI1SGDdGxU70U4abSSg3I6QIF5vRQDcgd00OG2kc4b5Dbo5cDp1tmh2fMIWtWHaEAcsMBjNBOhRKfGCeWOpii2P8LntRj2V6CWRmoyVI7dijhUBzghkgM0nI8cA49DjFI8nok67hMTX2OGD/pKwzBSHo6ePAP6cvTozfQS1933pirFVnuL5UYeex3a6CTbGWidKa5opyAL5VE76bALAg+ITTNGK33Qk69Ge44CXXSUUSSt3BAr5EfYIla75x9NToymGKDjHGwIQVGiM3QkktwEJ7HYQl6SVLzcnsCEJawPnenLxJNz7XiwXY2hchUmq71IQDqsNPsxUZpiopgJpCsUQ1lMbPly9Ka4YJ0Bv8nklO+1Dw0h1lgt88EHTLxP5/NwZyJTTNy5GhOMZMvwy4dTJP1JfHd7CG9vVaLUYIIrgzG4OhSN20wMb60m4tmKP8602+CPj2vxw6UK/O5qC15SRD5czsGLqUTM5VpirdoVk2VOeHmhFg/OtODO2RG4WpnAdo8JfA6Z4IudTnywXo1LrRTIq634+Fg6brWr8WY6CK8mDPjdpRx8vRmLr7Zi8c2pZHxzJh3vr0Xjw/V4fLqdjg+Pk7A38/Cz3Xp8tdOM26TI3ZYQvFwSLkUnifflvrlQhfc3svDhRi4NRhYukHruD8XhNcVqtdAZ94Yi8P56Lj7bLsVvb3N/SM9fna8WLy8Ka8RvDwXyEYCPSd8frSfh4/UEUcxPVEnw2ckCfHmmENdJLj/eqBUnwn2ynYmPtjNwqVOD7XoPXOnW4/d3WvH9pVr88UE37o1EojtqH64MGMX17S/X4vH1uRwamkgcr7SlsGfiswtlpOYUcVLbpzd68WSrWly3P1+mQpPRBPNMfhdoYB4tpOAxif/aWCTmy90xkmPLvzOw2xuCDE++rowJazgbg5la9Kd5o1aYI0PxCmauCWTcC1S81haKj85Vi/0GBDH/cCMVX++W42p/LO7OFeNEdxoyfMyw3JqItU6e95ONuMTz/N7pMpHoX5/Ix+vtQjxdyxbv1VaF78NqSwDWO0Lx9YMxXJsvxEytEXVxrigPt8c0DWlNnDvaMjQoj3VHXpgTsiNo8nNJ6MGEGc1ReHtboaQkgvnPDh7uJoiOcEV9ZTg666NFU1ucrEB7caDYkjlUf0hsYtRE010W7IgWmvR+0vIM4aRPZoZmtwNok3PcGyXYjNViiyCwQhGf85agnRDSw9y2kmTAZKwakyle6I2XYTJfj4FMFSbyvDGQwrzhZ450AlSN+gj6jM7YLQzHQogMs4SiCa09TsZ6YzNUgxNhXiLxC7cUTxJ4hGVrGwHuOE4Ttaq3wxnm3weZfniWH4zjPja4Sli7Fi3FWaM9jnsdwOUo0niBEsdC9uJFqw6vB2lAyynsleZ4e9ATbwbk+GBAhs8GpfiRwv1lvwN+mJKS0i3wTpc1HjYcJrnL8MGkF571yPGoi0LXpsaTPiPe5rj9aC4bJ3JlWM6ToifTHlkBJkjXmYhX5HKVe5FHnVnM1mM02gUXawJxo8mIEwUSCq8Os4lHKOiOmE+xwNkqT9yo1+E8z/f9Jh1e9gWQyqV4xXFwv0mGm7UuFHo3nC2ywk3+LXSfvFgrpzlQ4XKDFne7/GkMXPkZHrjG507kOFCMaS5TaJaMR7H4/7SgvVpixOVSGooiXwp9JKYibbHA3LhbpMLtSm/cLFWLtySuMr/uFHtzv4KwwPM2RALPp5j3R1L8M7Ro1h1Cn8FcLEBzkqI/HWCJm4WBuJKpx9kkFUysbUyn7ezNIXW1h1YhgV7uDhV/d7M1g4PlIdjZmYqtUV2kNuLDVWIDoV2qzdF90MqcIHe2govdYTgwudnbmMDZ0QRy+UEE8sQmJsvhpd6DAN8jCPM/Kq6r7CgLQiIHVaa/nfhI9bFGUbArmqNV6IrSoNXHDZkWJqLQTcUzqZO6BULPp5i3xGvQmUj36iu0XLVHvd4WTSpz9Pnx/T6uyHY7imjbg0hwsUCRlsQdrkOJhwXqZJaYIHH3qW3Q6HII3QpbdJHSuyj8HSTuIldSreNRDgombgZzl9QMLe4H0KkwRaO9iRjMa3TAK1J7bPooMax0RiMJuSpEASW/b7jWAtWiILuT5nmQY3xQwsGiYbIRerXHSvegjeI9QSGfUJLstR7i96zUOKBe6YQOLwooB26j/DC6NaaYpQkSWhWO0zWPBqlQ7WaLzMN7KOwyErmOr7NGH18/FaMWj0Wc9BASPI/C6LwHIdLDiNJYIYgDP0JrgzAen3we24IIKTJJB5UxUnRn6dGZrkFNBJ2tnzWqIt1QShrI8TVDodFS7ImeH2CKbJJ2hIcJGoWGNaGWaMv2FItwnBzLRTmdcXO2F3IiHNHPxNTAhCE0zwhRmaCvPow0Ho2EYHMxQflRXONDOeiS5IgOdUQEzYpedQRyHrs5UtVSTyzmO6NQkeSI6lQnTLUEiwUlEvUmyA48hJyAQ2jLVGCRJH97oQonO1PRmaREe6wrTtYbcaUrHKcEN1wgx2SuFF0JdlivDRQn8/14bxIf77Zgo8EfPYk2uDGagCfzGSS4VHxLEn+6QHfLxHGuVYInY2F4s5CFq60h+I/Ppymu1fjLiwE8XIrFD8+6cYdCenu7Hle2uuFsZoIEEkpPggeeT2bh4WACno0n4gPS3dtzCRT0NDybCMLnWyn47ZUifLwWg19dyMM3OxkU0RJ8dTId9wa88WYpjgKci0fjcbjaGYnHE7l4OJGP+2PZpOtiXOwJxbkuP7yzThE+lY9PSa+vFtJxoyeKn5OPV9MZ+B/vLuHpRJJ4r/+TrVISaSze3yzG1b4wPJxOwAUmHYHO74/9g7LvDhtEOr/Z4y2KvHDfWzAKuy0q/Ox8KX6804BfXK/GZ7sF+P5qJV6tJeP+eCg+3MrBl7tleGshSbzk/zOK572pWHy4XSBe1bjSocAXmwn4dCNBFNQ/PO7CvfkUvDhVjUcblbi1UIDa0IOo8DHBRIolptKssVwixZcXm/DbRwO4MhSGs90BuDsTh5+eDuKHu11YZ7JdKNNgOEOGcr+j4u2qShJrbZAC5XyUUrwivQ5jsy8JKyTqbRLWtV4f/O5OE35xtRkX+uJwsicN1xeaUUQYyPCzEztVzTVFoTdXjm9uduAN9//xUgpNSSK+vtaAXz3owlabN6YrpdjqCcYnN7rE2gu1CS7ooNjWkISySLcN6XoMVYSjMlGBqmQNeqpjEcNx72xnAtMjzIUUFzfh8jrHUByhJj3ZEx0N0eJql6HmKLG6mLBCIj/eQ2wMJTQaKaGwp/iYo8mfsOHtgpMxFGjhSqKbKcYNrliP1okEvU0Q2fKRYUBmi1aJOeaYt/oYj+ORnljO8sNCti+GSXTX+7PRSwM9GC8Xn1vM8EW5xz4UUNR7mD+PxXihz9MCFUd5TlQU4yAlLiYEYp3gsWqQ4kSISlzCts79WRSW0/ra4l6KDi/yAnAjWoZLoRLciVdjh3n8HE3LrWh3XAy3w41UN9wr9cSTRh2edOgoUlY4V2GNRx1SPGxxwctOKd7vJq3X2eB5rSV+NqbBJxR3gdjv1Znji1lvfLHoh7eH1fhqORyXqx1xs0GKZ12+NAdheNQqELsBZzopwLMZjI09SGCuTuWjPcAKXf4WWCMV7wrLHCsJY1nOuNrgg6k4CyymO2Mg3AKrNPxTcVaYiTfHI57nB+1+uMxzfraE1N6swPMeLV7263GuzBZXat1ws0Utkvi1Fi+KuEKk84sNMtxopXHJtsKxTBucynPHGvPYYqQ9BrwPYiXaDRfyOf4a47BMI3ihxA/HM+RYTubvJPJ79b64UiwnvXuKrbcfMReerzOK7bi7wmxQIdQzcaKhzVTTnDhjLNoRpwp80KU/gOV4d27fHYthrpgxOsDEwuawKOYSJxt4ujrA09keMlsrOFschq3ZftjYHIalzSEcsTwACwq7s5s97O0sYWN+BO6O1pA5W8Cd5K5gsIX4uyGFpC1UYxM60eQx+Qul9MpJchVZpOUoW3GJVlmUgzhLtYZftDDIGf3ZRgyl+CHLcR/qpFbopdtcjgtAmSvF1NsZ+QozpFGwhOptPQleKKV4VpE8BfcqNm/xsUOdlwPyGNTJ9hQhD3tU+srREKhCst0eFLofQYfBSRT+BrmZSPPtCjv0+lJUSeylMjvSrg2GKcbHo3wxonMkuVtjOtgdVTQpO1FaXAzWYUMlwTGtDDM+CnRy++lKKxjkBxBOAe4OVuFUCkUlLkgs/pKtOAwVB3S0cj+KfG0wxv+Pq90wLnfBuF4hCnmR2h59FOceH7lYRa+NgtxPRz/DhCVcFRDayDYrKPjujiiwMEOTzA2d/PxqmpY+rR2E3sapkv0UXynGKhKQoLWFn+t+irgdgpTWCPC0RCoHfgrdd4jKAimk+EoaImEWvjDJMNTFhK7WAYUR7sgRnvOzQXYwRTfIBqlMnGIZXL8jGK0JQXeRD471ZuDGehM2hvJI/VaoZlIrT/9H9bfiFLVYcS+UySkrzg25KTIkcFCHGI6isTIUMSSXhGgP5DKZuFLE7XhcfdSmiDHQONGNZkXawIPP9TWSFoayEeK9H8mhdgil08+JcoGKRrFOWMZIM1IS7ITBvEAaOxkWCjzx6YkK3OiLxGCSjbge++FsDq4Pp+BUawReHqvCrfEsjGRIxOplzxfz8f5WBT49XY1/fjGIj7dj8PZKIH68WoJ/fTmCP9wexH99ZxV/ezqD//L+Iv6P74/jsxuVeEhS/fHDWfz+y13sLDZD43SEomCKE7Wh+NVuE76lYH19ogxr+S7YqmCiOpaBe8NB4nrwX10V7jXH4btzRfjwWCIFPYeCR/EY8SelF+LrMyXojTqEUhqhCy2xOFUXiZ4YJ3GyYrbcBDEUhxKShzB7dibHBn2xR7BZrsMHq+W4ROp42B+PVZqYK+2h+GSzkp9VgJ/uDuHlcq54i+IPj/rxYCIKDycj8c35EvFS+m3S0mcns/B8Ng6fnCzEe8ez8WYjE7+81ShOoPvV7QZ8c7mCJiJV/PnpmSLx/7+53Urxr8YbEuxHW4V451gO3qxm4Y+3m/CIie+L1Rj8dLkIH63E49OTufj0Qi0+usjPWyzEcL4C3Ym2ONNowHK2A4ajD2IkyRrvbJTizy+mxMR8e5Lm4EwpvrneiPdoXIRqfJcHonGb5/DWWD52OzMxkROM/hQjerPCEOhhCisTJru2ONyY4fcR7unzc7/iMX00m4LNlkjM1kRjqi4NRZFqGkYfRCgPYrkzDW+dbsWp7hBx9YCw3v2nZz34/bNO/OJeIw1cPIoMJtgdCsb1+TSxWEwJYzQ90AYDtfGI8rZDAc200NUvL9wVtYzrvHiVOMlXQ1Ou87KCpaUJgsMk8KCZ9/U1h4KiXpHvjYJkoYKcDhWpHjQBSmRHS5AY64YoJuoQipCO57uKpLzEXHQsUIvjRi/mHCkWKayLFNt5rQtOectwQueBQbkdym32YTLIE01yc7R7UdyFpbhBLphKVBNyrFAm34PuICcMc5zPJ+vQ7e+AuTgvTEV44kSqH8Z9nf4x8c3dHJMUdGHWujDxbUlYuaOwxKxQNIY5dpWCfTHKHR9URODD0hBcCSZ1hrrhUZIOJ70scdrbEvdoGi5HOuEav9tLxubdOi3utDB/1rnjahOFstwGOwWmeNGpxOejAXhc7YIHFfa4V2GHb2eD8KLDA+/0yfEOCf5RO8m4yQFfLoXgarUt7jS6i8T8qFWFB80qiiwFdiAM9ydTMZnGc+BtggbtfgwG22AywgHjIRbipezT+TKsZ7rgUo0vZpN4XBLcmK/tMJOiwJDQ3Itj60ShB85VK3G9UYPVjKM4V+6EtzhGPlmIxG6pDc5VOZHEtbjVRmNSIcFSljVOVUpwoVGOhwO+2C5xwoUakj5j+2SuDNs0ZuP+ljRZTjgWJ8Od6igsR7niclkArlT6YyHWAbPR5liKPoJTmfa42+SLi1Ua3OkI47YlmMuUYTZHiXr/I8hh3GyU+WMolgDKnCyUfu0yHMJqqoLaYUYds0S/wRYmNo4W044UcjcKs7u9FaQ2lqKYe9hZQeIgBOQhWNsdxREL/nSwhFQugZvECQ421rA3N4Wj+R4Yhfu6HFjNlQkozvIVS35mp7ihudogls9LNO4Ve/kOlmsxWuaNnYFkjOSSDMPs0RCrQKbSDBEUvhLXIxgjKQ9SVIdJsa2e/L/WATluBxFrayJeUu6KVojVh+op5vVac7T42aKaA6jc0wqlnnYo83RBpU6OcgZ6tswGSc77kedphgq9NUqUh9HqS5Kk6Wjl/wb85SiU2iDPzQolDqb8XCmmDAoMUmg7leZYiFCQ0o/gNMX8fJAWG2oGuNJdFPOuACViuF9+nvsR7W0mXkW4VZCCi4kUI6MK9aSHJAUdMB1TM4lgNlSLEZmjKOb9Kjek0/yUkuYbvTxQ7Woj3rcXxHyc3+tYmAcmaD6mjHKU0UANG7wp7hyEGhXauQ+NUmusRXOQNGUhke6/LEyBjb4KVCb4IMnPHVEchFqJGbzczRCid+Y+WovFWtJDZWjI8EdWoDOKQtxQk6hBbrgCudFqZIXJkBEioeGSiv2+s8JdUE6S6KsKR322N2pS1egoNKI2TYvsEGck6C2QLJB+XpC4JDAy0B6RNALCI9jPUqzclEARDmJAC12PhJrK8XHC6gYNvHUOyM6NgAOTlr/6kCjaIbrDYh/4tAQ5ivP8ERctRXKCEnGRHkiM8EAoj0tbaaTYcCM/xJUm0AWB5iboirLA8TIF6bYS/+vTE8B3l/BsIR8rpTqxVedpCvpyuY/YjW8y2128F32uPRg/XG7Dv391jHSZjt/cIPFSrH9+rgZf7zTjzggF4ZQwqa4Yf3l/Cr97dwi//Wgcv/10GW9dH8SlzT44HjKBmnTeEW6DX+7U0LH74YGwZKvND29I52/WcnB7NFJcZvPNpToSkhGPJ6PwZDICb8/HimVNPz2egYcjQdipU6HO1wTb1f749uwAdpsSca4tAf/9s118fbkFf6LJ+PJiKV5vpmMg6TBmcp1xriUYw/F2uFAXiOVMD5J/uUjqN3tj8WI+jwJbguNVWuy2B+IF9+cGqfdjiqMwq/33d5vEZWjCfXJBxJ+QhK8PBovk/9luMb67XocfbjaQuiPx5YVy/O5hBz46LVTPS8SL5XTx8v3TmUTsNuvxzlI2Hg1H422ahS+WSOQ9XkzCnvjhdLbYavejU+XYajHiP396hvRbhvZIM37/bHwjlJPtC+V3N2Aiyw1fnKsXC80IM/lvj0fheK1cvIQv1KK/N52Ca0PJNGfRGMvWi6Wd64NkKAqQIsZXghg/FwzSMF6liVuikRKW+X24WYB/+2QD1yeL8Pr8FIarUsSmP0L9i/xIpdiFTZjYttMbgQs8N3dpuoQOdHenQjFXYoU7U0G4MRVM02hFMU/CRg/3aSAdsXoz6CX7kJ8UgFh/CcebHTKZsLPCJQiiEQ/xsUVspBwxMSp4Mi9JpPugYI5ITVWK5UdrSwTRd0JiwAE053FMFfgjQGoCneYAFBoTeHsdpEFhXAUrsZMRjVmNFJv+Wsz5UpDCtVgNUmGBpH7ZoMYFPy9Sug+qHA5hmMdiJNADvXondGht0Ko2x2Z2AFq9zEmoPjie6S/eJ29gjmml0TieEYShQJpDjvsl5o95fw+cjfcXi9BcjKXYaJzFe/JzzL8LPvZYNzpjmyb6Uow7nmfr8CxZgdPaw7jg74Tn6f64yTxyytsaZ5kT7mVo8KouFLfKvHCr0Rdnq+Q4W8fz2arBUqYp5pP24Xm3Dz4c5TkrdMW9SiWeNGjw3WISrpY7YLfAHDfrHXGlygqniw7i+YAn7re6io9bdY58ryeuV9J05JgxxoLFmhkzKc5o892H4RBL9PgewvkiPcaDTbHO54+nOmE9ww2nirWYSZKiL8wZncESTKVqsZijQm+EKSYSLUUjfpn7sVPhho18Swq3J54P+2KXRuNqsztu8u+zVfxfgR0WM61EMV/MOioK+pVWL1xp1JHgfXCOn3ORBH6tIgQdir0YNVhiW+g6l6rClRJ//s9HLBxzLNkBHWoTLMUeFC/Rr2bYYj7NHj3hhzCS6IDTjfxu+RpR1HcawzCa5Iq+SFucawjBRiH1hPTfwVw7EOqMyThPmFjbWUzbUsTtbcxhTxp3Mj8Eqe1RKCkwwkQ4F4ejcHe3gaXVYZiaH4Q1X2dtbQlHewfSvB2ykoMRHSxFmL8rk7qn2DJOKCaSFuuCtGgbdFX6iv1l63lA5xvopjM8cKw2GE3h1miLcEEjnV2NwRk5jvsxQBHs1cvRxQDu0HigL1AtEmyyywGxYH8WA7GRJ6GGwVWnsUGBG0meYi4IdS3dZaXWGdnO5shysUSRykVs8pKtooP+fy7TC+/vDPcUl7PVyKzQG+CJMi+ho5sE1R62GKdAD3k5o5fGoMFtv7g0TCw2o7YT13ZPK5zoVJ0xpHLFsJFOnSQsowlJ0R6kGwvFw5IEnI/hwAlXoU+ohiQzQXucHP2xKsyGqDEoo1v0cker0kXsHlYXqUMTB2SFlANQ744uNffByw7LBjcMkaqn/DxQbsuB6q+jseHvNF0VNB71cisskjLOlUWLRXGiFAeZFMKQQ6edGCiFRnJUrJuucDODt4LJJtYPMQFyROgcEaax4vkwRV6kFIUMAJ3rHvh7moqFgFJC3JFPwc1gYsoMcyE5eCE/xgNJATaI97UgldihpzgEuXT5KXqhJasU+RTc5qpo1NGpC12K/En8wiQfodlNNEVXwcTnp7MlkQchJlyN8BAl0lOC4aVyhD1J3E9rgfI8Iwz8HunJWhKMPaSKw7Ajvbty3xQe++HhZILV8Vq0lkQhnCZLb28CXz6SPA+jMYyDqs4Xz6dS8Pl2Kf7l5QSJLA0zhXIMcQCX0K3XBB4SKzN1J3IwpPA4JzrizXGK1J1OfLkrkGWMeFn2xVwq/vsHG3hntRS/fzCGLy834z99toyfP+7CL1+P4NcfLuG3n+ygtSgITgdM4L7XBFEkmt1anUgF94ZjKCLF+NmFBjyaTsXThUw0hO7HRzu14gS+5TIZXlKchEvlAiX/6lo97o+E4u2lVNwU2oiOJOP1WgU+2+mgmI7g3a1avLVagM/O1+IxBeU3d9tFU/DhRj7+/nQEL2bS6OJd0RG4B2Nx1iKZf7pVhcudYdis1KKNSeGdtQI8X8gQO5t9croUH53Ix1uk0M9O5ZHQO8RJdc/nkvF8PhFvLaVgLMscux06fHWxAk9Xkki6SbgxzsQ8Fo7f3O/C86V0PKKQCxPzrvUG4/5YDD7ZzGfSC8HTHh88bVfheZcXfnU6Dz87VYD3T5Tgy+td+PsnW3i5XYNLg7GkqQh8zeP0y90atIQeQGe8Nf7l/TU8575eG43F48V0kdJn8t3w4+1+vKIxEWohzOb7YqE0lOYgC53JBgTQDKZzLEcHOCMtyB5j1YG4PpeN80Ox2BBa1A6lijXB0wyOSDK4ig1/Yr0dEa+3R3OOATP14ZgplYvtgL/m9319PA1/eNiK6wMGnGiQ4oOTefjqagOWG2hmY21RmSRBeYoGeo8DkDkfRD3He2qYKyoydEgMdkE8c5M/idpbTTBiboqNU6ClJQm52RrGPA1ykiNyacDyYmzgw/gWrnaV0axG0gRk0yyr1fugUpggNcQFzRzftXJb9Coc0etihVrLfZjyJkwYZBh0NsWa3BHHmOPm/ZRocheuZroxd7qgQXoUi/HMFxTzQR6XkWChWYsafQaKQ34oSc4Bde6HMEYz1E1TLUykFa7y1fJYCkWrlgweuEijsujjih7XgxjmeBv0PIIpjvdVoy1O8jhf5fi+GyPFlUBHbDOfnPNzw3kC0rY3xUi2H2ciXfGkKgjHE+1xvswTiymW2KSpvd7ijeV00mrCEYq8HlfKVHjUEIBT6U44m+OKB006PO/0xbkiezykcC7Gm+Bus6t43/zVgAo3am3FWeafTJHo2zz4UOJagxdNYQROcby/HEjAF/NFeNWTgJNpEuxk0bwn2GAlzlIU9OM0vbNxzugwHEUvc9h8iorCrML5Oj1OcD+PF7ljOd8Z5xvVWM2zxrVWT+yU2+NivQse9+so5C5YSDPFRpEzNssZN5U0MLUeYovp271+2CoksafQ+KS6YSrUip+vwUaiHOfyvHEqQ4XdfJqHGAcM+h/C6UI1zpd64UKpJ86VuGMoxASTMaaYTbHFZplGrHNxqSsG5ztiMF+gQWeUjbjqaC5XhRNVAdgq92POIai6maBKw/wfZAcTR4nr9AHTg7CiSDs7W8OCouliuw/BpMaIQBnUUnP4eDmIyVcQdouj+2FhfgT2tnZwdLAmbekRHuYGhfwgwkI8oFORkPPDUUpiK80yiG3pgug8axPphITlS6E2aAlzQguJtcXfQVxe1eHLIOT26xQMYq0S9V4UcS1pJZikqXRAvNoG3qSwEKc9SJWaoS1Ug1q1K6r4nlTJXpQF2KFIa41Md1MU87lMNwvEWh9AhtQe2XSYkc5HEOF6GGkUy3wGfIWfFA0Ut1oGbhVJNt31kHgFYCJEgQ6Po2gjcQuXnoR7VN06J8xF+6BJwcHsdEQcOB0KHlhup9p9LxIoSMfptO5WhuNSihr3c/ywHenOQUUR8dqLRCb7atVhUr4Kc3TV08Fe6ApkAnI5xGS0F1leMmTL3VDoYoNBvQw70Uas+cgw5m6NaQ7eEQPNQKCSblKHeAsTZDrvE68uNCqOYC03AB1pahRw8AQphNmxDnB3MIENj5Wj9T5IHI/C2fogDDyumdH+CCT9F6UFIjNBDV+vI2IlqshAW2TFK9BQHEzyDUdZshdSSdnCWvmGbAOCPfeJ9/3bCw2oTpRitj4adxdr0ZemwlC+Xlxf3l8bKi6/U1JghRapQtODtCgVwniM/JT2iPKnyQjVIzncFxEGTyZfNRTcN52HNTxpPCJCVWLr3fAoHZwkR+AfLIPE44gYU/FhEsTSRITyGOZHybgfkUg3SuEvMYORx7A6QorBFA+8u0DCvlSO//iyF++eyMR6ixadaUKntcMYyZRisToctdEK1KXoxaJEv7g3il/e6sR3V+tJmpUiyX16shSfbJcQ7hvw17dGcXciFr952Iv/+e027i1n49WZBnx4fRg1STLYM647SYlxPDbZniZ4vJDNRyauDoRTGJpwbyIF3bGWaA4xxZn2KDycK8az5TJ8drENn11pxXMK4COK+OOpeJJ0ijhJbbNOhmdLidimy5/Ic8C53lBcGYzD3fE0tIebioVzvqJhESbYfXMyC//z/RH825sxfHexCjf6jPj+Uj2FMhQz2UxAHUKhjlQKewgeTSSL68JfLWWI4vveei5+ea0ZP1xpxOenSsUlZufb9fiAQj9baCcWfflwl6J/PAU7nTp8dK5UvK/8ZCkNH+5U0BiU4UpfDC71huEsBfyXt2twq9sb5yuc8bLXgPdHwvDBXDz+cLcNX99oxH/+4QT++vNNfPigE+9eoUHZyKGBENrYluPycDyaEq3w0dUusS6AsBTyTG8cOmId0MRccX+0CM8mK0lfgRhM0mI0N5gx74tiUqbYXpexnBYpQaSPOTQ0fULDoUpSkHDZW5hgK5C42EsiygtlST7821a8v92Uxf0dz+N5Scd7xzN5DmjEW7X46+MefHGyGEuktA+2aKzOtuHScAayfA6jId0bY03piA+UcJztwdxEAyKCbMTiMEYfCjRNv1Zuj4OMDXfnAygtCMQYDUVxHvNapQdq8+3QWuCKoQodSiPs0JXpLfaHSKWRDlMdRWGaN4S+3e01cRiuTsRAVjAqlNbI5bhvcjHDMoFgjeNkXGWDST6Edeb9KoqzE8WJUFJJg7GW4i/Sd71KIGCtWEe9Tn4IC3Ea9PrYoU1uhkTuXz8hZy7YU7ws3+RpgXrmvOUItVj3YoEC30wjXe/8j+qX+WYmqOPvy8zzcwSnU8zzZwLccJOvv+jrjhuhapwxSLBlcKIJsMG0rxmOxznhWLwt5iIP4myxBNerFLjT5I1jqfbYosgu0Vg/aI3G2TyKVpEnXnSFYSfbEfdIxk8Zi0/aNYwlb1wstcHjdjluVjvjUYtcnGn+/qAfnjQLM+IDsRJJym/xxWdj8XjcoMcX48l41R6M503+eNUWhJftgbhXrcFarBnGA02wxc+/XumFq+VanCuQ4gb3ayPtH/fMT5TJcb0vDOMZdhhNscBWpTseDvjhDvdFiO3TJc7YKvHAdpU3umPscKEnGlv1ciwVWuFatwFXmg24XO2LaQLGsIHHM8oed2uMGPHdi7v1JPJyL6ymu2Asygw9QQcxn+qMBx0R3LYXxiPNsJXvidlUFwzzuAm3DY4ThE/UBWEiW4nhNKlY4noyhzFAHR1O9qAOWqMz2Bqjca5iLxGTwxYW09aO9rC0NsMhUqbQlUYuMYWe7jLQ2x55aQF8GJEUracAuELiTIq3s4KdnR1s7czgQwHJyPGFOx2Zki4ugCc1KdYHlYVxyE3UIztKjsGqKPTk+aAtSY6N2hiMC/VnSYedfo5is/1/BJQDGjSkVl89KnVaErUc2T5KRHmSJhXWUDOgw+gUM1S2aCQVV8pdUObpJF6iT1MfQa6XFXJoJNJJo8mOR5DoaIoom0PIVLshU+fBweiBTNJvhsYJWRQ14RJ3U4gGZb5uSHXdj2qlJfppLJpc9qGJgjhI4R/UOqLb2xVdAQrkONAMWJugxPkwWuhgB71sUMZjJRQBGDEexs18Hd5visH9XG+sBHJbOoqubi9a9UfEZQXLQtUmfw+0e0vEXt5JCiuxYl6S1gOxLrYoldKBazyw4C0X17JPeFhh0EMYZKY0N/ao9XMRbxeE0myVqw6hTnkQ60X+FCyKfUUAylLkSAl3hhsF1ZNCGKCXwIuu3sP+KJJCDYgyKOAnsxbX4OekeiMixB6J8RJkp2vErnMxRnsYud00o9Bv2B+1qXomPkuxRK0/jclkcxwStAeQ43MEJzsSUWUww1IFE2yJN/qr/HB2vgxSDvp0oflCvBdCNXbi5wWqnKF1s4a3uz10EjtoHC1h9HSBys4UUp4fpcQK5kdpIF3N4crv7E7xd3Q7jKM0JG5MzlEB9iihScolARVGypDGRJpF8fd3t0WsToKBgkgauQO41x2AT5aj8U8PasSSi8MljujKsUNN8B5sNYdirjoaGUw2xYm+yDQ6Y60xBH9/NYO7Y3F4fSwfT0in/+PjZXxxphTvrmfhl9cbcXM4FH98OoQ/v5rGb59M4tMrPXiy2YDKSAekaPfj3hrFc6YA1cEH8eZkNa6OxOFEsx7vbhZhpdwTPXFWGEp0QV+8M4q996Iq0FSsrtcQbyEWoRnKE+6Lu+DjE0U4SwG/2KfHtWF/CpYZHi+n4s50snib4K2FCqSQ5HrCLfHjhWZ8s52HT1ei8V+eN1HAi/HxyWy8TYr+2/Ne8dYBfn8Z//mdabzL7/V0mgJMCv5ip4okPoTvLzeLZuV3d7rQH3cYb/F7P6JpudZDE1nmhhKtCa4MBOCLSxV4Zzsb75Kwv7pWi5+eD2GxXIbVKpLQbDYudkeJhVPO9Hnjm5tluMhEe6PBE1/NJ+PP56rx2XIGvjxVgn/72TH85eslfP1mCL/9agHv3arHt/c78B3NxF+ejeF3b02LNfR/92YZn94aQF2cLbrSZehlchoj8U6m6TGd6ouuMDl6YrzQkaBDfqATYrVHESgzEQU8M1KoBiaBt8QEAcrDiBNuI5Hc6/IjkERhmu8tR0dJNA2qVLyaJDQlyg12wPuXSf3Hc/Hxdg6+OV+KK12++OO9Loo5v0+bES+XivDN5UGM5ulQZLRBDsdxZaoPkkNkKKLQVpdFwpNjIylBAhUFU7jS5OHMOLY/gnAjx3pjPIa6wzHE7S6N+WN93Ih5ClVXnhRVQsnYSKnY1rmZJJ2it0FeFPNMohqZcZ5IDnJBhPQwWimYs0mB2EgKxjhzR6fLYczQoGxGa7BI01vveAi9ahfxNt4kx8VinK/Y87xGegizCRqMhrqjRWWGPl97cSa8MAm4jeNrWFiaq3XCWIgcAzxGQvEX4ZL7epwXrpVEYjNFi9kICeple0j4tsjhGH3RniWWkxV6p18M9cJZfwohzcv1UB1O+8kw7WkpUvxMoA1Op3tiPckep7NccKWUry+QcJsUSeNBTIRbY4HEerU+Ciez5SRYNzxpDcBViunzdj88bNLgVrUHhVtN4XXE/UYP3Ch3xLNWJZ61qPF2lx5Xi51wOZ8UHLkXT+u4z7nOeFyjxoNKT3w2FIkntV74dDga96tUeFjD7ZGk75CkhQl596qVuFLoym248HkXGgor3GzUYLOIJqUlEOOZzpjOccHJWhUuNCpxrtIN1+sVWMvgMUq2otHzRJX/UQxnUchp0haK7cQlo2dqtLhPkr5RG4yT6QoshNtgPswSowF7sRBrjvVMJ6xkuKA39DBWCpSYTZdgMcUVJ7i9+QQnnCj24vZdMJrogJFEJwynuGGRoNid4Iz+FHcMclwMpMjQk+SOrji+t8QPAzFOmEwiKCe7w8TUwmxaIneHhbUpDhwwgdTdknRtC5XUFEY9kxYHUFyYEoF6V0glFrC3OQJLiyMwNz8KM/MD4uVQteYwoqOV8JSbw0gxFyrAWR80QaKRH1oahaJwCVqSFGiNlWCMrrmH1DcUKUe5ZD866Uo7dRRokm+t0gWNOjXpmsLk4YwUlRuiFfYIIS3rKaSJSguU0Y02GVUUP3uUKR2Rq7ERqwJlqCyZMJ2R7ETRpYvNYZCFmpOMPeyQRNEPcjgEP6s9SKLA5NDN5shtmLhoCCjmGaTBWop3v58r2j0Oo8PtAEZ1jnRUbtw3VzTp3VDgZo4sbqPI9QgdritW6fQHtOZoZ/IbDTqCK1kMmkJfXGaQ7vBAC8UCeoMs0Bdsj0E62qUEH75OiTZvD1SSuBMUdhRHZ4RQxAw0UaUyG3QqHcQZpRsBUnFgCJe4umh2uoNcUSW0JSRR5Cr2oCeC+xblhItN0RjLVWKqOgBC555kI4VSWItbFEZaCIUDzYbB0w6xfnKoHfbDV3IInnYm8JXvhVF3CCkU8zSel+gwF7HrUEKQszjzXXjEedvBx4WEHSpBTowHRdoRZUKZXB8zBDJpFXkdxnJlMLL8Doiz0C+uVCJcY4KZzgzM9xXBx/0A9O5HIbPbTzG3RISPAu5WByC3PoTi5DBuMwBW+0xgd9gE/jpnWHObGi9nHKJZEcoHe3gcEi+xK7kP8YG2pCxX8X55sMxU7GcvdEUKkFji2kwzxjKFgg5q/P5SEW4N6HBhwAfVsfswVqlEDxNIQ5Q1OtK1qGCiSjTwHBcYOQh9RXH7aqcav7nRiYdjscCP55jAU/CG5CtMBLsxEir2B//L62n8y8fH8fGlLvzzx7uYqQqBkvv+fLMdx5siEcDvsFiqwUaNN3bb/fHTwz58RvF8Np8pls2tMexFHWNEmGG/2RyEOZLBPBOMUKhkodCDxJyFr89W4SdS4cc7xXi8mCrer789kY1PTvfiQns6dhri0RFkhffm8/HL3Qq8NxuKvz+oxT8/78AfH7fj24vleDYXg6ez8fjz4wH89ekw/v58lCQehwfj8aKY3x2JwtOZJHwrLLEb52unE0TherOcKRaCudobgO0GFb44X4Zf3WnGl5cr8dWVGnGm919ejePlag52STuzuVKcrA/AQJINVmrd8acXnfj4eCrenYjCkzYffEsh/4Tk/fdHffj4QiV++fYgvn7Vj3du1OPGSipNQjHeXs7G/ZF4GphovCAB31nIw5uzrWgR7n0ywY0X6NCbKMV8nh8W8wJwrCwCE5l+aAinMdeZI5jCHaoQqkfuQ2eZPypoaqO8DyIz3BE9lRFoLjaiju+N9bFAM98fp7dAuOd+5NHwViTI0Zajx901HpPZBAiFZv7pURu+3C3CP9Fo/OJqEy51B2O1XI07U1noZFKtiXdFZrANUkOdkBYtE8dYaKAdQoymqK7w4+8OsKUB9ZSYI8iX+5jki5a6KHQ0+qGpwh0l6QfQXmaHkXpP9BcLLVx90Z7khXI/oakPt6kxR5K3NZIDnKAnBYfJDyOVcNIdrcNYpA4zwRqxXsaQ1BpzBAyhNHWL4350MI/MhGgxHkQhJ0T1MTcJq2BqJQexkqjDdKgHJoNpejmetxJ9KOAOJGyVWHhqwMsBozQEAlCVEWA6VOYY1tthimaoQ34ANdyPUY69cv6vmqbpeJwCF1J8sBHohnW+d5356pjCAeeC1FgnoExrmOuYo8d8rXAyTQ2hXefVUi/cqtTiGo/lQpQ5zYU5+o0WJFANVrO1uFDqzdc54wLHwclMG1wpc8e5Qju+3hkfjAbiQpEVn7OjqDvhrS4v3Kh0xb16Ga4UOeJ8rh1ulnrgbgXHfw7FMMEMN4o9cJkG+QIp/zbNwfu9oXiny4gXbQa82xuMDwbC8LBehUsFjrhZ7o4bZc64XSfDTgnNRokUJ6q9sVAkx1Yt80ibL9YL7cUJca/HwrDN98ymWGOZ4ltCUMtnvhvOtsFkrg3OtQfgRKUe52pCsJWnx2I8c3i4A+ajHHkeXHCMwr0s0HahClOMpxOVRhwr8sZohBXOEIi2heIxFQbMpbpjJt0DoykSdEXbos54FBV+B8Xbg2N8zWi2Gt0pNIqxzphjDI1QxKdSZZhMkcLEztFx2sHJHkfNDsLa+gB86f7CjHKEB5Aeo9TQ8+QoKAIutntgSzG0tToEaxszWNlYwtr2MA4zkR2kCfAiIXu4HBRFP5okK1T48qJwJGitUUInXOIvLBc7hOlMb3FmZZPWAlN0ossJdCORCnR6u6CWgVGllqLQk+KhcCUFyhEptUKA416x8UqmTiiGoEKdH19Doium0AtrvSNpClJJ1kX87AKVIwrpVIvUEiS5WCLPW4ZCPwVCHA/Dm+4ym0EsXGYvUjuK69CLSd85UjORfocC6X5I3AMcRFM0DVPBCnRQyIUZ77V6DxTIrJDrdADdfm50nCE4k0MXF2GNK5UG3MjT4mwsAy3PR1zMv5GmxGahQWzk386BPhXphRG65xaKWqnOHVEy7jcHYrLGAUk0Ew16oUqQDeY4sFf8HNBBwh73NqdzpkOLdkc2KURYBiVcUp7OkGE0xh5nSMR9CbZYrQ/EdA0pncGREGSJykI/lBcEQ+m+H0FaO7F5vyfFMoGOPY+JyIMEHe59AGk0BHHcdpDRkeeNFK2xIE2bwttlPwLlZogzuCAlxAPZMQoUJ2nQmOOHodJwLNYliEuECvVHuP8kzGq9uLysvUiHK+vNGKiNFYlJ7bQHcp43X7k1yrOiEGdUIoLx1V2djaaiJNhQEIUqgm2VaYwv7lOIEhJSg0xhgcz0QPh60aBl+Ij35fNjpChn8qvNNGKoPg9yq/2Q8XtMlEQxHg7jxWg4H34cgHTQ9SSeYn5OgQfqosxQaNiP0hBnlMdqkBEiRX9JOKYKPPHn+4PYLlfim9PV+P2tTuBf7uFMs5qCrMVbK8k40abGLx504qubrfjti2m8R7H5+GI/hTgM3oz7q2OlOF4bhSgLE1T5mODt1UJRLL88U4GfUzCF9eC/uNyGHy534L3jleI98B/vjuD72/345EIjfnG3Fx+eKMedoVh8sFGEL8/X4dliFr670YvXmw1453gLrtIYNQa40GxUo0Rugvs9Cfh6sxC/OlOA//5ON/7lRRd+f78RP96qwx8fUdgfdYmzze+PReNih794Wf3FQhoeTsThUqe/eFn/XKuPeKld2MctUtMuKebz7RLc6AvGW/Mp+PF2K765VINPzpTgzWYePj5dhp8eDeK3d/vFphnLpIqPN+s4fkxoiiT4p2ed+NmpfPzsWBbF3Bc/rOTird4w/HynHP/22TL+9OEM/uuvTuHPny7i339zDu+fKsNX2xX4/bVucbLe9zf6RZNzsjsSETRvyUoKS7IrBjLlNEGkvWQFdpuTMJGlRxPFuDneA6maAwjia6PVJjgxloWt0Ux0l+nRQnO7OpCMSaE3QUskcjk+B6qMaMvn2MvRoizODYVMsmM1kTg9koHXp4rwlrDu/kwevrhQIlbN++piFa4Oh2OWyX2GIrTaGoYaJuTsUCtSvyVig+2gFSa+cjvV5T6YHM2gedZDLT1IAHJBbKgnYsM4ZpOliAreg6IMC7RXOaGn2gVVaebIDGAuMxxGMc2A0FeinsRcQhHP8bNHPklax/EaqziKskCaAtfDKLA/iBYa4jGNm1in4liAEgs+Huimme3XuZG6PdCitBPJXJgANxvmiSZ3inmkCqO+DliNJAUSrDbjvdHJXDdpcEOPwlosNNPIzylgnm5VmFJ4Y/B2Rx7uVsXialEwnrelkZhT0a8nhdIUCaVaLyTrsBuhxEmhgxrz13EvF6x6uWKG+XSdsDLFnNHucQBzwU7YzVKL/bpvlOnwpCUEJzLdcZo5QlhiNZ/rg7ZAC4qeLbZSbUV6v00SftjshcsUWIGW79RJ+LewbMsG5wutGFtKXK9wwdM2De7WyXG5kALfaiBde3J/PbAWfZA/Saxhe8TfN+JN8aojAI8btLhZJsXDOg3e9AaS7nWimJ/LscVurjXuNKgxn2iG1Tw3zGbzGBdIsVmpEe+JC5P3puP34/3ZOJwmyQtivpgrE6tnlvrsIZ07EFL3Y7mUcVKqw0kCjtBkZjFJjfNlYWJFt0FC1qkiPcHOHCOxThhNoKYYSfg53hgKscQyhXuIJmc8htsKOITuMAu0hVqQ/g+gSGeCysDD6KHId6VKxInjizVBGM5RozfZA4uFzL3UnnmKvIm1tcW06dGD4qx1JwdTBqkDspIDUVUUi/QYLbTyo2JddTu6TjsGma3toX9MhjM7hKMkXxcm7TQmWS8GRUKEF9woGsJMXwPpWLKfAqIyQ02kB784fxrMxBv1PQF2aFKZYileg4tMrKeyKIpM5C1aV1R7eVDMJcgilZca1YhwNYW/jQmCKW653qTXGCZ0us98VzPke1gjRWmNVK29eNk6S+3Ewe9FilUiV06x0cqQ5G6DXApxhJMpvGg6QkmrEUy+4STAHA8L5JDUs93N/zeZD+kcxC5lw96OGPTjAaQxafKToZQUn0i6Tea+tPq6Yi01AGeLQsXgFCYy7KZKcSlVjlu53tiIojsmIWyVGLFWEoxWoTxtgAxtvjImZCdkSB0R5GoFo7sFEkjgBTQ8woz8VtURnE5S4kS0C0bVe3G7ggSZJMVSrrAczwTNTEw7beFYyJOhL4yvpeM9RhcprLHeagvFek+MOLkmP5nJIUeHEF8L6D32wkeyB+nch76yKCx0ZqIhQ4s+bjsrygWesr3Q622hoXjbHTGBM49LIAd6uLczvCWmcOGxkvP8B1NYhdnkwkx4LU1RDM/76a5MFATtxxrd71pPJLfLwTpdhGK60jg/mhVuVyioI+Mxy41joi1NQHqEGjmx3kihUfLk88P1aSiK04rCL3Pej5z0YChkZsjKCIBWeRjxIS7Ii/dEQ24AYkguwgSmLJKKu8UeqBiPU6URNDce+PutVny1Fi+W8Fwl/cw2+aElS7giROphwm9IVKGnKJw0fwCp3hZiUZafn67CV8coWJNp+HKzBP/v9+fE9djf36zFb5924OlmCj69XoOPr9Tif/36In75eFps6NIc7QZvGpGznXk43ZCEBMZUCs3I9xc6cKMnGOeamQiqPHCl0wdnG3U420DxXC3G5zuNJOccfHW+Gf/8eh7fX+/AF6dr8HA8SZzEJ1S4O98RRVJsxAfbvbg2UIY8OZMok3SFxgYRjN9z1UbcaPXD5xSdX5zLwd+ftZMkK/DpyRz8z09mgV+cFOun/3C54X9fQp/KsMb13iBcppifa9EzYdng7nAYimgOTpbLxZak//JkBDtMdgKNfEERFuYQCDPgP6GQf3iiFL+62Q18dwHfXezAo7F0fLpZj0omGqE72j89bMd7S0l4QeoR7nt+MhaPt/sj8Pe73fhvHyzgXz9fAf50DT+73Y6fXWnFl/zO/+HeCF5PZOJ+fwI324ndjnAcbwyEhrlD6MNQFLifRk2DONJhHs/fdJ4XxikO49kabLfHYZAJrCTYDAk0k1dI9c92GnBmKgWLbQG4upKNnckEnBqPQ2eBG38mYr4jDNPNwZhvj0ZrDim3Jhxb/cnY7qEhzjyE9UYpzg/44ly/QezutVovlAU1wWqLP3ZGklAay1xDCk8KtYROwTzIcVFZYiB9+2O0Nw7leTqE+ZHcoz2REOYBX9UBxARbYGE8AS1VUj6cUZi0DxVpZuijUFTTrLSTXocojsKEXmEpa76PLZoTtWLNiGxvBxSQfquEEs6heqzFGDGplaPH2QozGncKOo+HlwQVzkeQZ7sXjZ42mApnoo/SYsYoRbfsKFaC5RhWUzSCmPRpDEZ19milWW53N0WnnCaJY3zQz0W8OrqRpMc73QV4pyMHx6NIlQYbbCV44nV3Nj4aLsCg1hTrke5Yo+nYDnTFBY7fcebDGSnJlJohrIXfiPTGfKACrZKDYle2E3EynM9U42KOCg/qjDiVo8ClWiNG4l2xWByAUp675RR7XKuQ4VaNUrxffrtWgSvlLjhfRIEvd8Cn02G4VeuGM3mW4n30R60avD8aIi5N28m2xs0KCnyZEsfizHEu1wXLUYewlWyF+fA92M1xwHL0fpxItcDJdCsaBDuRyh9RvM+TptfiD2ArzQJXqjwppnsxQ1MxEGOBMaEOPLcxEnsYj/qDMR69B3fbfXAs2xYj0YcxkWyP4WRnTOXxGBRIUORrghIa2wKa0EaDBUqle1HmvhctOgtMRFK4CbGrmRp0BpijK8gaDdTCEsV+zKV747hwW5ba0ea9D5M8LmOJNEY0sZNZnox3T/QkuaEt3kk0t1URlmhNcMJUhS9GaZIGs5TYqg/DsTJ/zHM8mFhbmE7b2h6FxMUadqQdN/sDyEsLRkNpPPwpalEBEgavmViHWkbR8+DJs3c0Ey/LW9seREq8HvkZBoQYXNFZkw1vOkhrUrknRUGY4NWV5k9n4SCWGBxLkKLEjTQVTjFM1mKMdLedrsdGqjfGQxkEpPNKtSsyPWyQ7GHL4HZHnMdRhFE4EmQHxA5hI9xeU4A7ypS2KKIbTVLaIMNXgjhSc6rMHg0helToFUiV2KHUV0F6lInbifego3YzRZ6XI3JJg1k0CaUqe54AexTzZz0JXbh8LtRJ71fRNPA1nXyuL1SDKr07El2OwJ+JRkiu4wm+WOJ+7JaGYYMksBhnj6tMNoKQL/tZ4FiEK0U+gCddiZXiUFR524qX6gUqz3WzQ4SdGZTme6BgQohw2YNqoSGA8pC4ZvBygR5n02Q4neKOD0gO24VeOFUdgLF0DwynuzHBx2OpWIH+qMO42WEknatJShJM5Lphrl6PrLDDyEtyQF2pD1JinEnFJihL88JQbRyODRRgvC4eN9ZacYIDNNr7KKRuFEUKhZfKFnLXI2KJXl+5DXQ0GkKVM18micK0IEiYYBM4iANc98FfmPmaHYJTnRnI1Jugu9AFN1bzkORNSq/xQ0mcs7g2PFxnSvI+BAmNYBQTVgUFOpCJSpg1H8dzKbRA7S+LQIyK51hlDjuKlbfKCqGB7lCTFDxpRIQlb6kRbuiqjEZTYSjNihYq+32wO8hzEanFvfkG3B8mTZ4uwdfHksSypa2JR1CVYEsKs0NVpBVmqwKRG2CNBKHfcVYQKiMk4n2v355vxN1mI7Zz3PFzEjJ+tYu/PevBX1724ts7tXi5k4mnJzPx3RMK2d/v47OrvfjNk2X48bMDSeYfnRijoUpCnZcFeoNt8GoqFwsZtrjV7csY2YelbCbzTHM8GonAy9l0PB5LwpOJNJxvDcI6E5AwOe3OYBTujsTgyVQ6LvVEi+vWz3Wko4cGJ1duJZYIHk8ORa2w5EhowmM4iNsdgXjYo8cHy5Fi8RehQcp3wuS/VwMU934SdyX+x0cL+PZ8jXgp/US1J0W4jp8pwUqRMwVbh2czsThVK8dvLjfhp8ut+PPtHlxqpqHoCRLXjQsV3haEmb1t/mJyuzucgC9PNeB8cwgWs2Ucy04YY5y9JuH/5mYT3p1NxpNuHst0W7zsDMJrfq//64Ml4Oen8Nv7PfgfX23iv32+jsV8dyYta1yt8qOZd8BMrANWsuWoojFojjxK022CrmxnPDheLPYN32oPxmguCblAKc7qnS2kmDeH4XhDCIby5DTyFIQWP5yfiMd8oxo9+daYbZBiotoZnTlmGC5zQmumGboKKIpVXpio9UdfsTdmm+MwUumPrb4giuoh3JiNxqNjqfjp7RGxferj4zkYp9HZHUtAf6kKVSmOyGc8VeYpoZGZwMdrDyqK9WhvMKCnKQBVeRpkxbqjOs9f7Kzn57mHP+0RZTRBcqQJRru80ULirMy0RnuxHDnhFmhNV6KZZrVARhOrOCjeQmiKV6PA4IBa0nR1oAyDcX4YDNZi3KjDhK8a/VIn9LnbYVTujB65A/I4RlOYR7qYf4eNHpglFA1q7DDHvy+mBGDFT4I1ivsyH/1yc7EDowAsQhGtGSHnEraGadAvcGzdr4nH/YooHAtzw3KQk5jHdtI0eN2VgUvZPjgZL8ey3gbH9fbY9LLFlPMhDDkf5mdIsWJUYj3MW1yWO0Xy34jwxHq4BJcpYicTuB1S5UKMLY7neKIzzBKrlUGoNuzHBRqb5zSZ5wudcTrXDmsJJOq0I7hQ7IC7QglVPm7Ve+BWnQyvh4y4T6P8uN2bfytEor5Z44ULBJrNVHscJzVPh1EUQ0wwE74Xx5PNMB9JUc9zwMUiJ5zKtCSJ24q/C5fohbrxF8tluNbog4UUfnaeB4XUCYt5EgzHmWEw6oBY5W0sygS7HDvnqxVYo2GYz3LBQi4/s9bAOPTGWL4bRrM9UEzTWaLahxLZPrFGvnD1eTHFC7OJMsylKDCbLBfLtBa6mxBqXTAWL/Sel6M3wAKFNK3DQlOWFMZuulzsnzHJeB/K9kRLvKN466me8VQTZY2aaBtUhVvThCowX+LD1yrQzZxrYmdtOu3qZAmJM5O3/SHoPYXZzb7IivOGn9IcRRStGAaJP51iEEk10F8BtZcrlBoJfAxypCX6wpmEJWFQxQd4ooAOsjY1Gj7W+5CuoROM1WAk3QfdYU50JhZiA/adXANOpHlji0Q/E+woVjwTllHUM0CKFBRyNzMkeVihyM8DyQpzxLvvR67WXGwqMpltRFu4DHW+LigV7pFrHBDNfY6RWouT3Up9lCj0kiJP5SqKeabSGWE0KEbunzB5rj5EjVp/KYoEInc7inK9BDUkb0Fsu/QcEBT0AS87scVft48bOkMo5gYpohwPQksaqzRIMJcdxpPihW0K9TxFdytHjkc1oTjLk9bPE7WdpMLdznRMCX3baVrS6VQFh91KN53pZo8wu6PQ2R+Gn1CxzpWCxsE/EeuBU/l6XGKC2Epyxlm62OV4uttiL8xnS8UCIkLXs4UiJRYKZeiJPIiLTT6YS7b8x6XSdn+sthoQRneYFHYQAx2R6GgMRSoDJC9Bho7SEPSVhyM3hAHTkIj2fD94u1JkI5TwY9LQ0uSopFbwcDgED9sD8JJYwugtNN5xhJYuXmhnW18QiRitDUJJtwGk0c32VNTFHkV/oT2EHt3VCeaoSLRFa54KqQGm8LI3gY7J2V++RyT1wgQVfCQmaKeA58fIoSfx5/tbozzMFXEacwQpj8Jsr4nYyEfhcRAGUn1Jtj+CSdLe7ntQlxeC4eYcZEV7w42fH8z9+ujcKJ5NZeOb9Ww86vIh5UahLpLuuTYQLblqNFAwGmIdEenB7ZI2eoujsNmRIRqAN6OJ+G61hDRgwLP+SPzfnyzj//h8Hv+f71fw1/f78N7FPNzfTMK5yVD87p0pEHnxx1dbiCKFF3haYDTBHzUKazQpLTHHRPewJwGPByLwnx534xdnC0i8kXg9G4UPVlLw8Vouf8/A09EkPJtMxZulPHywVkCRjMAdPoQZ52sVOkxne6FYYwpvGuJoxmxfbABajJ5YLYzG6epIGkIT/PZiPb7ZSsPfH9Th397pF5u1CB3RXi7G4b1jGfjL4x7gx128z2MiTOL5xZVG8bgcKyXhNKpwvMKF4l+B//OzJfz7+0v4++1e/NPVdnx/pga/udKC31xvwzdna/CIVCm0drzaFYrXSwWieA9EWeEcj+2N9hi8nMnFu8dyxeYrz2lIPp5NxbvDMXh3MBrnCmlGZ1Pw5VYxfnurHX982I8P1gtRT9FeojDuZDMBkcwS9pgglcY/bL8Jx7YEM+Uq7I7G4fX5Ojzme7++3Y0Hi1k43WbEVp2BRKfECYrnlaEEzJWpMFOpxNXZBLx/oQK7w/7oyTqI7qw9WGt1wVIjibHSCs2pJjg1bMQ6zYbQMCiFBrQhXYHeQj2O94Wjr8gRK23e2CSRv7lYi8uziXi6Xcqf6VjuCEZ1igOq01xRQyFvLPVFWMARxEXaoyxfja4GX3TU6lCV6yn2H6gr8EV+sgwhOsZrkQpD7QHopskYbNOgudQFbeVSjLcxNvm/Ribh3iQFWoId0BUvw1K1ELtSFPo7oDHWCxUEKcHQhTDvxPH4CEtaZ4L0mGUemRIqUeqlKHcn5cnMMBKuImHbo0dNodc5YiNUifPM48f9PcQKbmsBHpjQ2uFYpBqT/q6YYE5fjNUSIOwwYnTB2exAEnQgbheFYivSgw8JjjNnb8dRSEsC8UF3Bk7HyHAqzAPnw+VYV1niLPdvTmWNkxFeYhnYY0KxmUBPPmiC4nTY5ne5nqnlTxq2MDNSsiWWUl3QGWqKzYZgtEUcxbEsR9ys9SS12+I6f+7k2eJYmim2s4Tyr65YTz+CyzTo1+vkNIu+FF937NKQCo8X/aG4RTMlFIW5VqWnOWQupBgPBdDgJR4VRf0yX3+3UUPyF2qku4mPi8WuuFrK5xsIYK0BuMC42i5T40SFBju1epxr9MN8Bvc5x1EsJDOffBRrWTa432XE+XotNkvkOF6qxka1F4WUtJ7F41qpQ0c4Y03ohaG3wACNzFKmLzYL/LGQRqjL8hIFfSichs7zoDhnTJgAvpymo6BLRW1cLzJgOd8bU1kqjOeoMFdOo0iIE3JYR7o7GpOcRCGv5BgsDTmK1mQX9JDqm8NpMgOOkszNTKatzExgLhTBkFogN4nOMlaHWJ7wvAQtCpP1Yj9yH4qqL8VWR4EWep/LFfbw8fWAA4ktPtwTod6ucOY2QmTOKAwxoMBfhWID3YrWVpyJ2xfmiH6jFTq0h+iWXHGzLBy9qkMMLBtMh5CGAxzFnrgFniRs7keOlxOaYn2Q4H4ICW57UcBkX+ptSUL1pZv9x9r0PBJlEkXI1/4goknzBQZPZClckE9RrzVqUUazkalyRAyJM0dHskny46AxULw9UK4iuZPIhVnt1RTzOq0zmtT26Pd2Qo+XPTr4PXvoXpsDFWgI9UIihU7FQZWvdWAQ0jDIjmA8zlMs+L9Ft7kR44I+CkYDj4fQClCYFzDBkzmU5osU1/0o8aTb1suR5GiOaBfhkh1NRUYoPJi06/TmYu3dp32puE6KPF+govsMQ4OniVgUZDDGDtM0DCcag8QG+CcZwON0oUJv6wsNOjwcisS9yThs9RiREUzXx+RyfDkf9dUG1Ff4i7c+hG5OwpKzYPk+aCmywk8/xWF4KizgGyAXz6XM3RJeMjtEBqgRSiMkczoCA49vCo2dkYmgvjBcvO8e7XkEhQFOWGmMxiCpfL5BhuMcaJuknOKIA9gYFsyCGkXRNFpe+5HoZ4F0JqyBmmhk81zPd6Qhw2gLT8ZLTZgDulPUCKbolyfpxGU/MSEyJMdrERvpiThhwlOiRiz9Gh3ohBwmoKbSJIR4u4lzMi6NleDthUJxvembqWhcoqkZyZOhgsQXRoLK8ia5qPhenpuKaA905gWTwmrxeDSTiYBEwAT9sNGIZ91h+D/fncEf7jbjj89a8ePTejzciMIvXrTiCem8P98Jf353DX979zT6aUJTnQ+gmtTcKcyoF6nIHp8tlOFvN7rw6XIKvlhLxqV6CcXdHz+cKeZzWXhMw/DZaiEfxbjVESaasVv9gWKZ1Pk8F9waScajqRJRyIVlli2Mu8GEAEykBtK8STGWKMHFej/85XYL/nKzEv98vxZ/f9xKQRXovAxvzceKrVT//YsV4Jc7uD8aIVK2sC5dWMsuVEX7xZVa/PJajSj8/0YK/eEUif7uAP7TgyEahDLc7QnFYwqzYDSu8/edeh/cHYzHnYEEHCtU4bP1ajwdSce93gRcJqULRWNezafig4UMvD0ci+1sJ4wGmqDfYIKP5tMg1L++1x+G2UxbNPO5i0yWn87l4UMe/49GMnGT8X6DlH08X4mfX27Hpxeb8Gy7GD++GsWTbe7DQgIerdF8kfzFlrAU9m+vtOKvr2bE2f5PN/NwajAQpwd8MVpsjsHcfZguP4TTvTTlOSaYKj+CuVobbHZ58Rw6YKHJH/lMhCE03Z0F3ijneKpPsxHjdqJWi7lmA47xe0/xe8+3BqG3TIOeMh0KSOVl6VJCjhNSop0QF2aP7qZw1NJYV5HW8hIIFP4HUJDohmy+JpyGob1az1iVY7jdF/0tGnRSkFooIvUFEjQUyFASZ4uGaHvkqveg0NcUk6VGFAbaoizUBbXRnoiloU1wPYA0iSny3S1QQoPdTDiZD/PDSrgfOhh/1QSUJn83TMbr0WtwQS9z9HqUBquBHhiRmmHM/QiWvR0xT4GfIqRM+DAPykzR6H4Y4yHuGBMaXalNMR/qjtMpWtwvDseyvy0WDdZYCbTBbqICX44UYoMidIfCJJR0PRXoig2NNU75OOJUkARbIXIs+rhg3UhyZ86fUJLeaRbOULCErl6naXzWw47SMLjjJL/3CEX3dFswemLNcbJIgqvVcqwkHWEcqLBDaj6Wbo6zpa54NRyKC9VSXKiSYTHZFFt5jjhdTEPKY7iSZkmqVzP3SnGK+fJ0oRK3mgNxhufjRr0eu8U0JBTZi+Ue4uNShRQP2nxoNiPwrNOfRK/EbY6/czUGLOXIxNheLZDjXJ0vrtJsLWU64GSJFBdJ/pt5zhiN2IcLtWocL3TDeqEEZ2o0ONukx72RcGxVe+ICzeaJSh9slQViKEqC/nAXMadfqIvEaLQjrjZHYzbJHUPMdyvp3v9YaRAhxVK6nqaBsUszt15sxCCBUBDnJubO3gwpRoq16OPY6MySosB4CCWhRzFYpMFAoRp9NJACnTdG2YstoU0sDptMeylscZgJxNnCBMkhCsQwYaeHSRGhs0awygyJRlcY1eawp4NWy47CyX4vJC5HYM3XJ1H4/RgkASoHGNxt4M4E7W9vLgprnsYJaS77xKVUJRw8Q0FWOJYsXBJR4l5NJG6UBGGVwj7LQBlgom6gSyzU2CLN0xJJMgsk8rOEdof1Ye7oE5q1+1iRyiVYrYgWy7oW+7mIJVNDSfG5fnJkad2QLLGmmJPafdyRTlebSxH34Wty9Y5oTzSgkk612vCPuugZzofFfcxV00hQ1Oso5jORWrGYQhff1+ztIq5bTyf5Rwnrmu0ogMLyK6GPb7AUpfL9mEjkgAi3waRQiUdxQGwL2ONljqFoGdqjuO+hUtQGyzAU7490R1PxFkIsB6WSAltEum+PVKKc2xFIfjDIHG8NpIgF+IUgFVzs9bZIcZlCreEARlIl2G4IwLm2UPREcZAyKZyuUuJsszfW6Dzf2ilDVjgTaQsd3lw6stJcRHqIDbFGYZISSUZHdJRHI0BxRCwWE8bzHGCUwl1uLTbQUSnsECjMts9PRmSgkmJ+CIdITt2tuVC57RGX/XSR7uOF+vEU5u4MOV6dLuLvziQhT9xYTGRijcDt9WLMNBhJ6s6IUZO+tNz3qnCcn63CQEkAltuTUBBii/JQO7HJywjde3Gggzj5Jz9RJ84EForMxFO4A3zt4Ks1RyCTSFKEjMlUi4rcSDSWpSCNSeTOUj3ujWXgYrUK324WYKtSg2462BaSV3e+DueHk9HN43hhPA8VUW546+wEfnr7HPqEcxZmLi4dmQ81w88Wc/Hvb2bwX1724YfrJXi0EozlJnt8cr0If/tsEjNMKB9f6sA7JzpRrrdFpttRzKZG0PT9o5Xt5ZIw/OlcL36gID7u9sPnywk8p2pcb1Lio8VkTEYdxm65Ei9HEnGpRo/NXHes5zrjNsX+3vg/Jp7dGUvBZKYaeo7FoRQDST0R8/kRuNSZjblcCnusNR4MhFJQk3GjxQP//mE//vVVP8ndBJ9sZePzkwX425Ne/PpaE/7l+Sg+2WQSLpPiq9Pl+Jqx8e5qGh6MhuF8ixofb2biv74axn+424OP5jIwGLIHryYSsFOpwnP+FG4LvDWdKor54/FUvFkswuXWMPzXF0ukk0DM8Bg/HU3B7652iRXg7nUHYyLyELLM/yHkf7rUgB/PVOBXuxV4n2L/eDgK/3J/EF+uFpGo4vHRWBZedcXjy+kinMxR4s/XB0jwvfj6egvevViJqwtxeHoqD0+3MvHhuVL8pw/n8Icn/Xg8l4zbY9Ek8wic6vDD5cko3FpOwp3lOFyfNuLuQgB+87QCX15Jxa8eFODb23m4MKzGeKkNtvuM2OiJQKrPHpRGuyBOux/ZHHPCXI/haj/kkR7b8xUoj7dFdTIhQEMTrKWxCjFHZZoUVdkqlKQp/nfDoMaKAAy0BKK3QY82kl1enDVmuoWukGqkhh7GSHsw2iuU6KlVYbBZi+FWb4x2+iE96hAqspnsaZLOTWXDh8esIdEZK+2xyDAIt4g8xPrs+SEU9Xi1eCsu1mkvyinI9UKHtGANFmIC0GeQiuvQKyngtV426PR1whhpuV9piXaHPeh13ocyxlIvf1+j4G+GKcV76XU0xuNGN7Ero1BUZijAAXMhEhoECRb97LHqb4fjhJEVf2vStgN+s1CHu4UBGFXsxRYpft3bFmueFNwAN+zSDBwz2GMryF28AvBRa6FoHKaV5riR6o1bpNJzsfa4lO6MK/kSnKLxudpqwGS2HVZLhDFgT+F2w0SECc5XyrGRY4+JqH1Yy7TDtUa+v90PF+u0FD1bjEcfwW41jUqOs3h78Xw1qZbbFm7V3G6JwP3OKMzGWfJ35kiOtYnwfTiV7ypWV7vZoCXZB+MCzdV9/v9UrhvOVXiJM8eFyWbHS7xxuzeOplKBS3U+JGY75l8b7PD1N2jwrjTqsZBqKdL6TpWCou4i1mY/WyfDzS4f3OkJ5vcKwmKGDGcqgzGfqkB/iBU28r1wozUSq1n8brlKLKfKcbmWeUN3lOeRGiNUM/WxQHuoE0q0h9GbKEe+9wE0xTijSJijwfw5VumHhhRnTNb6o4k5vZ6xmebDc1ihRz8FXZgY1xznABOF5PB0RVEMidyAcF9HxAe4ICNchnw6wyAZqYontjheA60zxf6oCTxIdQqSptRlP47sN4GftwO0nhbwp5hrXczhyucCHS2R4y1FkutRZHscRpWXKdp9j2IunoGQQhcUTxFKV2E3Q4PtJDm26WAEt9IbpUC+lzXF7hBiSSZJCnN0Jgodf/RiGdfOCHe089EQ6owCvRVCGZR6GxMY7PcjnkIkdEwTlp3lUZyLGPTZKhtEOu5FEF9THuyBZopDJYO9wShDjc4ZWRToQop4ttYJeQpr5DkfRB2NRJ3MHO0U8r5QoWubEslyG0SRWuOEiWFO+5FMV9sURMoLk2A62VOsBSzM3pzzd0SvJ4UuXI7V/FCx7GRjpIJmwVIsTFOuccRmTQ7yfVzRx0SdrLcTq8O1elvi9XgJA1lNUTJgIsYMywz+lRwJJilEzYF8L5OK0PLveJUBu20hFHZ77DDAptOtcaXHH2coIFfmElCfbYNmOtENEowPAyEq6DCiA46SaKVi7fOZvhJc2B6FJwe6hAlCRSPmqbaDne0eHNlnItbZby5Ph5/KDg40a8LytobKGLHCm9pVWHqWCH/GwlprDHozXfHyZC62e1TY7FRhusoVnZlW6KfJEGpZd2R6IMDWhOdGKDlrh83uVLQkSDFaZMD1mTLcnilFV5QTBpOVqI2UoCDMQ1wXHBbojpgoLwQHyRAdqYLB2xpRpAiDlyXUkv0IZsz5kEh0jMOyCBfMMHn+891+/HyrGBVMwF9d6sV8XSj++tEOfvN4Au+dqsHXN0ew3ByLjtxAzNck4EQ5B1yMAy4X6fFuXyK+XyvCv9ztAH5xHH96VIdfPyjDl9ey8dWtQtxejCTpBeD3b81jpSYCaibIUI6F8cRQDNFE7mYY8bI9Az+s1eB5ZxgeM2H/4VyluJzlVpMXPl3KxPkKNe5wsN/vCKVZ8xTv01+soageT8XNIQNON3hho8YHExme4gTNiWx/TOcZ0RjsgAJPE8wKXaIKSCszMfgPD5vw9WY8no/64tdXK/HZdj5+T1oXRPx/fbyEz04U4z++NYbr3Ua8INH+9kYb3ppJwufbRXg5n4A3K8n404M2/Ox0If7bWyO43qjFNonjq40iXG/3x9uzqfjuXANu90XgZl8kVkgs1zrD8clGBf6/n5yimPuLSe/LjSq8v5QvJtdj2c5iZ6qVNGsxKf+Xh33i8fzT9Ua8norDiSI3PB2IZJJV4VyJCi+YOJ+1R+OrOUHMFfjuZC1+dq4Oz49l8Xgn4uFGOr5+0IQ3uwX49dNO/If3xvHF+Qo8WU7Fw4UknKAwzlS4oyfPDtO1PDatCizWO+PcIIlr1gcP5/V4tOCDq8NKfHYpl5RzGI1xhzFWoUVZtJ1YRVCos95TZkRGEIk3l7kh2R15kTYoS3RBZRIJm0avkUajMU+D9jJfzHYnY6o7BVU5JHWO+5aKQJG+K7JJyNluKE93wlCTEf08Ps3FnlgYiEFVJiGiQoHJrgC+NxDrkwnobdShu06HDhqnHpJ/bSrJr9YPXSVeqKdBbqRpiNUfRkOOHhkhjlAQojR8pBOsikjENV726GTequcYbSUB19GUV6stKOYU5Sg1lsMVWObzJ8I98YeFLjwujsU0xf5YKI9TqFy8zD5iIKFzPA0SoqbCpThGUtxJ1WPJ34Fi7oA1P1ssGSz5txU+78/FvaJAUeR3Sdubwgx5hRk2uc1lGvwTfP2ilxVqCU2LeooQx0ertQnu5jAvRbrgdJQ1tqOPYifdButpFhRnwgrN8cVOXxzLd8DVRi8aXTku1WogtCpdz3ER2xBvFskYawYxDwq9B05WeaMj+ABaA/dig/lls1iDmThnLCZJSOn+jC1frGdJRLN8soivLyKVk6w3aCCuc3uX67xxlqZrh7AkLBUTBHaS462ehq4r0g7rJN6ZJBJ5ITUp352vFarXWYvvP13K+KLB2ChyxbVmHYleRtHncU47hFPFdnjAHHylXs/XO2Mk0hrTCS6YS3VDV9AhsdZ6u98erGZ7iH3Me/xo9ELsMZeoQqOB55PHujNGJk4SrzTaIJnjPV5YvUQ96C/yRmOKGypirLHUFo4Y/i9W+Y/qk2HMx23CZ2R4iKJukhitnO5oTEVDWbRYbCFKb416noTWvACkBdihMkGF7pJQ+LqYwCg7KFJdPEk9LsgNctKdJZOaExO2VmYjFgfRWB9FslaOuih/FOpckSszJZkfpEC5Yj3TE8fpcNfiXLBG53Ex3wfns3XYzTPQoflhkKahmG4xSWWJBKUVUhksIznBmMoJIgm7YSxVh1GhBWKI0JheLdYXNziYQH7QBL5MgGme1shlks9T2qCYJC60Ts1iwFZQCPpyjGiI0aDE1xlVfm7iMrM0mg2hiEwGhT9XZY8q0nilwhK13E41HW+DrwT5/H+o/QEEu5giwsMSQfZ7kSQ9igaKTjcDezCKos4TMhvsjoVACXqVFpgM9cRYko9YPjaChkOYuJfC/cyjCdiuS0cu90loSxopVMbTmqFKYsKkHye26ztd7oXJJAscK3DHqVotzjQGYjDRHoU8iV1MNNv1RlwbiEN/kiX6E03Fcpx3J8Kx0+OLrX4/zHV6I510fmyaZiHsADKjeRzDrFGQIIePx16UZgdidrwe+xkMBrp1L29HuEoOi1XYhApWtodNUJIeIhKwOY1ZDMWkuToM9UxmKRFmWOyNxkxTALZ7ozBN0/BmJxtbHVKs1LthvZXOs8ET6RTUmmhTTFX48LlorDVEYjRXj4lCH7Gn8liWF670ZaEnxgUDjIvZHF90p+lRHa8TG8OEB8oRHeODIB5HYR81GivkZvojhLEhLLcTihm5MuY0znsRKd9Ps2SCe33RdPK+mMuQ4K8vjuHVVjN+erGCv72cxhe7NbhCIu7MUKBZaPTCZLNdHYM/XR7HR6O5+MVqBR42B+B3Zytwu0OF/9frLuCnVXx6JoFE2IO/vz+Izy7XkPKG8AXf0xSlhJzb6InwRYvMErvpfnjWlIC32uNwNl+KO40++PZYLi5WyPGoMxjvjiXhYXs4HrVH4WI5471AgY10R1yoUmK92BZbta643heMWyNJWCvj92Tibgl3QV2QLbpincSrMVd6Q/GGZP23B634y51avD8Xip0KW+zUeogifbJagV9dacI/3e2mmJfgzXIWXtNEXO0MFGfUC6T+3flq3B0KFru0fX2GQv5mFF8cy8Sr0Qj+zMZna1n49nQF7vaF4Uq7EW/NpmG30YDpDEfGojfuUpzeWyzAVokSl5sD8XouG2/mMnGa9HmWSfOt0Wi8no7Hu3Px+NcnvfiPDzrx/U4R3p6Kwk6ZGx71BYlJ9X5HMH62XorPFwpEIRdKW/7+Shf+/HgQH+6W4dWpHLx3oRCP1hPwfCOZJqoTf309iNcnsnF1LBSL1VKaQuaUCg+00ry25lqjjwl1qMQGN2eDcX3CFy/WIvB0KQQXetR4ZyMVZ3sDMVYsQ67/frF5ULKfGcXSl9DijsxQB6TxWOdFOSM7wg5lyR6ooEBkhVv/Q8hLfFBJ4uqupFDXhiIj0gGZUaSjcME465BB853JR22uu0jo463B6ChXo6VYgen2IDRTWBoLKPYZTNo85900cUNtBrRWKjjWaOhJ9hMdIWjMl2GogbmOlJif4Iqu6hBM9aTStJrAhvGmJcHn0/h3RzK/xGjRG+iBfI9D6AiToYs5roYgIdRlX4jyxDpz3Rqff1AShZPRSlTzvRMk6imDM2YC3TAg5FZ/Z7HM6wxBaTGKABIhRRvz1IBkD0bc92FCeQgLvlZ4yPx/PYeGk4JzloBygsC3xTF4QmeHNTXhhWPwLPdpTmuHUU8rtBKgzqf64VFlNM4my3E9T4lTyba4XOqOE7l2OMvzd7ZFhcudPjhe7ErSVeI8zc2ZKi/Sro8oflfbIzCW4IAhkvdYIo1iVQDeXa0SZ3q3hpijL84Og3GOmIp3FRuO7P7/efrv6La27MwXpSJzzhFMAEEQIAiQBCMYwAhmkARzzjnnnERSpKhE5ZyzdKRzdHKuc8pVruQKbsdu22232+3bvvn169dvvDG+9+1V994/MChRELD32nPN7/vtvdac9XFir/b9zgQSd4wQ5Oece1dJ6Gu5bhRjOU4TPg7rY7BJcZxKcUU9IaMvXSroZI8aBQ1zSShOM39ITVmk7mfXGC+7ZhI6Kf0yzbhUVOYCz+HxoJrGIAxXaj1wu9kbFysdRVGZ6zQkl2niptMcCXnSFjQPzJpceA40Mu0xGE4+TlMSjoVMT/SpTogaJGPZEWhL8kdXWjByqQNxTrzOnP8xvF5XmJuW2g0Ys/JajmbBmuKApbY4tGUz5gl7k1XhmKWhma9XcS5oYGPOiVitKFCQzBUwk3Iy6A7aS9Wi3GFXUTQGSjWYb0pHkZYClx+FNhJ0a0ksxlpzUFeqQ5jsJBQUXkNcKFI0YRT8AOSpwlCtV4q66EMk0/H0IFxr4cRqlW5vKHCmIJjB44XHjQlC0M+ZGdxGGR0SiZsBZtZ4w6RwQ6ZUwCWXg8Bg7NB6CRIepHjW6z1RleAtbvda6TbzFNIWNVdUaXyY2N1RGmqPKjpVq3Q7VOmINgZqf0EMqnQ+qKHIt3MSNET7kXqixAI6Mym8QuWLgbQoNJPmpT3nNcEOqJT6o5Py8yK9UaqLgCnKB5khzmgyRDDZRqKRbrRRbi8c8bI+GItqOl51EGbiQ9HCwM6k+zcFH8VipYETToYWpRMO27LRneqH1BCKc1kUrjWnYTc3DKcLQ+kAGQwtHJ+6IBw0huIeyWrO7IkFJv7eJFsGsAfWOeEv9eixXR+KKwMxFPIUXBoIx05HIKZrXbEzGo1iAwNzOA5DtSE4mM3j3x0RaGtDI3YU+mgntDaa4Ezi9g+xRRQnpCuNUFmhXtC6t2SMeE3ri2Mhk+56UCgbKimCzUpM9mpQn2eH/Qk9pqu8cG8xCZ8fFuL6FCmkzQfPNo14Q+prSrYRi9BOtcbhQq+R4h2F5YpomhIZTtfq8WLGgsutaRhP88VEuh9GM4J5Tb1RRjNkjA1EVKQnlDRYMsaPM4/BneMYH++PMI6lF49VqtXuyvOR0f3raTKr4hwwkHBCtDNcLvCnMJrx1YVe0Tntk41C/NO7CXx7qRnnhrNwYaYeYUdskMZJM5Hog9f9ufhiMg9X6MSJ0PirW9X4yzsUqS09fn+vGH/3QSv++nUX/u2HU/jX78/ih9vzoi54HE2sJcwTY9GeuFOuw4PqODyo1eA5CetTGp1vFgtwj0nlfqsWF8sjcZmiIHVLetCiw7eLRXjTl4B3Ywbc6Y/CjQH+G6/149l83BsrRJveBRs1OrQlOoq96fstUXi1miGei1+l8P/8XBGJtxm/vVyFb08X48OVXLwj8X20mo9/fb+CzzZLcbtPj59dbMJfPhjieBvxbCpN0PnfPBnAzy/X4J/ejoqObT/uFeFRXzT+909n8V/ejeOn56pwu18r1h48mUznKwMfrhZR2EvwaDxd0Pq9/nh8smrGp2uFgp6kW56PaRrek8DfU7i/2snDP78ZxL9+NIw/u2LBby5X4ou1LPzJmVK8m0nHdca4dLtUugN1nxT7ctSI39/sxt+/mcSPNxvx4916/O0no/jhrhUPlxPwn76awn//1Y6oFb/THootEtFQmQvaC+0wXB8k7kaN1vqjr8RR9J1fq/fCxe4wUUTnw1O5WLH44N5sNnY648VdIqmuf29FLEU6CXPdebi80S6KIuXFk9CtWmTHnuTfXSjkUWgvi8BcTzLq8wNRSlKvyfFDru4kGgtDkKU9jlYKVU0RYSDPk7QdSyqnoRw3YoSi3k9B2RozopmCMCaV7BxIwO5sJhY4tjO9as6pUAx3R6Gx0hejXWpM9ugw0cHrXh6GMSbxJmlRXUEQtDxmFQU9V20Ha7wbug0Uiiw5VnOiYSFQ9RMkxlJD0RvriUlDgKjFvmEMxSLz3QUS94eEtYt5MbhNKFqPD8KGIURAxxJFfZR5dcNEms+OwgFfI5xPa9GMP6ULtgh20utcKkUwi7TKzzzgPDwT643LzHdSSdcLzLG3jCTo7Gjs8He3ylKxmSzHZhoF1pKIvewQ3KU5OZDEvIVGwOqLfas3zjTQxFs8calNgc0yP2yU+gvy3qshjWZ44FyTDuNGbwymUhALOB5ZzInMGVs1erQlOKM25jhm8kMwrHMm5XqRtOXYygsSBVi2pBakZl8cMFfeaIvFRpE/Zgk17YSMkSRpN1Iw5nlcVubDpnhvVETboZj5eK04DBetCuzme4jb8JLhvkhzvlcWgNtdWlGPQbrD9KAnCg86mX9rXPDBcARu1rnjcrWXeJZ/q01FMxKI7cpQjGc6YSTTHk0aG1wf0KNFa4NN0vlVGo5hgyvmckjjGjfUJvihjWOYE34MfUVK3Fiqw7BFTQ0keZcpsDOUidMj2ZijYF+azsepbgNFXIHVVsZwcQCGS0nnZTLYJGrtVgsyA9BQQZxnos2Ld0aV0Q8VBhJ6XhgqdS6oS/LiTzd05UeirzgGBRon9Fcw6Cx6xPHCypWeiI0JQqo+Cmmk8pQwX5jCfcXq8YH0cEwY6b5aDaRODU7l+Yrypz0M0DU630tFcmxkBKKHDrCawpvPIMqMckVKqAOS/I6hUGaPUrrPdgZqs9qFtOKP3txI5KrsEedvg/wYF5TQcdYnBqKRgVapcObLETUqZ5TRWVZqXUW/7sb0YBRSyCoZfNYYb9G1rJkEWKILhUnJ46VwSxXkiukqGyNdUcdXTZQ3Knle2WEeqEhQIF8VxAF3R0NCGMpkjjCQXPMpipMU9wUdXVJ0MCdEAhZTomkEHGgEXFBLkepI4fnFe6E12pYElYqORCdEnrDBtCUM5yvpSMujMJVwXCy4eLeSiVvD0ipJe+w0+FO8OV5md5TQtTWqbUSzjndbZtyd4XgOKHCpLxjXRkPxkhRydjgUj7ZScHedrw3S0Fwqlplom4wuUFK8lF4UcIphX1cBQiLt4EwXLpXwlQUfRw6vkybMFq3lichL8EFajD2SGPxWsz9aSRWHu0XYntVjfTAcB+NR2O8NxLc3SnDQ54s780qsN7rh+qQat2cScaYrGvtMbDfHszHNpLdUTEIpVtCVxuJhXz4OSOkjWiesZv1xUo1l0uikhKA1V6J/NSLDvRER5Y9IdTAUmkDExgdDzpjw4/H6UdxDmXBio5yRrPZAfLgdmjODOb52mEimAWNMvF+14sF4Ps4ygX61YcJXp0ykWyWGCwNhYfwYQxwQS0HfLI5jIgshzdjgRn0E/vFBF/7laRveTyvwi4N04K828e+f1opGLJ9SNH92exCfnB9CS2o4gklK0u3wXZMSj6p1OG8KxIWCALzpMeAZE7Ik2u95DC97s3CmMEI8SpLaH77qTsNfnG/FV9PZQsy/3jHjs50S0bb0090mvFtvxmJpDJ4tWXFaopELTRjLtcVfPO8Rq9bv9snxd4+68PtLtfib213424cD+MOtLvz9swn8L5+u418+WML/8cWO6HP+Xz9aI2l34F/eLnAMSvHhokl0mdqt9BIm4A+3m/GLC2V4OCDHf3rZh//8wQh+dUWi+mISvFHUcv9QWqG+X4VnFKF3KwX4zc0OPBhJwK2+WHy0lIOzVpLKUCLeLWTjW4r1+80s0ZHtr5+24L+8H8R3eyZ8v5+D17M0OWuZ+HQ9B3cGYnG1W4XhFBtsl1McrDI8m07H37wawe+f9+LLy2U0iUV4tm7AlxcKsFrlhIVyB8ZUKDZaZRgliXeXks7awjHYFIYemtbZLhW6Sb6FjNlqJs9aXtPbI8n48kwdNq2RovRmTw4Fv0gh2vw25Ckw0mLEeHsm5vvzUG+WozDFAyujucjRn0R23FH+Phl9dRTNkVS0lQWR3o/Dmu2K3DjOoapIlBtdUc1rXltCYef8bS4PwUxPPFaGU9BTGYzR+ih08f8VJx7DZLMai70J/LckkrmcuZY51+KG6XE9rKTVwQ6a3b54dNMA1Bb4YLY/FaWkz+5mLZqtnMPlEWg1h6IrOxBDaQEYN/hggELQwnxXF+lEyrTHYDyNTIEKy1kEKALPVLwnzhXF4BEJeV7rgW0K/ozSHZuJIZiOcsMKxViq2z6XJsN+nhqXCuOwqfXFIYX4QhKBizl3S+OBBbkdTif6U9RDsBHjhlOk+vPaIFzUBuB+BnMXzbW0Be5sthYL+ghMx0cQTDKwkBGJxSzSeI0aa/kk8rZoXGqOxGF7JM61R2C53BOHHSqcssgwneOB6z1JWKPxnckLxmaVhkLuj6ZYZ9REO6BKYYteQuFsiRoFFF7p1RJHw8Wc2h91XLQ8nU5wwkwStYnXfoYU2xltg3H+XCkMEN3GBg00gBo7GgcNVks4rnHUlBQZSqIdUU49Wmaukkqr7pDk75LkDyuCBKVvFfmJ2/1XWqNxxuJLKo/A095QPO0OxJ0Gd9xp9MJpsz2uN4dhn7nyTH0kzrSoMF8RgNO8rkt1IVitk2GFcbpUIUOz7ihBgLk1+iT1yE30HTGGHEVxLGGk04SDyQpcnKtCDc3M5kA2mrK9UJ3ihK2+FMzWRaMr1xvLjTEEqgh0mNwxUOKHmToFbIxJTqtN1hi6y3A0V5DOpRMuCkNdujdqk9zQlMrAN3hgsjwGs1Y9RstiUEQn00ualrpHRTCI3JlkvbxPIEbuD4NSBn2QO5L8KbJRXigOPobmGDusmIOxJy3qKvTFYpojHeERiroDVpPcMZvoiT6KndT3O1/lIbY/5ZCyi2L9UBTpjGqFVDgjBLUKO7TG+2CxIQ1NeXKU8WLn80J0ZEViqTYdS1VJYqHcdGE0pszR4nZ8G41Cd0EEOmlEKnQ0JbFeFHlXpDERm4LskRXti/gQR2SFOcOq9kNx4Ak0kPS7dCGiCUuR3BuRFO3kIDdkRfoIMS+PpthRHOOZ0KUiMuMGBSZVYZiQ8xyzkjCuDYPZ5whq+F3dGWEYNoXjfGMKpmmSJFMjrUhfp4PrzrDFdKItrpaFYcVoi1cT8fjxkMl1Vo2NOhfstvhgpcoVN4e1mC92xUSuHRbL3XBzNBb35xPwaFmP063OfDni6aoKt2YiKKzReL2bSoJhAE7p8HjZhDUmpHQ6ex8erynBHdevTMOLf7chhftxIqYmBKDKHIupHjOmO3LRUR5LMnFDa1ko2qqCYC3ihJhQkTp8cGlZg8vzclyfluGzwzS82zfg+1vFeLhCMl2Kx3qDLwazT9AY2WCIyU7qxXupNQkDcY5YMgbgAgV9lddtm5N8UkejFXEMnXovijkFPU+HlLgwODsfgbO3A3zDveAd6kZR94UHY0xqmaqiUUvS+cJMES3OViKbBi43xhntOnusU6ylXr+/vTKCF1OFQiikvedPByNwe1DN62aD4cpEhNNISbsI7g5a8XaqHFdro/CPD4eB3x3iv78fxn993oj/7YNm/P39Mvzbu3b8+ydN+N+/38Sv74+hKyMA8W42iOb1r1LxetLQPqhS4XqRDDct4bhfF4PNTCZAGrbr1jg8ac/CxdJYXC6LY4JIwqOmBPx8vUrUopYaT3xKmpYaonx2qg5f7FEoxyvQoHbEtaE83J7Iw2Efr+F8Kn68WsV/U+PpmBZfruXi/3y/Cior/o/Pt/D7G734//7kHP5fX+3j//3NAa63x+FWVyKejtLQtWjwl3eH8MOZmj+SNJPKi6lkPBlLwO9vNQmR/XApAb+5VolfX6vG7+4048eLVXgxn4F/+3Idv7rZid/c7saTaaNojvI/fnYGX++XkfJz8bubrfh4KQ8fzpuEmP/ubht+eqUS31w04/ePavEfP+zCt/tZeDkdg+UCG8yabHC6xhvzTHyLpTTLFN61Ui8ctkXhfIeCBsaIN9vZ+IjiLwn5Xf4/qVjS1b5w/OWLHrzcykZP7nEMVpLEG4NgybdDV2M4WmgouvgasIbS2DlijCTWmWSHqz1puD9WgBsDJrQmSo/bfNBnVmGA16zCKKNQJyEjVqqFwFhtToAhioa5NBRDHDNJVJeGDZju0WCuV4vRpkjOC29MNCvEjpE+zovu6lCsTRZQlBWQMTaNOp7jgAHLQ8loKvREeYotdsazsEpTcHW9QjwfH2ain++PxdJQLOZ5LetIdB3tYehrjUS7tMq9Sob28mD0N6rQTLM/0pOItrooVBX4oqWAxNcpdderwsuhYtKgAZ0qV46tBkv5KnQRiDoJPOMpfmI1tXQb9/VIKW43pmFc7Yz97EhsSq0/4/wxGeEkmkmN6/ywlKWg4dRh3SDDMkHntETcKWFYVTpjW+eN2QhbnE8PxVUS/54+AGf1gTirCcCZGD9sR3liPy4Y63EyTMYEYzxegaZIX9RF+WA8R43JXAUJPIYU7Yfdmgjs1spwpU+D851KnGIsrleGYK9BumtHE9GVKtaMLFNrViq0zL9eJFcPpLnboDk+AItVKRg3a5ErO4466oCZgr6UGSryyRbBYINGR1qMPJXkiE1zIAb0x1DG/Daa6oYBkvBIuj+spF/p8ehcvhY9KeGw6AKQIWMOYmzs13Ce1ipxSAF/Thi5UOxH2vfgZ/niKilY2pJ2uowETsi62+SNZ12BeNjqg/vtAVjJPip2bkiLkg9aYwg0cZiyBGLM4ocJayBWGePrHTEYoTGQOod28DhHi6NgijgJFYGwIUuO2ZYsUQckR+2A2dY0bAyaxBoKo9wGucxd0kr2tTYddViO2/Nm7A8kYblZhRVqyQa/zybP6L7a0xqPFM0xFCSTZpNdMVqjQVeBDNXxDmLLRHn0cQwXhKM7MxBFiqPIo6sopUBLTflVKjf4hTrC0+cEZIGu0IT6kgDtoXCg2DHpST3IZymmpyoicZnu9GarBlfrFbjGC3iWbnk+QWrV545+gy+akgJQYQiGOZEUHR9Cag5Ca0qkCIppad8lA1dq+dmcIRPPunLiXFEY44j2DDrzCh1G8xUMADc00s1ZVXaiSpmFx9+SFYQemo9yvQfKGRz1DNayCDcUK7yg9Dwqyp2WxAWiPU2BhhgGotwNvUkRYttalVYGpaONaPhiUvihMIoGIUUpqL1e4YlWVQDdYQj6Q/0p5jLMaaLQHeGLimCOncYTxZEn6CgpYo1JmExxF4Izl+8uumb1Zh7F404t3g8m40qNP94vGvB0NgaXBvzw8lQCXp0yYKfZEw9n9CR1R/E67IvEF+cL8en5PNxfVOH5mhL3pgLxckOJT88a8GRJgZcrGk4QF7zi573fyMPLpXzsMBgbUt3RZqEojxYhMJyUHnEEWZlh0KmcYUryx3BLJlLkx1Ga4oWZdn73jAm1ZicSQzhWR8OxNRGCSwsReHRKhTd7KvzmaRHuLoTj2kQY7syq8IiicGmQTrTci9fMFZe7pWpP/ng0kIte5Qksp/mLbYins2Q4kx2GYpokScwHmSikfbU1mRrEx4SIokR+4f7wlfvBNdAZgZHuCJO7IIo0bs5Toa0xA3WWRDRWpyIvNRIFem+M54XgsEGLN5PFeDmWj0+WK3C5IRwfT8Tgx61U/HC2BBUUj+3BMkRz8pRHB+HjU+MUvUzc6YjD6SIv/Nk5C/72mgX/dKcC//5aHvDrefz3z/qAn63gH99MYItJVZoDo+XJ8KUZkHZKPO/NxV1LBD7sMuCzkUyx1e1cUSjOkwC3mGjmDUwwTKBLhiDRvOK2VYtvZs34aMiAD0i0v7rYhn267Xke/9WePFzqzBNtVadI89tNapzrjsEnexT7M3n46aVybBQ545TZk+dUg3cT+fjlhXZ8MJuPZ2OZ+OfXK/jttX6crYnC6YoIPJCqBZYE45eHHXi/ZMbfPhrBt7vlFPA0/PJyPam5CB9IJXB7gvC3j5vxXz4axhc7eTQXmfjljVb858+W8HyRpL1XjhtDOiG4UtvYp7MpQtB/fb0Zb2ezxOpk6Zn9J9u5eL2eim8uFeLPnzdQgOtpABLxwaIWF1s8cbHNV1TouzMeiw9Pm/FgPg0Xu6Lx4ZYZnx9U4HfPevA3Hw7hZ3drcX04Ek/nY/HffljC//rNPP7mZS+uT5D8GgOxN6HH0ogWXU0hqC73RQNFtSjDCYM879UOAxYIJ1vSronaeCyaldis1KNSYY8aioNZ5YKiOG9Cix/yDN4oy/RDeZY3xTMW8UyaBaknxeK0uSE9FnnOaxOJFN8YbE/xc/uUuLiSjaGaAMxxLJb6dbiwXY+acjnUUk7MdsfSaBqmmVjHmWQbcj0w1xaHJcbGlZUK9FpCCUAhGOVYtVe6o7POBzVWL7S3haK+whvNZb4UewUGaggeGS6C9LsaojBOop/pS8JCVzy2WxOwW60WZULX0oKwSoG931+BK225QsylymLjzDeLhJcpGs9B0mtvjD0GlHYi/vZIy+sU8L3kcJzNUmEhNQzreTE0nhliYdyWPgjbFPtrWUqsRrliQ+2J6TBbXDBG4AoNtLRi/XKqHGe1FK1YxrQ+DGeTFDiXnYjxWEIDAUHaWplAs6sjMEl75ltTvNGe6oqBLDf00WxtNcqxQKFbqgrGHI3XSnkYBtLcsWJRYqmMZssYhBGTXNSt76SpyAk4Lsp2j5UYxLqnyjhfdOeoUCt1aOP7zhVFYzXNj+YmFrdbEnFYo8IFvs7XqrBJjZGakVgIFRJYFPrbCDicztdjvDABxQSFeG8bzBMyrnSk4rBKjps0cm9643Em3wPLRmfR3ewi9Upax3SuOgCXan1wruQEbtU542VfGO61h3AMCWUU7LMU8kWLDDs98aRlGrc2JSaawrE/nUYzF4bOApql4Qz05AcLyDTHUZOSAlGS4IcgQoZUeyNFflT0AZDKB6s8matoTnppAPpoUPrNAbg+W4DeHE9hDHYIBcudKkzVhMImWm6z2lynh4aBLFUwsjBZNVO4rUzoFVonDl4QOtL9sFAdh6H8cCHkUm3kxiQKWX4UQkNs4RfkCA/PE6LojC7CB8kkqiS/k0jjIO23ZeHOSCHO1tONMWmdraZ7KQ0U7d6mU13+WAEnPRhtCRRRJr6qtDAUUdCTIx2hJvVmB58g6SkxQvc4nstkStK1GvxRlx2OTAZoZYIbOjLpNEuVmCqKxECGLwMhUHSX6Tf5ozbBCQNFERip1CAvxgHJwRwcnT+KlV5IlznD394GvjQe5YmRaEqJQE20B8wBNuhKCEaDxo8GI5LOjSZHHwlDgJOo8d6bpUU3abxDG4QpClBdsDM6QjwxE6fAcHQoeuhQB9N4rGkRaKCDlFYp9vPirBWF4Don+t2ReHx0tggvNzMwl2qDjQwSS5EtvthIxu2hYFzs9sBPruXj8ZIaa9X2+GAzFRc7g3Gm2ReX+mR4t0Mi3kvDvbkIJlkvvN9R4/P9eHxGSn40LceHm4l4MEL3RuF/t5CCjzdycI2J59J4Gg5mcrE6lY+uziRxi10ZcQK+nHRKknq50R81Wf5oK2Bw9qTglLSQp9oHa300KxaOSQlpdl2GN2di8PFZHe7PhZKkdLg7o8Db7VQKTzCuDUfj1lg87oym4NlcAW72pGI8yR3NjJt7bUacKVDgknSbK9EP3eEk+NAj4tFJicodcf62CHQ9Bi8vB/iH+OKE60l4y7zg4sPfy1xg78zjVLqgsCAG0UonGFOCMNRdjKH6NEyUyDFu8hHbTL4600LBycf55khRuOX5JJ1ySyjuLZhRTxMotS+t1fPY1wcwzYm+WxYkehE/6lVykp7EYflx/M2VPPz6dDL+29tOPO4OETR8QFpqjHPGjZkmpIW4oIYG8KPxMuymueIxxeBNd6pYC/K0Mx3frzbjNJPnYgrpI1MuulZtmcJx2aLG674MUroSl0lhLyayMZHphfVyFX48nMTb9W6oeHxSLf7JggAaUwp7wXEsl57AwxEm00pP/NfXU7hYEYr/8ck+/uvLZfzyoAWfLpTi2w0rfn2xB19v1Iga7q8neQ7nO3GrNQ6/v9wj9rf/sGPBtSYFSUOBm50KfLKWiq+2M/D3zzvxd8+78Z/ejeHznUJ8TIGVOqudb5Xj0WSKaNLyZDoV/+5hn6gk98WuGb+73Y7vT1fg8/VC3BuIxaPxOBy0+OHT0xn4w+M6fHchGz+9mMPPbcY/vm6nIeLnvx/Cx9sm/HCtGl+dt+Dv3k7jqwMrr0U+/vPXy/iXb+dxd06D6SIb/NP7HhqGUnx/YMKDCRXW672w3RuF5X41Wq0Uqp5YVFtCsDSTj45aGqK+dEEzxRpbbLSkY6JYhemSWEwVa1EYehL5FKWe3BhkhtmjmEKREmmLKF8bVOb5I4FGb7hdgwunilFT7IyqQjt0M2lPdIZjrD0Ue3PJGGkIxMF8Oha7o7HSp8Zsl5om2B5KioQpyQE9DTSalWEoNBwXC0UPGIP9NHodRUFC0KVV6+NNUTQdwajOOoGBJhk2l3NQT5ozZzrw7zEYbopFKwVIaiWcqT+J5upo1FWE8xj90Fokw3ydFjsN8cylnGMdWbjekUvRDic82KAq/Dh6Er3RpndHQ7QduvhzmOZZqoexX6bDYaVBNF0ZlpPKKdhdISeQZ0vq5bhcrEwS29XOmkh6Ol+cSY9AL4VlItwWvRyjdZ0PNpk3N2J9xL7yXZL5nk6GRWUADvPTaQriUMR5qzpKMaeQJ/jbMd96IVduB4vGnjnTG8MUoCGa/HN9OqzUh2OvOxbLVRRyinyt+giGTAFYtupQFHEUjcwJ3dlR0DM3pfA41MxVrZkUrepMdOfFivVUGV78Hal6LcUfnTz/i2XReDteKNZmbRYH4VZfMl7MFmKmgHmNZNuX7o3NOhqCtGAM5ChQwlzSlKGAgee3UZ+CvXodSd8DhxRjaVfK5cpgTMTbUKM8cKY6DHs0H9faKPatYSJfX7MSWCqcOac9RBOWO72xYn1LtZbQIC0Sns/BIA1AS4E7CjiPpV4Rm12JWKhXY7c7DQM07L2Mz46iWBK4Bg05EZhrz0QXz0NOQy9V0mwuDIZRYYMHe02oz3CnFjF3JTugjvE2UBSIze54LLWrMdeggI2Dk82qtIAtXheAyBA7UWCkrSIJtSSlEl7AdhNpNSWAlO6BJrqfNDobPd/Tlx+KvvI4UTEuJIh07nYCIW7HkMCkW0Z310XxnSiQFvfk49v9Tny924TLrTqxXH+rOASr5mBM8uLV0S23ZipQZwxHZzEvZGIAFroLUcMAzVY6oEzrgQ4Kd2NyABpIj/WGADozLzQZw9CaLePAxKIl1YGUZIPVWgrFQCrF3xVnSFszZRz8yXycG8lBXwndbrIX4kNsxB56qbyo3M8WHo4UD8ejKEiQIyfSFRZ+p3gWk+CJIgpce0qoKDiTJ6dJ8XNEYSTdYroGHXy/JOajTNb9dPqzxihYA+wwlBCBxcIkDBo1sKp8RS34kTw5TtXrcWvEiNVKX1wdUuJ0hy++vZSPdTMnSj5Fsscfb+di8N2+EY8nIvBiXo23q/G40OaFz09n4smMGtcHQ/FoJhqPF2LwaiMOtyeDcXuE4jEdhE93DXizkkAxp2h3MthqvPHZZjY+3zTidJUjk28mni4n4gl/9+H1eqwM6pCbbIdQGi5thCMiOWHy9HYo4KQ6GMjCTjODroyTtdwDd6fkuL/gjdV6G3x/S4d3+yo8XdHi7qQaX5yRnvHLaCrCaBjCcK4jBG/WTLg2GIcbwwZMcgK3aY7CEkRRSvfH6bJYXCNZr2crMJYUgJHsUFTFkShSQ5DE+NOQxL1ortyd7ODl7YYIeThCIoIhiwqCX5gbHDmBPQKOIlLjBq3eE+11SWgtjeZEYGww2KVe0WcmMrHQHo2xmkCcHtRgvMobG51qzDfEQM3koOFLKg+8XpOAFU76uWx7XKgPxY+nS0VDha8Wk/DNXBz+2+tO/MNhMX5YMADfbeGfn04xQWSTPrtgjaMBJaW86DdjxyjVgPbHm4EcPO7KQEc4YzErGHtlalHO8clgMZOpFssZwfhoskJU+lunibhcp8Y9xsSl7iRe3wr84tYiuhIDkUCHPlekxA7/XepLLonkF1upuNHmg29WkvCPt5vwNZ3+77er8cuVSnwxWoDnHclYopER+21HspnQ9PhkzozvlivwkH/+/dl2/I6i/6InCRNxNrjTyu/mmLyd4ec978HPz5bhdzca8LcPe/BgUI+/ejiM393qwd2hRPzjB3P4dKsUL+cy8dVuGcdALdZ2/MOLEfztg0GcLvXFWh6TWgNNz3o2/vlVL/7yTi1+cT5fbJ/7YDoGf/+4Ef/zx4P4jy878dubFO+lJPzyWj3+87tl/MOrJTye4zFPJuL92QLcXVDhr97W429fW/H7+3n47e1c3B2lme3ww1Iz4aLcG90tKrTwes5ybq9MFGG6Pxvl2QForYhGtSkIlRmBGOb1lXqQN2WGoTE9FB1M3PXxf6w/URbhgbpEGQqTfZBrdEey9BycBufsKamWui+aKuywOR2Lrek4DNT5UZwN6K30x/Z4KiaZsHcn0ym8CrRWRaCJgi2Z4aJ0Z8z2JKOvRokC/QkMkQxvbtWhryISh4vl6KA5m6pX4SJN7nhtJGbatBhq1qPdqoFBdRwVOaGiN7s5IxQlOZEoyJBRzJOQkxrIf4vAQEMyDUEUJqr1pFQVhU+PVUscFszR6E72F+DUnR6CGo0r561eVJ/sTwzG+QYTtksSMJUaLrawNUc5I9fdBvmkvhLO/4VMGs5cOdZNEdjKkWOV3z9Hs90ZcgQL8b4Ylnqj0wTsGzlnQ+2xbwjDktwdSzEB2M1Ow2RKIqqiQhBNwZUeWeojHZCmdkWq4oRYb7VeqxOtgOfzCSM9epRRnF7sFlPworHVqiIoRmC8NBgdWZ7oL5RhoESB4lgXNGQS2CLtkRpKSKTgrnaWYrm9GHUpkWLRc2mEAzJofPspcDc5p65ZY/CkNw3PRjLwaDQN8wUeuNCjxUGPBl2Zdhgwe2KnT4+9oWRM10ehQCU9q7aBhYRfo3EWC+ykZ+uTKY641aKhsNtjJuUYThXxc6wy7FcGigXKUsGYU2XeuNYgw+P6YNwodsNN5prz1kCCmFr0gqhLPY6NXr3okHd+LJPmMpY64PvHtqY0aOtlYZgxh6IxlRCbGYrZViM2BwtwYb4K/ZXRqEhxRRLziCXdFWMEBWmr5ECVlOeog3x1cYxapVaoFukZeqB42TjY2az6ep1AXLQ/Qr2OI5RCLQlyBi+WlRetLUOOVk6EhiRfVJIwMxm0+REUuQwf1NARKShwgV5OCHQ5gQj3Y0zIDnTGnmiSto8ZebHr4nDYkYLDlgTsWaPFbY+ZbF8MMfH0G/1Qmx6GLLUXUugWpUYaMRSVamMIShO8UZLgAZPSFpk8qTKdO9oo6sVqZ1TrfTBMty0tbpP22DUYjmIg3wOjRRSc2gicao7GQmUIhgo80WP6Y/m7Yq0tP59BEX4MWoU9YuTOiKO7DAn0gk4VieHGUnSa9WjlpGiNd0FvqifqNQ5oTw0mxXugNDYIpZpQlJO6LapAsZWtnyRv5vFaOCbSpGmJ8UGzWqot74oUCkZ+oAOmijjxCqLRnuRKQmDSq/XHzfFonG5zwwcbWnyzZ8D7FSXezkfhw8Vo/Ehx/G43DW/mNbjC5L1AoX85q8abZR2eL6hxdyIMF7o88XBejk9OJ+DDtSi834jB9T5pi5cjbvTF4PaATiwuej2bhDdMSKsFNviACfKjrQRhIi6Oq/H4dBEsRkcYlM7ITgpBCZNfYaIjqpOc8eJUPdarNZjL86GzTWYij8ef3tDj0zOBeLsTiK8vG/B8NYmiZqIIUZz7gnDQ7Il7PK+FUntMFdri4UI6TQcTbVUo/x6IoXQvHlseLrWbcNicjQF9oGgwURBxjGPrjs5CDSo5nnHBHDtlKDThIQj08USAnz98/f0QGBoA/zAfuAc5wl/uilDGmCzypNiFUWjwgJnj21ujwmgraS1Xet7vh/25LMx1a0hCMgxXhWOoIgy1SS5Ya0nB6e4cbDYmYbVchvEMW+zSdd/nuH28kIU3I3Gic9Oz1kD8zYEZv98y4X+6241n3TRKDXrcHCrDWkMOcnjtN5kET1O4paqGz7tN2MmLEI0V1k00VKUxogqUtAjoVlsGbrcY8YxjcL3egCvVOjzuzaJQ5+KwlwKRF4Y5cwzij9NoMME2q50wy8kq9dW+T0PyckyFQ6sTnnfJ8Mv1LHw+rMNPaFpe1Grwbzem8LItGaupbrhUrcSDziScKvDjd6XymJLxhglOumvw0yULbllpsGui+P2RuNMubdNxwW+v1OI/PKCgn7fi75+O4OOVfPzsXBN+2K/Di2mav2Wz2Jb2YjoTP79QjyejBvzpYS1pfhh/uNFJQlRjPMFG7Cf/5UEFng9p8OMpE/7HF9P4t9d9+HYzTbz+C8n8//fDEn57oxJ/ca8B+O15ft8M/vndBu5PZqKJn3F1LAZ//kEr/refj+O3j834q6dF+F++bMPv7pfixpiCid4FtTku6GrWYoomptWiFgvXBpsS0VAcibIsf5RmBqA8MxD5CW4wxTrDHOeOohhX5IczN4U6oy7al+MbzATujyLmtVImyrT4o+hvI/VPxGGLRm66OwAz3TTLe/lY7FWSsjOwTYGwpNrBRHA4O5+Lpb5ELA2loatKjopMdzSSwJcHjRgheZUnO4lXM6m/2eSL/RETqpNJqIUBuLdeieXmWMw1agkwcsa8jdh+FiWtX9F6igJJGQmBSIz1goaCFR18DBkEhsYiNTpKY0UFxeGqODSl+2CpOg47TSnizunZgUIKiS2N6jH0ZEdigVA2nBmFVo0PhkjTO1Vp6KEoj+cpMUGT001zOZYZgq1yjSi33aFxxFASwcQUKrbcSg1DetUU/9BjmEkIwEamHGNKN2ylhOM0hX0xPhKTqfEoCglEnIcdIqgdKXo/JOg8kJ8VhPrSKLQVyLDdmYLLA0ac7dAx/8RwDnLeDNCMdNNA8O9LjQrsciz7KeiSIZ9nLI/USVujPVGS5IdsGgM1TbyF4FRvlKM2LQKlWl9Ra0QyzGcKQnGrToc3o7m4yrhYLfbHqrR4rV2F9WYalK4o7AzE4vqqCev9GgzXBqKvmu/pSxB3dgvltqhSO2KL81JaIb9rVYpaCuuFnlgxOWGv3BcH1RTtzhgc1IXjIg2ItFJdWhh3udALzxvCscJ8e5pm78mSCWMVvtjq16Mlz5UgEYblRg1j7QgGeG4rxaHCMGxRB3sNztStcJQzPpMDbJBOY1GqtUentEq/QoHxmhi05wdipTMZPUXhpPuTqEz2xAhzh1lLaE5g3iwIp3HwEi+bRLnXqu9JG4Q6/rE5SoMxBhZSR3VcAAZM0cjiIJaHn0Azv7BKflxQ66pFg7XKWAwWqhApGQB/V0TLPJEo94ZJTREmbdfwQjTGu2KYbrmHLmMw1RUbFgUOWvRMWjL08XfDTGA9xbHQBx+lozsGo9IRiTwh6fZ5Et2WysNG0PR8ayrqKDYV8e4Yq9KhhU6mKIYThRN2rlaNGSamOTrdyfJAOlY/rDcpMWL2Rl+uB6aq5egyU6wSXJCudkBJdgTSE/0Ro3BDlMIL4TIfeLschz7cAwlBx2FW2qOHgThSGIH6RNI5k0By0EkYw135ckdmqAvy+DLL7NEeH4Qhun2pjaFV4SHKLhYGOzO43ZHlY0cBjxL1lRv1HqjXnkBX2glc6FPi3Y5RFLN4uazEmwUFvt3R48sNCslSDN6RyD9bi8f1Lj+xYGi/1gkfrsTjs51UvNtIIMFE4fpQIH/KScAxeLscifvDvng8LsdBky/GMo4xGIP4/4JJc/k4a3XD5WYPXGn3xK3BENJNABZqvfFouwgDVgU66lPF/m2d4iRqckOx0pWJB+t1GM4JFKuAH08n4sFkBF6sBOPzs0rcm/PBdostzlBUXpDCns7pcbk3COuVDmLV8UTRCey00bGuZqM3yx5rdVGYLApBudwGHYleYvvhqZp09CaFoUrhKhprJPocEdsDS5kcpC10SQoZ1EwQHg528HR1gYe7K7x93OHl6wKfACdEKv0RoZQK3diIBjCp0Y5IVp5ERYYfrCY/5MQeQWW6I+pNbhiqlKGFhq4q4STas7xRrrFFa5ovpi1aTJPo50uZuGj6LnZqsVsThrt9cRQnBR53KvCsPQy/2TThp/NpeNISiTOcvBNpXthvykBbagRMFN3RWDeczQ3DxUI5bjHBnidRS88zH7Zn4mKlFldrE9AffRJXrfE45HfesErlehNwrVyLD8dKaW4MyPe3Qau0GJCJ3EwCKQ8+yYSRi082mnG3P00kkj2pVnVrEF71KEniifhsMBGf96XgOoXor7Zb8OVYPj4YzKBRiKFI68Wt9e1Cfzzq0OM/3hjCZ6MmfDWZj6dteiym2OOTmXy8HE7FueogfLFRgP/pw3n8sFeFrzbLRDe+C/UKrJcE4ItTVThDg3y2Xnpsoye1x2O9yB1nagLEaynXkfFbhk8Ws/HdqWJ8s5GP93PpeD+Tgs8W0/GnZ0rxk508PBuOwfvFZLFP/sdzxfh395rws0tW/OpqJ/5wfwzvdyoYO86ia9lvX7Tit09r8cOVHHyxk0CCLxB3pxYr3dCQdhytTNYNFiU6GhJRlOyBDOURVNB86yiIBUyGZp0z9IyrfLU9BstIRBTAgYIY9GREop/iNpajxnCGCq2GUGRE2aGY8WBOdsB4m4pz4DiG6r0wQTqfbPLDVGMgGrNP4spivqCs8VoFlpnoCzQ22CYB7k3loZuJeYigkhd7lHnGDtXpNBvmIIxW0nwUBxOK7DBYTLIq8seMlaLKWCsinXbneGK5zQBDEI9V64x0gkuWVupY6Eq6JXAwL+oiTiIu7LjoaZAQyvPTOWF7qABTFK9KvSMOxwqx1pyI3oIQTNTEwigVHIk+jkKVHXOwN0k9VGzt7ZVKtxKApAXCAznhsGidUJvohppYR4zRgK4wr57tzMZGQxKGGM/SqvHlSgpaNUU2lceeFIBOjTvKaWCl2/LbhVoMJ3D8vOxEQZtozxOQcT5GyI7ChzGclOSOOqsaYzSUA4zJ2XYtZlqjsUrDvNCnQkuFOypNxzFWG4KmDDtM1kVgs5/ETDGupfkpS3ZHS5Ec5kQPlKcFUBPsSavUEurFXHMmhsp16MgIweX2dFzj+e8yHs7THC2VhOBcdzw2CHTT1fx3GvrZFhruyVQs92mxPKBHG8V5ukuN3SkTlrqyUMvzqzV4i2JW0q3+rboYnKfZkuL/HHXloCZUmP27QzTJhJOLNCULRQG4ynl2pTICqyl2OFsZig2+5wxpfJw/EWzSeQAA//RJREFUS+KppTmu2B1Kp7iHUY+CsGqNEd3/ho3eGCdJz5cqCIUnxbP/SuawQRPjiGO/Xp+IERqUbqklam4AIZVAVBZFvQ3Hfp+Jpi0fKcw9A8w5RbG24ppLL5tSo3w1PyFILDrLJSH3lSUKsi6NcUN/vgpZ0oKBGH5RDulc74I+ivNWs4FfFoL2nDBE+h6HMtwLiSTSbL0MBfEBKGRAFknCGX0MbSmcgHEn0aA9jpEcP6zxhKZ4cN1p7ujNDkJNWrCoxmTWe6KMLrmQBG6MOoqUMJoLJxtMNOqx3GNET7mCTof0mytDTbovGkhDTVmBmG2IxcFIpliuP1+vFBOk1nCM5B4oJlBLtjdaC2ViD2kogy0nJQRpJNFopSf8/U4ilMLr53YM+gg3xAYcQSzfU0yH2mYKoUNSiIUJ+XF+yIsLRFKYEwqkNoIFsRx0FRODAvU0PR3p0ciXuXCsHJATzPNNiEJpVIBYKJdEQ1IjtX7N8aWo2+BSP4l634hHs5HYrTuG273u+HIzVoj552taPB0Jw6eretwdCMGe1R6X2rzxdkmHD9cT8GA8EtcHAnBzJBh3xkNwpc8TX+/pcL3bFbdIx9d6GAilngxqudiK9HYuDRdrPfFsRI5LTe441+KBa8NKLNX748JEGroraGziPVBcoIaehO52xAaBR21gYmB0pLnhynASnswb8MWZDLwh/T9bisAnZwyYLrHBg/kkPFs14t6URtz+f3cqHVcGFbhGsnq3X4Jzg1q0GW1xaSwL4yXhKOJnWlSOoiLeVEm8qKsfe8IGldogKO3oSmXuJBceRxCTmTIMmhB/eDuc5LVxhreHM3w8XeDmRnH3dIRcHgilMgjenjSS3keYGAywZEehhLFUke7PZOqDYUs0LPqTSGLyma1WcaKq0WRwRUGEjbhFeWncgn6aSam94IQ5EPvtOsyVBGK52A+bJV64VBOIpxT0PztViJ8tZ1HYo3GmJEjURz/bboLO2QZ1sT6Y1FPcM3k96Ja3+d0fD5lxqyYBP9ts40TXiqZCy8m+2M6UYSnRG0+ajbhdGY9Ngx9u1yWhm+KzVK4kSejxarkTpyqN6NQGoIzC9GC4FBcadBgzcO7obPDJdBq+mDTiVWcc3vem4C2NwDOa2XcdKYK6v5ovwbvJXNyigL8ey8Zajhc+o2g/7zbgs/EcUfNfus0uFbB53GvAlQYleihKzRSWO91xohyltPr9THUEXk7ni/Ktn5IiD+powvmS6Pw+k+H1jmhBIRcaZfh+v5zv9xeVsaTSmz/sVuDZYAI2813xhHQi1bVezXXAFMllp9wD3+wWYb3MGTvVnqIV6xc7lbhBKrvQpcH5vhh8cr4c//TVLP72XT8+28vE9d5QEdeHnXIMZNNo5zMRNulQkRsCM828NdMPpTqp3oSH6ObXKm1zZULMjzyCoUIFGuK9UE4hqFI5CWHrz4pEM+d0XSxJ1xCINoqbhVRamebKHMM5TojIoPEcrHDGQnMgvrnXgaXmSNxbK0VrpgtJMl5s9bzIcZ5v1lCMadakvejNeuST2EvjjmO+QY2D4Qw8l5r4nLLiyrQJo8W+qE+wEQb3BoWlhXTak+2E+dpoFKloPhNJaRUxyFKdQGaMg2hQFMnzaSymwaD4pitPQEHyjSfBSd81Xq0kpbpQLIwoTziBdGl+pTvDkuGJ6mwfFOmdRMnkplRfmiA9uki4Vo5DNQ1Oe5oPLByzDsbyTk8ORS8eNTTapTQUUt4uI7BJ25Cl/J4bcRxpPBZzpC0qCVBl4bYoo7lYkB6J0nRqmKPjfE7AGONLA34c0QQ/VdRxFBVHoKY2BkWFJOsMR9RVBcFSSIEv90K9xRN5RhsU8qWhvki18ccbIpmPArHYm4hyozMSw3nuhSHirkVlpq/o8VCfHYzJ+gSMVhEky1XCmEstcS/3pGO/VY8pGqe+XC+OfTpmG6NhUjKXMb5zOXeKUo6hodgLY52xmB1IxHiXFjnxRzHdnoHarFCU6F0x30jjQiqepMHfaVRjPNsNK8wJ0zluWC0NwMU2DRapK9KivUEatv06jWi0dYp6tsb/c4bzbqWF58zvqze5YKBKhtYcdxzS8EklV4dJ2X3ZfmilUbkxVYo8nmODQWoEFYYW5g6pvLWF+aA3Pxhj5ZGYp6kYLg5BQ4oTXy5oy/TCJM3AaJkcGTSA50YL0WjyR2cZ8/5QNmxSEj1Wy4qiUJAtQxYp2FqshJkfnEPxK03zRiGDrMroJUoMSqUOpX7ZLXQ/JalOqMwNRoZBhkypEYlRhYK0CDrcEJQafGFN9hG3gTr5ZT3ZvqjV26EkSlp4ZCfatzUmu4itb1kRR0R50KbccJQZPFBI4cvVHIc1w5uf44RGDkB/dbRwa1J5xYpUd7HivpnORRJ4qf73Imm/McMDI3RJlfEnUKzmZKRbHqyQoymP9FwXj+YyDdQMzCSdv2guEhruDDnJPMD3JAJId+kU5dJ0ik6iD5op4vV5kajiRU5SkvpUbsiI84Eu9CSylE40CBx8JoC6BC+kBpzgBA7leXijIDoEmTIvFFDIpVXvHZkxSJFuD8WcRC8TQSWD63J/KD7bT2biluNs41F8uCDH56sxeD4SghfjoXjQL5FSIt4txeHVbAwOW71wl2L5ekmLZ7Mq3OgPEIJ+fyIUr5aUTLYx+O60AQ+GwnGhJQj3hvSYz3XBJ6sFeL+ULRp9XG3ywSP++/0hBS73ReFsrxrnRtJooOxQVhiJrHSasEwlgqWFcEwYqZxAFo7hi81CPJjV49E8BXrTgN0GqXWhDx27M27zcxcrnHgsdIsk//vTarw/k4+f32/B271iDBe5YbjEF5udCUyCPqhOcEE1E2uXiUZH5cXk4C7ucEimJ5bOvjJOgebMBFhTtciOCeUk9hEFbPycbeFLEQ/wpKi7OcHLnWQeGgyVIgJB/h6Q0zyV5umRnRBGwookmXnDwOTTniVjAo3GTJkKZ+i+9zszcdBtwkpdAg1fKAbMSrHAsyLWHtYER/TSAc9XRglSP9fM8SGlPyel/ynH4C/OW/HTNTPG9EdwoycD44wPLcU8P+gYxuPcsJcRgGtl0VhP8sAnI4WC0L+ercJBAYmH82AvmxOdMXMuNxKfDpTgFqliN4XGgRO5gRO6nkQ2m6/EMI+/Te2LDI7HYXMeztenYdboh7F4W0wmHqcwm3CvIRqHdPmParS4WcIY4tjeq4rCBySgs2UheDORhTczOXg5nsm4KhWlK5/1/FHM/+JcOy5VhuOgNBgXayLF3t91sx/mKfrbZTKcrorEvjUK2xXhuMPPu96ZSLOZwmOJFQU9zjUo8HAkGTd7Y0Wxj5ezaaLW+8er2fin1+O4y99L+86lZipfrpTjq9UK7PNzV/M8KeRBIi7vDtHIVHmTbiIZy7H4+ZV2fLxdifenK/GaxuniUCx+9agH/58/O4cvD8qxTaOwUe4nti+NFwahLcsfFoqRlpSaTqosJ10mEgak/dddGf4YI60sVsSSvkk5GcGCKlukgleEhYGMMIppGOppqmo5d9v5Z2kxbWWCB9baUnBrqZhCkMAE6oTpKsKFikaHJmS9KQqzVRG4t1hGo+DLhK0Vd/zastzRXxiMoWIpnkIYT0fRnumOvb5ktBsJQAWeuDmTiWfrhTQqGjxczBDlaH/N81vi548WOGCZpD5KgZiqjMTNpQp0F8lQnUYRzudPnk9PpQb9JO6mgiCUJNoL4V5s1VLQwpjfAnGK16OAFFhgOIraIpJ4rQI5jJU8vS3aKTIt2f5oz2AMcZ6v18SjM90bE+VyDPJ7SrQn0ExD212mpvhQ0JK9YTGSBJtTsDJUCGuODP3WBHTS/Erb+frLY9FdqBK7iWaqk0U50QqCoPRMOyPSEanhJ1HM3C9Vm+xtSURddRS6Scl1jQSxdiWsNUEYG4lHX4cCM0M6DLdEQEVzMlQfgolWOfOtHaY6NajluOUbTqAiy5XH4I310Wzmf2+SfTxOM46b+efJGhUa0pxF2dNyCnZ3ng9qk+0pykdoiAhtFFQd/y2FeayflF6QZotRGtbaUj/MjaRgpCMW+RTJEo5xboKn6PA415aK6bo4imUEzg8YUauljmQSatMccNAai/Mk8jNt8WhNsEU5zVNbvAO2aNi3a/TYqNNjlLlDepRXk+nMMfPjdTyBlTY1j80LE5xTI8VhONWVhl3S9Xp3FqxGX6SrjqOE+tpRpUJjSZio69/OeShtj+xvUooSwf31NLINUVgaSsEcje9Eh1bUImi3hCI/4TgKDSdRX+APG23M8dWcTH8YdBStOEfUEuebLTGoK4lEYaqn+CKpHKiFYlqc7o6CVBdU5PjAyonVYo1FEQk1L0uNzKRQpDGRGmNJ5RTERikQSpWi4cVQSQTqklyQw8RVHHOUyd2PQUGXXCxHAwfTkkSzQBMhFaqR6FsKwqY8f5jjj4uLuE732VwYiIJEW7SWyii6biiUigOQtqSFAb10KoukE+mntICrjcfWUxophLydx1BvjkI+qU0f44pYtTdcKd4nmDB9SebyUCcKBt1lJN09CbW5TIvxjhyenxJpcR5I0LghKc5LdO4qN4WjNMVPJJAyGg5p8UJ1mpziE4JEmQcsKRrkq2WI8zoJY4gTrIlBKI4+SQJwEE3sVyrd8XYjgcShx2c7Kvz0vJ4k7osPJsLwZjyMwkv6GYvAR4tx+GQlXix6ujPAJGt1wO2hULwlsUsL4+6NhuLOcAjerWjweiYCX2zq8GYujoJOIqgJQSMD7cP5XHy9USQKHFxt8MWbSQ2udoTgzlgCro2nYoGur44usTQvBAW5EZgfqYObjY0o2PPwVCc2WzXY74rAL+7VYNlyEh+spePFQipWLd7iM87z3853ynC1Nxh3RyOwWe2Ej/dzRMnNw2HptqYzJ9sJMeHbcvwxUaODSX4CcR6cYIHHxHqMKr0MTfpIdHLcFirzaZCkwDcwYUUgI8ofcSFu8CG1e/Dl50pKd3eEp4sj/L19EOgfBE8PN9hT8EMCnRDqa4csmqqi+DBRbKg02h1tSYGwyJkgCpSY5PWsjLanE/ZiIpNqHiegWCc9d/JEFX8nPbKZIBn1mZgg62Jxrl6Fz5fN+NV+Ff7DjU687E/EbnGQqC5XSCFJozNO5bn0RdvhUokCZ0iK5wvDcb1ag4ulCtyojsMWRX5W54yVRA9cLIjCzYo43K1MwEFWOB5UJZLWw0THpPtj5aLvwOnaDJxvysdKUQI2inQ4VUICISWdLo7EAc3pi95UzOtPYpPz8XJRBHZTvXC/WoUvx3PxA4XzHpPNqWJ/PBk3ituDt7p0orRlHc3Nq74UPGrT4Xp9ND5fLBLd1251xfM8Y/DVTiPuDWaKvvlPxwrwdr4Cl5oTKORpuNjEY+5PE7cUBw3HcZnJacJoi9ViD1xuj8KzaQM+3crBn11vpqmsEAbi2UgWfnt5EDfbkmkkE/CY1PDRsgW71TyPRqXYWfH5fgU+2i7GL+/04nsK+i8fDNAMWlDM2G0x2ODBXAbNo4IUT+HIC+A1DEVfVjAqdB6iWFQI52w6r2eu8hhyeD3aU7zRk0ZjX6rGiFGGzjhPdMV6YM6kxBQNZH+qtDDMmXFBwuR1l3brVCd5o4+xMVEWi73eTCxzbC4OG3B2QI2vrtTi0UoW1hvCcGkoGZdGMlFEYm/LcEONwRa5PM5KCsd4eThWmrSCoJoION3Z7jgjNV+hkT3o1+KTc9V4vp6D3VYZ3pzKweuNDHywlYW91gA8XEimCIRgrTaCRlOPC8NpmLYqkBdtg4FKAoXJBy00bgNWJfqrwtFXSbGoCsYuj3GlKwbnZzNwdb0AbRU8lzwH9DaHY6xbg8wEG+QlHiXphjH/Sj3S/TFeIMP1kVyc60mloY1BDUUgl+dTRWCry+dnU5BmekwUCA0sOSGoK2Jek/psF4RTVGkkUn1QmOBKoaJB4numGlIIMW7Y7MoTt/PreF2aKeRtUn7UENiYe6U1BNOjaWhukaOwzAMFxW6YGEvEQJsc6yMGdJX7oKcmAH11FHn+rqnEXRQAqjNLayDkzPN2aCzwwtZYGloLvbDco8fhbB7zAwW62Bedee40P95oMrlioo6CZ+X4NEYx3/sIAe9tVqG2Igh9NJcVZm/kpNBsZLsghSLdUBaApgpqUHMSGkpjEEA9kLSig4Lbnu+P86MmFFCvxooCaSIDRMvW5Uo5DvuMzFl2KJXWjSW5Y7fZKBYc7vfmoN8cilnGwqiVpjzPDaOWQJo8L9TSbFXG2og4uTpbBkuiC7pLo1Gcwhit1aBB6udfpRBFgjrqKOacu1IDn9GuWEgdMPtblIQVzgtLAOoZV1X51ElLEOqKfTBYH0W4DkBDoR9sytP8V1sppP1WvXBnDTlh4hZ3a4EcXXRkjdkhqErxEVWTankhK0gaVWm+HFwFCpN9Ea/2gFrpCmWYLZSyo4iLOIYsjROq0gP4GWFiAURTFl1KshuF2we9FPceJqKeUjmmOdGlLWOD5Uo6mmjxvpnGONHBqCHXG8V0mJKQjzSpRP/fruoImHTHkJdkh66aaFiyvDFIJ9WYF4r5znR083MKdA6oz6GYMzHnMJE2FEl3GoKQpvdGYW40zIXxyMqJhTYhFLp4krRkQijWFXnR6KxLRWFmKGlVifQkf6Qm+SGaYqBVO6OAZFVgpIvTO6FQexIFMTY8J3cGeSQU/vZ0mKSEjFiYDXKofY6IJiolGhcKRxgWa8JxbUyPBzMafHU2BR9vReHNkj9+dYWJrt8T76fl+GHbgK/W4/H1VpIQ8k9WEvByWsME6IjFAhvc6pOJhXBPJhR4OhmFq52+pCU3fL+bhNtd3rjZEcz3J4k+vMt5HjQFpKbxFGzm2dEs6PDFqhH7UsnBnljMlQWh3uAiWkCWZPlArzqJhuIE+B61+eMebOnWL5PMZ+cL8d3lApKUvWiMIJX2vN2fhNM1MkzmHMPDyRg8n1bh69NGPJmKwY+XS+n+PbBk9cK81Z/E4o04GqedgQxcWahCe0EktF5MICmhKIz1RZStDcrCXNBjCEe9ygdGN+nOjR/K1O6IlpK1woXu2gEyr6Pwdz8OX08HuDo6wMHBCc7O3nBwdIWzhxPCIvwQpw6D2ahFe1kmjaIBLSkKTrogzBbr0RLng2adF0oVJ1Br8OS1O4nSRFd0lqvQXqJBTXYkrKQNc6wbcjmBa+PsxRY3ab/2z/dq8e1aMT4Yz8CnFMyrTPpGXxs0GUkyUQ7oUtviWq0Wm6YAnGFsX6hQ4KIlCucowPOctDtMjIsk9j3SygbnxHmK+unMcNwo1+NZZz4+XW/FXJGCAkTCSwskhZKASIuHTRmYSg8UZH6GBnuHBCiVg100OImKgYc0wtukrCX9CZoIPzwlAb2fy8UNks03+9U0ik34bLMcL0bScY4O/ofNKkHkl3hODcE22KsMo9B54mJrAt5vNuK7M934dr8LD4bz8O1eB1YontvlCtJ6FOOqQND5JRo8qbf52cZI0Tfg0UQSDtvD8QlF6ovtIny1Wy4K1qyRIq+3pohSxdLrVKmKn0MyHcsjxSjRprcRxXCeLefjf/7xLEWuHO/2LPjhVie2GiOwYPHHAkl+nYIm9XefLlCgPTEAHUZCQTLzk8wO6cw51RzHCr0bRjh+nWl+6CBEnOYc7tVJ3cUo5BkKjPH9A4YQEQPSbeKqRE/mJeafqhjRXEV6VjpLQ7XWqMM8BfPmrBF359Pw09ut+PXjPrw/qMbd2RzxbwP5PujIchPlM++ulmCiUobKuKOoT7Bj3J5AidJG3H2cYdJ9e6YC//D1Mh4speHdmUJcHonGjSkNRZvXcT4WBz2BmLfY47BXiQu9MaT2LFyZSMbpPpqmUl/MtcRguFZOMpeJQjNdHJOOUi8Kuh92aaa3R2Lx9Fw5Lq1mYaojHCaO6XBHJMZ7VeisDRb14Jf74jFmCccSc2VXsiMmc/04pozL0hB0p9mL8raHs+VoNfP/q0+gLM0TVsbxCPPyw4u9eHZ9BDfPtOPRYR8eXOjBXf751ZVhfPFwHvsTRejJl+HmuBlrJXJcbjTgVnMqds0K9GpsMVsYIu42SMc+3qfB0ADzfL8aQ20Kim4QNtrVpFQtFnpisDyqx6nZVDSXe5BE3UidTlgfN6A62xZtNI3zndEcDzl2hgk/jLHJas6L2iCcGdFjc1CLxV61eB4+QyMz1R2Lqf54joMeTVYZqksJhSYX9LeqUJThgP2VIvQ2yNHNHLYwREpeqiaxZ0MZQNBMcUcaDY5ZdwJrnUkoIuFPkLYnSmQYzQ9AreYYliqVNC3OKKKYD+WGiq3SUsnuboLeUlMiHmxaCSQeeLRZig/2LRR6G4zmOuPlWinmysOw2ZGIJZpc6c5yUZIrugig9bn+qMrw/L+a/PgRXP2pZSE0cCR1qQY7Cd2SdBzLFPed4VQMVgahm3l+sDpU/Hur2ZexooDNtDVltT41GN350ahLCcJ4ZSJSeGJjFjoDUoRUYS1Hbg9TpJ3YPtaQTheRQ/EvixcL17RyJ8QqXSjqbkiXqvJQOGvy5egoi8FAtVbcSsjXnEBpghMmG/RY7ckQxCw902mn67PEO4t94OOcWBLBDZVHYLQ6Cr3lMlE9aZjOY6BOwYG2hZEDkxF3BDmJJ1FbFIyW8kj0WnXIj/cQz8QbCiPFTy2TVZ81AXom5qx4T7HVoyArEhUl8UhODkV2rlaIuTzSFdnJgWJPp4Euv6oohhdejtrqRCRTzFU89yS6zdzsUFiKo5Cb7EG36C66G41URaK7LBLFTDCqMDfERrhDF+kOhc8fnwPtT1Th/lYTRplAJ+k4Z8vtsWm1xZtVOf7kEslkOxg/HkTjJ1tafDGnoqAr8aDLH1+sJOLT5QQSexSW8m3Qo7PB2XpP/PJKBb7cycCDkQh8tpGMd4s63O4Lwgcz0Xg3G4vXk0zmy7nYrwrFAZ3hTLqD2FMs9QCWFiL94Wod7vXxmiTTbHnboIITTmoDaWUg1VN4GvI1vL5K1FNoVRTZKyNx+HA3Hefb3Xm8xUzsvkyM9vh8zUoBs0EvneJejTP++n4NLjbQmVod8cmWkQTEc2dyGeGEHChwx1BJIHZJfb38jj7GRKq00rZEh+xoVySTGNuYeOey5KjmNejUe+DGSDEuDBagWGWLycYUNNJYSWVbI4LsEeTnBBdnO9jaUdCdveDk7g0XPzd4B9NQqkORqpfTbEmlfgNRKPdAX2YMZkoSUKP2JDEEoVrnjqnaRAZ+HN1sJPrrE2Hh9TZEOiEpwkEsuKxK8MVQXiQmmajG0lxxrZGJItMJ//BoAje7DSTEYMTY2WCu0Siq6vWQVs6RjqUuSTNp7rjdkYzLDbG4UqdFf8xRnKVJ3S4MwxYn/mCMHZ505eKaNRlTOh98MtNAMcwQ9aa36xLQl+yFoXQ/rJVFY5NGY5BkdIqiPU4B71bY4GZDHK7XqPGOhHXIJHCWx3Imx0fcej8oCxSNKn59rQNvVwvw1Z4VP7/chqutatyn0H+zVo47JPMXwxnYLgkSt9Ql6p3MCUST2g4fbrTgP7zcxgqJ7OPVeiyYgrFAUzyY4EgyN2KM1PndXiNpXEsaz6KgK3CTCfTRRDx+ftUqmrj8cLYOl5o0uNpM+tI643oLz61Yg9OV8ZinmbkzVEBBCUA1Re/udI4g3r/6aAWXaTwfUdg/OVeDa6NJONsZixb9MWzxOklbrkZzVGjQBaM1NQoWfQji/Y7R6Aejp0wvnvNKC1XbknwxW6TBUpEOLUo3rBfEYypVgUn+nwalO8rC7WHVe4k6AxXpvijJ9EZNbhDac2SY4nh3ZXqKhbOSCD9aycTNaQPe7JopvFnYalVinomzhoLZluWM04OJsCbbYLaeuYrzuzHFEcNmf7GjpiPTFhMVnvjhfjv+8HYIX1yz4PYiz5/z4wqN+IXBUJwbCMJBXwB22ryZ6Cn+RfbYaw/D4bBWrLy+tpiNudYosVhskuI3QzHrKPciQduhrcSZgEMB7I/E7W0TXlwox+OzxbBk2GBjLJak64fhZhqAOpnozS4VFlmrJlHy2l/rSuR1dMQCTcmmJQTrzBM1CbboLwnHIHNZZZKTqDS23J2ELx5M4cGZZtzjNX92vg13tmtwdakUT/eb8OPjGawQuHqzPbBKY7NodMHDpjh80JWKV62JuFdLozFgZExz/OtDMNIWht5WUutoHKY7onCWkLFB+tzieO9NpWKGeWmRorwxYcDebDp0zN91uba4sJhJjaBhLnDEdC3Ht8gZF8d0WK4nLZe54B6vU3PuUXSWOYuKgDuzaRjn50staXubaBraYtBF4e4gTA00KzHA67XQq8Xj87WMH+apmWz01KrRSHMsla7OT3RAFHOA1Pp2ijm+1mCPBasSGyTqnkyOf+xxrNXEYtIchhJqy3h+BHozwqE+RtEvVsEScxybrVpMFPnQoGlwi2ajmdDXRiqXzO8pmrN7C8XU2EiUJTnCQi0piiVYxJ2EWX0czQSrav6+pyiQhkUh1oJJj4zPjhjF4smuXHdMW8MxUxNBSKSRb4rGeqeOIBwiitHYtBojVnvzVGhKDUNLhhyVen8kkJ4mrUZ0FcaRYjyRF+2JqiTpGQ0Hy5qFZpMGZaRac3wQijOjRGvK/MwItFQlUWRVKEjyQZ7eHc10aQ25MtRlBWCQzrzfEkO69xcryysojBN18XTaHognvY2WRonb8WMkgW6ezHJHPBpMHsjmYPRKz4fqoxmocpjTnFCW5YmR9kS0kICqcsJEe1apV3d1jhxex21gori3V+qQSXHISw1ARYESMTQjuRSNaB6rJ8UsOsYbOhJ5kpImIcaWxiAWRZkyJMa5oSBXDr3OE0FM1qGhNmis1WOsNwt9dO8VdE874yZ0MSF2lNNVVcSjsSYLIRRx6TFDCMnWqLLHWH0cNnoM2GqPxotNEx7MqfGrO2a8XKAzH7LFN6dleDPlhh824vC43Q/fLsfjfrs/brb64ic72fhkORk5Tjbop2i+nNHjWnsI3szp8WRMhbs9MpJ3NBOnBx70huFOdzge07U+YJKRnn120lE+6EtlEtfhIl3sfJoNvl7PoRhJKymdYPS0EcUY9oaL6exkmOtM5vX0EY8FpEVDJXSdn5ImrjLhHLa545O1ZFxpiEQPJ/rD7nTs0dlfb5Xh7YyGn5uMp4PhOKx3w6sZGoD1TJwnIcyVeaEzw17UD243eTFuNGjICsSj/SEsdRQgLcwO+bwm6yVqzDG53u5kQh/Nw/WBdFwdyRLbOSbrYnB1qwHDbUZ4kdR9GJeh4Qzaozawc3eDLV820i14uZdY4S7dblfLXJEXG4LqxAg0GkhyeopVEpO2tHe2IRkZiqNoNEeg3OSHRNJIrVkLXbgzVH5HEcO4SA87idGSWCxb1OjQHsdpuukRJvF3FJ9fXu5BMydeWcwxdOTJRUnjaVLNAJPgelkEznHS3+hOwR2K3+d06KckY5rsitksf8xnB2GrJBrX20wY4lhPpspwocmI/eYU7DEB3uC5b9eTEC1y0n8KtqsUJGcf7FfKRTWru3T0z/i5D7uSca1OhSsk3DtNajzvTsAnUyaaBzkeDSfhVze68ePlVnx1UI8/vdolVuR+t1uLX59vx+8u9eIvb4+KSnEzpHKpxOY8qWo4OwQNagcc8FjuDhfhUlsaJtJ5jCT/mXQvxloehgwOeDiciVt9KTjfosGVrnhc7Y7Dbo0/vtkvEXXapfibSqeItyaJ7Xht8hNojjyJhojjWOB4NdGgbXNejOcHYo1J8g2P64e7o2gwHMfzrXJ8dbmF196AAZqnZUskJvLDMFsch640uaiF35wegz5zEsoTZEzysaig4c6PskMfP3swN4rnocQg39sVF4h+HalF5Y+++DC0xgWhMT4AzaSoEgp/U6kC5TyGco5vLWm0Nd0DLelOWKwLFQ2EHjGGF+t8RNOWx+t5uEFaX2kmYBRSvDpUaM1zECJTazyKmdowfMpxfrZTie1uLfYGtHi4lYuv7zTi3XkzHm2lYaXFE1do1udqHbDbG8D3+eGetMh1UYuDTs6J+QTsd4ZgutwFNxbTcDCuZ45JxNZYIpb5ed1WJvJqHywMqtBjdaMghWNtRIHDJcP/9T2l2O6PwtWVNKz1KTHLuXl6SI87i5zzY0Zc6SDB0mzcY0591JWAy1Y5pgw0SyX+oozqlDkIM8UhpE9SYeJxHkcI7i0V4eyAAS93qnB3IR+bLSo8Xjbj5mQmHsznYIz0eYG0e6k+DLv5TnhAwbxDQ/kJxeV1ayyecCzujcSLin2DDd5otNCQNvqQyn0oTvG4PpQoTNv+eDIFnkJbQ9ru5Bh1UMSmkzBi8RbbEDfbwymQYVip88e42RFbzUG4NBgjzM/1CRqKwhO4vJxESnXHDv8uVehrt/hgZTQZy8MpNAlJWCCp91YyJip8UZ9+FP1mHkvOccaSG7oohFnaYzBxrufzp3RXuo4xvNSsxTjnviTky9VK9FJ4p4tkNJixaNKeFPNm0MjxyyXUJXhhuiACE3mBohHWfkM43ixk4AUBa8V0jCY6Ap8uUQNGEjGZ5y5uuRdr+SKYWpOdxEJd6bHNBLXv/HgeunhNDoYyGUuch5URGCoKwFRlOKqYhyxxNmItkrRza69Hj4Ua5trKMIwXB1DMs6NX20wqFKq9hGib6GKz6GzHG3Mx0ZIPBYU2QeaAYibG+lwdyul00xTeiA9xRpLcHaqQk6LHubRKvL0mFU1lOtGoQ02BjSXh95Rr0CJVuimPQVNuCMoMbkLMLSmeGK1Si+eUxcqjpLgwdGT7oTs/AO15PhiuiER1igPf54g6Jp6p1jgMNahRZnRHlckX/Q06pJMoKrLDUZ6tQH5yMIU+BApfG6hDOEjSM9KCKGQb/FBsikCyjueXFY4oqRZuNJM3X+mJfuJ5kbQNQlrwV1+uhrVcizy+Pz8nEqqokzCRlAoyfNFE4Z6ggZA28NdleyObglmV7Y9UnQfCgqT9ld4I4lhJFeUqmQQbMjnxSUUzlT441eyH040u+GBVhd/ezsYfbqfgr+6n4uW4G573+OLDIQV+tmHE1WoXXKxyY9K14PmImlRkg3Z+z93+aDyTCofQFJy1SgIegc9XUvFilI42ywZPhjTYqfDDjiUc60VhGDY4YznXF89HjdgqcMOlugDSfgbuD8eLfdXSnvdipQOmrAaclW6XFYeiPNZZ1CvP5TXrM9rhFSeI9Iz+KWni0aAS1xtVWDIysffniDaD0vat9/OJeD0Sjcs1njhX6Y6ztT54NZeOl8smfsZJ3JjOxuv9ZlxfKMOZMTOurzah0cQk3ZCB7CgX9OSSePJC8fVGHd5MF2Ik1QFb1RF4vlYitu9IbjOTBsKd4u3AlxOFW+r2duQE/+52Eo7eDnAJtIenzB6hjMXUJJKG2YBakxaluiCUa/1QwbgWRSGS/JCvdoSKpssU74TOWg3aSMTZiYHITQxHXrwMaXI3xNEwSCUom7QuKOJ7C2kiVhl/UpW4C80xeLNhxb3lKgxXxWK1MwOnWhKx18xJS2O5WB6Oyz2pmDMHiiQ5lO6CWYrGJsldavd6d7RYFPjoovGc5Lk/nqvH2+02nKaYS41AznUn4qBDi4tdcRg1OmC9lJ+TKW0tjMUjmpwrTbE4rInCXSbMe3zPJQrJq4FkXKWQ32yNwQMmr1fLBfjDs0n84/s10VJVek792UYVHtEISNXhXk0WYqM0DHOFAeiniA3nBDOZR2GhLEYIep3yOAW9EEUchzs0sJIwbxWFo5IxfrsvXTxbX6bZluJIWt37eCIFP56vEW1TZzIc0ccEJZH5dkkUKjkXGyOOIk4q7JHggcvd2XgwXYZTDXF4uVGDP7xew3hFBHryffFsqwIPl/IwXeJFMXfABs9ztpjXU+uBMpWXWDVdlxyNpkwNrCkRoqBIkylMLLSVVmJLDSt60iMwnKlEV0IoxowqjKZHo17pi740BXpNSrTR7EuP/8Y6U0TzElOiHQq0RyA1q5AaEq20hGGo+CRFV1q8eYIC7kcSpGHpiSINBWK7T423h7V4fakaD05T4AaUOE16vsnj3hukSJIM316sxEdXKvHJtQq8OpuHK/MaHM4osdnph7k6EmT5cSbpMDzYoCkaicTrTQpOuR3uzurwJ/ebcZkCUJdOWm8JpcD5CyLvrfbH2pgep2YSSZdepFc9Lq+n4uMbVfiYVH6RQr7fE46vbtbh3UUL7q5l4elmAQ1iMj7eKMWDngScLwvBfc7hx41qXKdY75kYV1W8hlYFzhKSzpJEpUWOUtOTG716/PSwRVTm26oKRIYj5wFz/H5tCP7+5bho2LNX6Y9bbZG42SLDFc79Z+0ReNESjvfdarwgHV9vDMHFjnCOWTjGCSjzw3KsTWow3uSPlqyjwuxf6IvDWmcMlqQXyXWhmUYszwnjFOORIhfsEgoWLJ40dh6kWo5BpRdO1/tjr4HXkHmvn+P04UEBTg9GcPxpYhoDMFDhie0xgyjuMyXdWo+3EesMJBO23RmN051yXB5SY6ncCbUU1STqVEqIDeqNzhiWQCjHA4M0PnOSiOZ4o40xskJDvVuvwek6DccnGtuVPNZ85tGYExhKcEdr5FEMJTphIIGxk+WMzUI3Qo8SD2g43tKAfbeQjh/XcjhnlaKh0E4TDXSpFxrST5LSI2jgSrHIuS0t6CtQ0rRmuGGjMxEjNBNTjNMhwtNiE3U0ywWr7Ros0Vh15rihr8ADs8wR241Kjo8CNtFeNqvSKu1wDxuEkNaktpJq/j020hE6lRsiAo8jKswesUoP6EizcUpPqMJdERnEBOp3DDppv3bgMeQkBaOmUIPqPKXYIpRMV55Il1NtDBR7xWuNATBrHZjEj4q9ccVaOzRl+GGqQo2aeGc0JLmjnhTTQsHoMwdzgvmjLs1VbJzP0xxBb4UCljQPpJAapRaF0h5EadtCGWm7uz4bCUoX6OSOMCUEiKpmealBaLLEo74sFiXZYaQwR+SlByIlzhW1Fi3iVHZIVJ4QW1tGpVsnramozA1DNC+sMvwo8kkWFRT6UI5LK6lrskWHhc4kdDER9lcqaXYSsDSQD2tJDOoq9Sg1hSOQiT+ZDqu9UMYJXoqVBgUWq3xwkeT8YiEOdwYD8H5FgTezQfjxjAa/PJuI7xZJs31R+JRJ43lXBB62R+LDaQPGKOQ3OiNIdMdxb0BNuirGTw8qsFFoj4e9SvEeaXGbVHXrTo8GC0xI0u3QvepY3OkzieImrydz+L5MfMQk83o6mclXjmsDKVinEZqqSoD0eGWyUot6jr303FHqp9tmOInTTRF4OqPDm6V47FY6ibKfH80U4FKNFk/7TfyzGfvl/lg2ncShNYC/i8UBXa/Ul/gGHfkBg22Bjnevm667OppEnIDpxlQM8Hq05KtQZZRDS6FsyYzAplUnqiFtUAjnOYm6U21F4Z/zpMz6tBMYq5eLXs5JNDWVRRGoIN2Ghh3FkeMUdMargxuJnULjzrh14O+k65VGo2DW+qBC74fyOC9kyI6KokNZSlJ1qjeSo4+ivjQC/U0pKEiRoTInDibSWwENgCVRKnJRgF0er1QvfZLOWRLzQR2NKZ3xORqZC6MmUdiiOTcIU5zctXEnaJA4iRtimaBSRR38K0PpWLSEYatejcP+TIzz2C/056ExwRNpPPeSKCe0p8swz/M/y3+XFiVtNERhrtwX10dJZGU+ONesxGGrBucbYphsVbjIn9fatLjZFYurnSpRklUicmmRm9TP/aP1MrzdKMMnpPJX/POzpWJ8e4ZmqtuAe73p+GGvFRea9GjmWLaTBpp0tmgxeKBTIozSaBg5hn2pPrjRl4MbXRn8HiONYi5utqfgYqNedKP7ZL2WyT4dF9sNONOkFj2aZ7PssMbEMp1mTwIMxE5JKF+RmKRhn8lgnNCoT2cHiVaWgmg45yQD8/5cNyri7LHIz740YcLNmWxMml2xJD0XblZhqliGGr0bqTkMDRnR6CxMREuuBq2k8NpUGn8zTQbBoJ7fM2hWYKkuWdTzzqYR6UgIxkyhDtOFpDKp0AgBQ9puJd0ZbCuPQF1JEGoLKJQVvIa1MlyYpAHpZ9Km0J4iOW90eGO7KwDrrRT0cY4359tHFPG3hxa8vlhKY5qImUYvbHZH4dKUtBI+G9/cbcWffzyFH5+04cvb1fjkeikJmWMxEIL+4qMYq3TASIUDZuu8cWma4twRgvM9IbjWH8E48UJ3hg1GS5wwQ/O9MxyHvgovDFoD0VtFI9DF2OiSkzDdsT5A8Z7Q4gUNxfcXyvFyLgmXukiDG9n4xcMOPFnJwp2pZPG45e2sSZQnPUdAusFzflwViRuFfrhXIcO96nBcIk3vFXjioJjkznl7tS4C9zvU+NMzVvzmQh1uNnNeptngVpMMn06nAD/dxV+cr8aTlggcFPB659pgq1DqOuiN532ReDkUze/U43pfhOiiuNThh5kemtJ+GSx5FM3CYxip9SKdc963SNuvImjo+O+WYCzzzytSpbW2aKxwHuzVy/Bw3IDL7YxxCuFhswyXeBx3e1X8GYZdUv6G1R1rDZ64MqpGUwrnfiA1gdRbl3oS1xYKqSPUEH7+Sm0opmgQ9hqCcFtqOTwQiS2LK2ZKPMT37tAML1WHinKz0p2haYLEUkkgZvO8cK4xBlfa9GIOrtKc3+6iAcvywaDmOK4SSPfzg3G+NBx7HNdzZVLzJT+86orGq7ZwXCl0EK9vmX+f0uTc6YzCWR77M4r7bp8GZSTteULfVEM0GrJcxTbt8iRb9JSF0tDFoUh/nAB8EhOc4yWG4+guD0ZpynGUJDGerKFo5P+XHpkctmphkxRmtyrtDc+N80USk6BUik+iFV8KU4CnDaLDHMRLEm5POjRP0lEwE6Y8wA5RAbai/Ksnk2gEJ5D0vFjOg9GHnSC5H0Eyk26h1g2WJB90FyrQmBkgKtV0kNDbswPRlx+GUbNcJJOGBDe0GX3FFpPpKlIThb63IFTshZSathTrnJBMoU2nC8qMYvIsjEZjfjQMUW7ITAhBAIlNEXAUbdXpMNCEJKndhKBX5smRY/CC3I+fkREotiIMU7illfq5egcmhDAely/GGuKREG6DGH5HT30S6oqi0EeR72LSnyGNJ9PBSY4pg+9pJU1KexO7qhJhyVGI/yM9WtAykLpKI3GqLwMbzVIBAjchjGcZgE8nYvF4VC4qvH29FY/Hg/74cDISrzpl+GIkDp8MaXGNFP+QgfvNWh7OVwXgHi/2Jyt5eDufJWpgPx9JwHqePW5xIt0hRVyuDSIdZ+M8E3qj3AYTRm9U8BjGjTRJRh88Hc3C4/543GiV00RkYTCVgqigE+V1HZRqAafJsFRvRG9OBErlR0SVovW6cJxn4vhirxDXeuWYzDyBBwNJeDGej/u9JO3JUlxrTUALHWRdqI1Y4X2drvGcVY6DWiUGUp3QFm+PCwPZ4hpKzzSrkgMwVJ2M7BhPDNWaoA92QJAt48T/GDJ4vDpe32iS9yhN0Nn+dFG1b6IiFNcXC/DJjT6xyGO5PwlXtq14fL0fbaQIf8ag3TEbuJDYwjn+Ch6LkmbEpPNEc34UOgpUaM9ViOpyOZEnRHnIXJUtRusTUGMKRmWWnyjlWZ0bg/qCeBjCXJCn9kFVggxzVTQhBQqMMVYfkrSXMpwFCX9OenyyYMb1WTPu77aiJN4RC/VxsKiPok5nh9kKOQZyfdHLOFmwRKCKotmf44PFGjV6SMBVOheSnxpKe5q+AM4jmpREzpuiqCMo5nXpSHfEcL4zBkxSkSYb7PBazOV7YyrLHYv5ATgj0RMnrfS8+oAJ4SpJ41abGl+vWSi0pfjqTCPebFbg8XIRNuuj8PVhp6hTv0ND9XTMjD+9OIinkyXoNbiQajzRmeIunhfPcL5dHi1CzBEbPF+y4su9DmyUKfBs0ow7Xen4YLoU351uwzenW/FXjxfw8VYj1ixR6NTbYktabZ7ugMVsd9EVUSpWc6E2CrdJFq8n8rGU44d3SxU4aNAyQctFCUupKc4cP/9gIBeJpHfpubW00vc3z6dwczyRCd0X/dknUSgZd17XurRA1GcqKMRyJjzpJUMDY71X2lGT6UkIcEYn84YEBh1pAaJH9YgpCnVqd/QYw1AR7SAqV7ZnB4gKYy35JL/6SGyOJGJ3JB4bJO+dAQXWOvyx208CbHfFnPU4hihSPSYbrFG01xppsmb0FAZ7rLUx0be6YrjiOJopdOut4bizZMRHFyz4/l4jfnjQiK8p5h9eLMCFcQWpPACnumS89nbY71eJ99+UVuuTPJs1NnhG43y5m8a91IlCnC3u5jWmHcVKezQGyv0wUh2I/nIfLEu3oRtlNAVe2Cdd3ptPxi8Oq3C3MxIfLaXj27MleLtpwu1RHb45qOTvcvGgMw6bRgdcyPHEzQI/PKeY32JMPasMw3UK1g0K1kGuO87T2Lzo1OBpmwoPmyLxk+Vc/OZ0Gb4mCPx+vxR/caYcf7aZh7+/UIV/vd6Az3tj8KDaC+eLaeirnXGnI4jXW437g3KCix77ncE4GIzE9SUDJhq90VhwFA0Fx8Tz7bE6P1J4GGZJ+s2JR9FvdMF2bTQOmtWiD/ieNUxsDX01lorbFPazFMcHXTF40qfF4y413owl4V57jOhgJq3d2a6hqWLMXBnSi7rvzTSYnZmuWKGRHsj1Ziy5YYWmbZPAcbdPids0Ua9HovBsSIFVs6Po2neF5ni/Toa9mmCsl/hgIcdZbN2U7mpI9Rh2iwJxsVqOi9IWwkYNDopkOOCcfEEj+pjz60G1AjcptDfKAnCD1+qRNQiPqv3x0OKLZzVBouTrKeNRPGJuPVPti6UyN2wzh89YgrDWpMLhqFGUfLVojyCPQJjG/NCcQaOdE4B0CVp1J8QuhzqOVSsNhvQaLQ9ivrXHaZoQaXGqTWuKfLU/T8ugVaMs1h+5cjfUpStE8ZS0cCcmrGA00A035WiRo/Lh748iOVAq+0mxK01HBN18JN+bofEn3QQgU+ONkmSZqLFemuiPeIpontJO1FGvT/ZGTYIrpMYorSleYl/oXLkWM6Va9GWGiYVHPZkhDOZYtJAQpFvw0mb6VAppkzEEFr0njYASacFHkB1hz0kZi0SFO4KYEIMlExHFyduUA7MxArERttBFHkdFdiiaS2NgjLXFEGm1Pj9IFFWoyfZCfbY3uvL8kcWEkac+DjWPVXre3UrallZ3Wpns5phAt1p47kwGLcmOSGHykbZYSQUc5Dzvud5SpCkdhHEZtMThzEgR5mkCJgqlikvBFPIYzGQ7YjHHgaIagW82cvAbuvuHdLHfLKfh44E4/Didjvf9cbhaxgvfHYu342l4NpiIhWwHDJAIR5OP4lanGpeY3J9RnB9x0u3kOmOLAXeJgXa1PR5TNCQt0bYo4jkkSd13KBTSXuEfzlSL4h4Px3RooUCkUwQ7KWQr7dko5rXqztKgN1sFq4Yum5Pp0bIJZ3uUovHFemUQztOR3h3MQRcJ6kKzAd+d66Up8EAex1wi18utaRhJZnKp1WMwzVd0PBql0drpKcCoJVEQcrrCFSWpFNZ0FaK8bRHpZYsoHyfEBrlA7fvHZ9VyGsUaaUuRWYkE6RwYzFUJdjR0fjg/IfVmN+HCLMfpVguu0Jj0WGjYGPTSoshwXotAmszcWHuaBhJNcTRNox/aGEuWOFex57xM4yRuqUmGcqRaK4oP5aodUJ4ShhbSW7E+BDWpkcgNc0Q6r2tV+BHxzHjB6IaZZFtOaj3e0lw8WSwU+4ilSlVxjAVpW9SAKQTjpM5RGs8aCnsax9jE75LEXBL4NRpFqalCvvw4Ls82IjnoONLDHaHicRcq3VGgsIWR8VVIQT/dpcUWaWi6iMYnwwF9yXY4XUMip6ietv6xaIVUqlKq8T9f6ELhlFNwDeJ2/BLJS1qlvNcVj7FCX2zUx+DLMx346aVBfLhUg19cGsHbpVrUKY/icn+uKP7UkxckakHMVMWIxkSnWxJEK8rtKiWejOeJbWXna9WieM2L6WL8n99exavFKlRRaK0c/7czZXjUm8aEGylu2V6pi8L15mhsSOWVDUcwYjhGk+mI9dJg/PzaAF4sWrBSGYOedB+Ux9iLeVyscccITfA/fn0a9+dSRRXByRJHNJK0OvM8scjjkRbUtharRL116Y7IUKlMFIaSnj9aOUeqYo+gnOMtbW2TClstVmlREim1IXZgTpEaJjmLKlytHJ9hJusNUtIqRXWlnUl5lCZpkkl+KQaXJ0Jo1kLxZC0GHx2k4q/ftuOH6+U43eqLiwPhmCi2wdUJEhfft93ujsHcI5hhYj7VEoy9ThrQCRrw82Z8d8OCr66U4s6cjv8WiGsT8WhNtsFyjYxJPAZrFK+lsiASYiyND8nQ4onVUib4Whma9XwfBe3dmTrR2Gq6OkxUs5Tu9C2QxjrTT+DRYg6vQxY+WzDiawr5R7PJ4k7ex5u5+JDU9/1BFf7D4yE8743HWYrSvfJQPLaE4x1j4iHH7UUlqTzbGfdJdddL/cXrTXcc4SIWd3mMUj76ZjIFv1jJxTcTBtwocsYDiweeVHjiT0YoqsWu+LQ9Ek8ozI9bgvCEZuTlBIGkN1LUpthpC8Z+dyQG805iQFq4l26DBYpaU8oRMf7tJiexD38w3Q0DiY6CeNeYi7cLAkVxppu1Cnw+mYV7POezfN9NCtb1SuYbiuXDJiVuUPR3cl3xoFeDdR5LQ5QNtiplopiLhfNouykBrYnOqOV87DBQ8Ph5Uk31t1MGGgKOw7ACb4fk4lb4JzPJeDeegNfDcfiW5/v1kgnPerV41K7GTVL75fJA7Ga54GFjNKErDVdogF626/G0Phrv6tT4hLD3ltT+hv/+ivn4dVMUnvP/veaxf9Sswrn0k7iQZY9X7Urs5DnijMUb12kgpbsOO5wX5yoV+HCqmGZBgz2a64OqWOyUq3HYnEaRzkRdxDEMJPviVBUBMd0P+y1Joty2VOf93lAq7vTqcLYmAjZVMR6r1Vpv1CcGw0wyz4lwQAWFOE1mi7wYJm2NJ6SauNWpTEYqL6QG2iJL5oQKbRBFPwrRXkeg8j+BQkM4ilPkKNAHoyw5DEX6ANFqsCyOopkaiLFSigYduCTgUqm6EdL5bIlUCEKFUakXLylR6mYj7VfsNzHBJvlR1PV0x0q08PcjxVpRcGSoSCdaq0pddEr5XSVGFcX8CAKYQCVBV8nsEcaffqQ96W6BSe8mGi8kk1zbSzhRKA6lhuNoozutZqIsoxhIVXVq07xgUp1EEpOzga92JmZp7+imtPe0S4+1CtIAE0YhyVwShUKdDFUZGjTmxaI5R4VQCmhjukzUpDdzAi6UKjBAApJuT0rPr+fSnLBDwtygCz6USjoWeeGLWRM+7Nbig1YVbkq1xE3OOOSkmks5jtVsXgvpHCksg/E2JOwkPCMhf7tWihecoAsJRzDKY98uCcFSAU1DfRImMkPRqHKCmWKYyzGSFmN9uFxAGkvCu9UsrFEApNaEM1YVxqriRTW7tvQ4FIS6I5/n3EHxONUegUvjOtyYTMceCXy/NR3nO02IO84xSXTD95fHMCR115PbMRklYIjGqSHGHXkUNjNjZqHaiPwIZ6SHOoqKeRo/W1Gz34P/P9LXBa4k8Eh/T4T5eEAVFgB5iBevmwMS1cGw5MbTDNJQxvqgLS9K1CmOJC3eWcjH7Xkj7i+mMsHl8e8kgBUG+3gU7m8Ui6b9bTm+qE5wJH35UTjDGSeRmKrUMH4iMU4zV5PgDms8jarBE+2ZQeLPUq3/7CgnUflQEtdClQeSON5KGqFRmpJnI4VYo+E7XUQqa1JgpcAdG9VSOU4dGknLGsacmaJ2bbgYv3+yib98uY3NGi2q6aB70tzFNpblGg2my5WiEldlvA/OjtUgi+YmRhL8aBJLhhpdNMv1nKySI79C4/JkvQiPl/LRn+EoOsFJ5R+7ebwdeifxd+kZmbRa9gJpRarYdrc3GT36Y39sJ1kjJ23LSPnO2G6WbjPLcHMwDx8s1uDTjTYm+zZsVemx25Qi5qJkZFfbElBKIdxojMP3VwYxXxRCktbg9VwJtopJ0iTfPp0dtsqj8IsrozjTZEAd58oK5++LsWLSRgbuMFak6nOvRtJwvysW+2Xe2C31FDsfqmQ2qOW5PZqiAC1bsG4lgXA+FtJs5yo9oGRMSsU/XpyyiMVNcxV2pFZ/mjAaJdLUHOeftD6ljAagj3O1LP6kuH06XOQh9oFf6NNjvV6OtuQTKOLndNKArTdoKXruNAVh2CJJTTEB77VraLJdMEEaO0eaPd8rx6D5KIXdF2f6AvBoXYMHy5F4t6fFb5+W41+/6sXfvWvDlwdZmCOlX+j0weVef/x4NRffXjTizZYej2bjsdMYhN3GAKxZ3ZnTbLHbTIFbjMfPbtXiswMzZoudxDNiaS2ARKFSeetMQtAqj+0xj/0+RfFuR7R4THWpiUa4Kgy3hjKwWatCH8/lxqgJIybGQIoDJkweYhHrlztW0X72h/U8PCPhfz6fhnezSXhM0/Dl6SKxjuHJSCKedMXhWkWIuK3+lFT+cbOGwkNRq1PgPoXxAQXwUV0k7lAcn7ZE42mjVA/BH08aw/GiJRJfjibiTUsE7pa6k+jt8cbqj4/qA/HU7IRv2hV4R+F/Xh2Mxw0U28YQgkMwrvSpsFHjT1oOwGDyMUGNZ0mu11r16KdBvzWcKfZt77XosE9RmkhwxnyyB1bTPXC7Ro17UoOaslDcLqep6DHgXiXHo4w5LstNvB5ao/CY4vmEJHuZBH+Foin1G7/MOJ4rkGEqN5S5joQuPVIl4Ej11qUaCpcaFbjLc3raGY4P+iPwrM0P38/E47vpBI5BAC4W2uNpcyg+HozFyzYFnjZF4EK+Kx7VhuEG8/LDGpqA9licy+T4D9IANKrwKMcHH5SG4lGeLx6T3u9Jr5JgXGJ+kO6EvKZ5+ro/FQ8qQvG6TY3dHCfMpDKuE2zwZi4dNxpUuGGNwacTZlylyb1RE48L5RrRcXHbrKZJTkRbpB1mjKE4bDKiUXESm5ZYMfeWSyJwU1oP0SjHRrE3xTwlcFVqavJ/Vz2TtgLVkY6s+XKUZoWgxCSDmcmvgKRjTuWEIj1VkqLLUoJEmdNcfRBSo3xQbJCjMD4UORo/FCeGoDQ+CJWGELFCupaE3p0dJvratjApdZPK2+Kd0JvmI/qdS1uH6klw9RR+i1RhjULemOBL0Veh2eCPOr5H2n/cwM9rMIQil2aiKjZIJMKyjFhold7wo3gpKSCKwBOIoLDEBFOUo04iLfoEcuLskEHnVhx/QtTqnqqPxGp7jNhmkhVig3XSiPTsLYsJR6rnXJPqibPDJixWkjbaNJikyG2VB4vblddHSnhOIYj1tSdR2kFBopTKSEq7AAojHZhMTmDDasCYMYQXzAPnrfFY4fitZgfhtDkCWzQxq5n+6CMdtQfR5Zv98WfLxfjT+XxcKQ3AVTrl91IVr7FMjCQc5wQtwJeblXg/W4hHPYnYK+IEZAI/S/JaSnXAnrSinoIybYpAjdwWBopmV7w3ZkietweM+NNLLfiYE/58i0zQ3AqT3t5gJpOkFkWx/kj19USIdLuXItaYehxX55Lw+Y0GzFvlooXtII3KvCUZiS42yCAtP1pvxCSDrTY+EDVxwaiPDWESyyPxH6c46DBfW4xYj5OI8bRFAGk5yseFIu4KF5qdk/weVXgo/L3c4WxrCycHRxy3d4KvLAxePt5wOHkMkYFeiPJ1gB/fm0RTkk7jdH82D9eGtPjqIA/vmUBfzMnw1b4aP7tKM7Rtxi8fjuGDnRr0mTxRTcM1mB+AidIICpq3uI08JfVI5gSfKFGixxiM5gQazFgXcQdB2nKp5bnHSOsdfGyQHXQESTSChy3peDtdiu18P+ySbIRAVTNpM3Hc5PGUxR+HhjGXzmvfrHXBLcbFz65PY4EmQmoqc7nbiGuDJnSleoi7Hm3ppMmiWGz0lKGzKAEGmTONoxsK1aFID3JGZuhxtDIu9vvTME3y3mmOwSqT75P5CtHjuSnGEU1SK90MioLJHQM5DmL/6pmaKFxpjsMCqWaXiePmRK64TgN5fni5VY+xvEA0a2xFI41cVxtUMN73mtJwoScXZ3pMOBjOFTtIFineN6YL8dMbw3gk7Stvi8fVzgS0K20wkeKCKaMXxtI8sVQYgYFUH0wXyHGWn3NQocOcwQuLqV44xWM4bwnCqUJXvBiJwx+u1+O31+vw84vV4lbmZK4bpjmeLfH2iLe1QRENYXuuHsZwZ1GA6c1pK0l4BJ+fo+jvpGCq2hEDlR7osTLOiplPaIoXe5LQL1WTo4i/2C7En78cxp897MGrjXzcGDPgXE8cdpk0N5qj0ZfjiiVS7Sav2ZTZA/cnk3GBJLZr9RQ7RD7dycRDiu7j9XiSuJbfr8N3V434/Kwef/ncgr9+Xo1/ed+J39wswZV2b7xdjsU3+6n8eyE+34nFB0vRNEcZONMQiCsUiMMOGWbzj2GYFLpYZIuHJNWfX6vDeoU3Fs1eooHHLsWrO84FebwWl2jAPxwx4qtpI36yWoTvN0rxdiIHg7pjGE91x56V5mIkn2a8GBulcowzrs7XMA4ro/DhtBkfTWXjSZscL7ujBF1+tWHCD+ct+PagDJvl3hgx2OByNcmbRHu1wAdPKknuFL0vu/V4XRuJ5zWReNakwsdDKXjO3z/imD0hST6i6L3u0lDQKOz8nI+6ovHzmXS8qQvG932x+EmfGj/tUeMvaPh/3ZGAL5kX30nQw3myV+yDzSJvjKeQyAkbVysUuJATjDWNM26YYzCptMOqMRCTyT6kUiVjJgyLie7MfSpcKorAA6noUo4fDrO8KIohuMF4uVVIo1URzp9BeFAeweNW40ZhKG4x991h3N6iaT2gcZbupC0xLvcb0jFn1qKPEGoJPYopwqF0Z+ludyLuk86l/gaPm3z5/+3xvj0Yn3eF4U29H8fHA592yvHjGGOjO1rcHr9b6o3ntTLcoVjeJoDd5et6rgte19HscJ5+RLL+Sb0arwl+byxyPOPxvahRiZ4JT6qiebxR2Etyxpr2KMcyBLsmFxzWBAvTc6klHKfM3tjM88FhNQ06X2uEyF6NHVqpXaOpAVhmjiqlThTz1aBxQWWUrei93pXuj45kFwyl2mKR82291As2jcXRqwVJ3qjKCxevumIlirOD0VChRlFWEErzQlFCYSjnoFsKIkhP4SjNIMVT2M2pwajJ08FESpWKpUhinqcNQEUS35soE3uW2zKkLUL+ooxiT0ag6KTWz6TVFOeIVtKStFq1SO6Axnh/NCT6wRrrTvH2oVjzZ6Lv/9P21CJ1YkuVoTjaDWUkyj5+r5nGwZIZg9bKTBSlKXB6oRPXT4/hzGI7zsw3Yn24BJeWGnBzvQnPD7rFCsHL0/m4t1qCGzMmsaT/xngevj4cxJvtDjzbaMbrnQ48WKzGk0ULHk+Z8Vp6P93hKVJ9Ht201CmrOTUSpTo5CnSRgtCzo9x4LL4o1XjBGudD9x2OwdQgdFIw1vLkmE3zxS4JURLxU7lBWCK1rRk90UqxWiC5vOGEetOmxfl8b2xlMOjpnOdJ8pv5/jhHF3qlUYvFDHfsmoPREmiDd8MU+940nDL5YjjeGbOmcFzuysdgeiiaYz1woSOXJBGOB+Mk2oFEmpBAtMaSkBQ2uE56ymBCL9F5kn7jYPByRH28AsuNUsGKRJyhaN5ZyhT7JeviSIKFatGgopDEIz13PDOQh+Z0Xn+FG0qj/ZHsdRL1iRTFUB+SrQwBFGG58zEh5CFutvBxPAGnYzbwcXeGLNAP9ieO4+SJYwj0D4C9swucfQJh4+hKQQ+Hi6s7XOxPQBvuD22APWIpltJdjoOWOCwXu+GZ9ExuwA8/O2/Ab68l0eSo8claFn55pQOvFgoEsbRoj2CyMBizFHPp9qp0m1XqKLVYHY86rSusahfMl8bR2CSiI0WqKCaV4XWlsYvCTGUqzvaUYLlMj7+4s4w/vzSGr+fK8P1iEX5GavxgUlpkVoEXGxboSNb5pMuPTnXiTr+ZJB+AjYoYTOUwUZkCsFomx/W+LLGY7HR9Ir65MIGPz4zh86sreHV+Af0VqQjnGOUofFDNeSPNk83WNJzvz8BBdwJuj5uw3xSHcRLpjlWPw/YsIZ7nWlNweyQX90i5t4fTxSr17WKZqNJ22BmPU43RMNB4/frxFH73dFaM3bmWeGxLrRJj7VBI8zFOc3l7tBSTxVFYb0sS1a6ypGvL+XFIyr87momzJIbLrXHYowBcqIvBoZQw6+IwlOyO3kQPbNcZsF4ei4uk/J2cUJwrCRetVW/Uk6JaQ/GzvQL8yX4BfnetCh+v/LHsq1SWVXpGLJkdqVHTo8VWzDWaaYyk6mm+YgHgz2/WUXSZbJc0uDZDUe6PxmBdKMY6eP0KAjHbrhe7HDqz7PDhbgnerWXgu4NifHe2HD8e1uHxbDqGTY7oTj3B2PXCEs3Fg+kMUXXu7QrHrDcKt7rD8XoiFmfrPEQ54suDMtybicT1UX98diYeN4Y98NMr6fzMRPz1Ywu+2UnEptSPYDAQf3LOiD/cMOObbR0+39DjY36/tBBL2nHyZjEFTyZ1uNYbTmqyx3zhCdwf1+EiCfZaTzxmJJFqT8ckc+FEZiQ2SV8fDKbjGsflQpEPblrDRTe7LsbVJBP1RnE45kxB6CO5rhfLccYai2ejuSS2IGzkeuLNoEEsrHpQ54t7TaTlgWhcawnB69kUXG7medWF4XypH+7XKnCdlPiKNPsZx/FbkuJ9miOJIB/RMH42lIbHpMwr5YEU/iDcb+D4dMcISn1cE4iP2uU0AZF4YHYlfbrjTTU/y+KHX40k4yeMizc8zlck733Ov0uk/TP8zvUcD0yRwlcMbrhEQLySH4MLuSosxHnjQhnHhMCzRyi4WKPHqM4Js3zfHAHvZoUS18yhuJobQCEPwEOK45NqOe6VhuEg3RWXaehuFDPesiiuFPDLzI9LJi9smENwvl5PwxOAsUwZNquTYY1yRk20Ezr17hilEZV2hUgL/J51KvGiLQxfjmnFCvy3Xcy/rQrxnPsZ4/dNezTJnySc74bbFOxzFOCdFDvcLA0SdwheNqtpUDxwlSJ8M9MHLzjXL6d74EZBsDj2hzQbh4UheNaow2X+vMVzuEp6v0BwO0fCP6gIwC7HT3o+P53tzvwcxbkRiSWOY1W4DcplzNVyQglNj7Srpp4mvluq38I/NxsY+5nBKFOd/GOddx1htDwA+wRUm7xE39WCZH+KYQDy+Ma8JC9U50fASvHOYjLPl9pLkqiLmaykNpklxiC+l1ROes4mMadp/ZGhDRKCnp8QCnNcAIr5uxpDMCccAzMznF9KcaPgDJDOuzMDSUx+aJeqyPElPdOUSjRW6T1hiXdHpc5N/JQqNUnlFqVXLR2K9Krg8UnlNyso8pUUeWmfaYUhUFRbsySFoKNQiy5zLHrNGkxZk7HSnIGl+hSsN6dhoykJK3XS86tEnO9JF6tpF8sisVFG51QdiwNrHE5b1BTPOE4IJkxOupvNyfhgnMLPv48YPEXzi0qFI+oSSAm6EJ5rELJ0QUjReMOo8YGRRsMYYYdyjTtak33RLnV5o1tcpOhu5vsy8YXgCQPnSYccd+sD6YTp+CyBeN7EYC/yw1a6A84W+YtnRrPJThjSHsNMMl1XTgBOFYRggz93coJwUCjDTqYvpmiIRpN8MJ4RhslsBeqinVEefgyjTK7tOkecbdZjv5YJu8wfg3TK0jPzBk6YCgZFTpQr8qUOd3y1pMlEK76lWhUuDCXjfF8CFiuCRV3iwUwP7PJzpGftpTQDqxSmYrrD9IAjyFe4Iy3EBSaFH3Sk6Rx1CGL9HBFJMpe5HEcYjUK4vxuk2uo+nk7w9/OEp5cLPLwo3v4+8PTzgldAgHiFhIchOMQPAT7O0PPzTJoA6PmdnXTwa6Xh+GA2F6eKnfDRfBzezirw53dIR6Spe23huMgxlDqAvZrIQpuK/0dvi54UD3Sl+IjFlcPmaHRyjOoTfMVPaRW5dMenO0sOs4qUxElvjvZAd3Y02uJpwrS+uNOeh4/HyvGQCeJpkx4v2xPwmEJytysZV3uMyKFTtkQdwdmaeNztzCC5peDrvVZs18ZgsSRUtDq8SqHcoBHepqH7dK6eCUeNh1N1HONyCpj3H3sS0KCOkyL6szhHsoLFPuxNOvSpXB9O8FAs5HLSM8HdaEvFg55s3Je2d5GoX4wU4f2MRfRQv1qtwg3S+b3BFGxSvFo4wf/m9QR+erURD8YSRYnf93P5WOL1nE13w351jFjgJrUnfrXRgIt9GUwYx7BsCccO4+VWn4Ek6I/TTOxLea5YK/QWRWakhXjrJMQFcxhOWXVYNdOw8DNukhSvVMiwl+dCMfLFpSpX/HQnA//uegV+cTZP1E14v5xOQfTkPLLFDBPgEuPtxmA5pmuyRVvLGsbyuXYtfjxbhhdTarxdM2C11gMTVQHoKgtCbX6g2IkwwPk6wKQ5ZHTFRyuF+P5UPr5bT8dX65n4ya6ZQq3GSNpxzgl7EpkrxyMUT6dNeDmXg3sUdOlW9s1WEmBXFPbL3XCtOwLX+kJ53o6iQNLjWQpguz0+O63BByvhNAhJeDEbhJksknSzA37YS8EvzmXjzy4V4n5PKF6RiHesAbhIUXizZMS9URoQnv9cyQnMFp3EsyXmnhqp1/gf77Qs8PjnilVoJJzM55KOe5NwuzoY92pDca8+AvdbojGZcAQjCSexWhSCdelRTUUUhrN8GFchOOTnLOU54dUYRXQwCj+ZjMXzeg88a/bHK5qID8e1+G6N8UGC3sywxXUK0Dle81uEiBc0dE94/V5UqvDCqiZh0gAwDu5RCB/w2j+gINxvCsMZ6XZzWwjzkh++HaLQWT3xKNcWdzOP4XWFJ97V0QiU8TsbOXYUtxuV4Tz+cDxu5vHXh+AaY+ACr9t5kv+syY+GNBjDGaEY5NwbMspE29XJ7CDGeBB6KILtzHVSF83ZLF9s0QwfkE6vMzc/I8S8pBk9z9x5vsiXhtEPlytDcK85mvEWTLihiJd540yzHFN57pgt8MVsfjDq1SfQwXw9Qh3r5vyX1mfM02wuFtIYk6SfdutI5lHi+fsuTcIGjb/Ude0Mx2WnLEIUaVrLo3FMccNShjd2KNB7JXKaZhrugnCscU6v5IagLZKmi/q0kBGEhTQ/TCd5YJmxvZHnhwPO3VtN1JPSQBxagvF+IoP5PxRP+pLENtetkkBxPFKt/OFihXgkKC0Ir2bertCcQFeGL+ar1BgvjkRzkhumy1XUTV/+PkB09ZQeRY9z/o1yfGcLA7BUKoONOU22WsTkVpZJIU4NRBGJu7EwCs1mpWg/l6W2R26c8x+rrCV6UfB9kZvog4w4TyTFuEMb6QZ9lCdS1P7I1gUgN9ZXPGuXtgQ1JgegLS0EXcYQ0TtXerVzcFt4UNLCthYaBKnJgVQbW+wXTfljgxbx4uBI29msfH8tDYD0szzJEyUGd5RL3WXSfFCZ6oeGzDB+Bok+KRC1grS8+N2eqKPZkHqwS11ppHrcTTQlLcme6OVnDebI0GvkMdCsjPFYZjMDMM/XFP99jgljncEnVeySbo/v0z1ucvL1JnijIuIkKlVu/Lwg1CXLUJ0eCVNSGBKZ/BNVXkjheOTEeqKegTtEAZH28I5zsJcYjNtFXrjCSf28OxIvukIY+J50h/54VBdCJ6jBLTrAvRxXXKkMw2FVBJYzPDBpcMD/n7H/+o7syLI+waisYlKFhNZaa6211lorB9yh4VDu0FoDoSUjgjrIIBnUWjN1ZmVW1dfz9eqZnl7dM0/92v/Enr0NDDZrvu7pebjLAYfD/fq9Zue3t9mxY870szgivF/qiMf9droV3uCHTTG4qs7AALhOCMzl07nwOvQnXESNP4GtzUOo7u/Sab0zV4RXx9Jx0BTEDnMOQ2zk4+WRGCyLM5skVEW8QFd9Ovc7yoZ4ZSgV9yezsUWV3k0wrmkP9pYgpPyW75v4DF53NJokxYbo8+iiYGtI9EVtkj/ygvnZSRSAdOuJfucQ7fk8gl1/i3Dvc/C6+AyB/lt4E9Re7ufh6XkBXt6ucPe4iAB/L7i5nkdgoDviovwRGXQRiUHnkBv6InI8KSCoUtXJBaN3RuPxb1er8N1mKt1eAk4af4MrVS/ioPgs3htLw/frdVgtdYc918XAfIbAkIodK4tgW/BFK9vkUAGfo8jUaE9vdoABeX7Is8j1fwZ1MZdQ4vUbsw3pcW0i3hsqwWW2izvs2K+pLnNjiBnOu2vJRCVhXujKa8Jrp9rpb4wV4C93hhmsA2FjIJ7JPW+WB+4R0No17fWubOzwc9+aacRWZwaqYp9HKmFeEfIbtEU/j3q+T1/CCwawEmGbVX6EpS+2K7wNgOdTnocj5SzWKVD2iwNxWBqKo+IggjQRt6qCsM/vfbU50Ay3dUWdwQfah/6oDFuVz2K34gW80heKq3Vshwwg68WuOG4ON2C+TsGxTTFgS3vBJDu+6yzB27M5OGj0xn1LpKlfMJ/zL2b97Ald+lv2Iiwz4I6zH6oYzo3aYFwucsVRwVmclL6AB61sQ9XP4EtnHEGbj3+/Xo6P5uLw6lAIDuvcscnznEp6DvUUam2hz6A11QeFwc+YxDXtniYgKzn0ndlY7Hd6YIECeJLOTEtRW9nuphriMF1JMORcMnUU/n5Si78fVeCH9QJ8tpBDdxZMSF7EVo0P3e9FumEPXO2KNiMNWketrV1vEZxvDcfjdWsE7g8SotOxeG0yFB+sxOHHK1n4YDUM/+O7tfgf3q7A//p5K/79YR42K8/g9VFXfDAXjL+dFOKvB4V4dyKG7bAcl+mw1qvppJsElGewVPnPuD7kQ7efgB9u1GCp/hycVZdMGeVFXi8L41g1++lqZQQe21IJ0RB8MEjQ8no/GU7ERv5zWKTLNRX6qvzNBkBaFTFReA4r1ZcoVM7g4/lYAiIK300E4tM+F3w97o9vZiPxxUyUSaz9j6Nq/H27En+aK8QbFAUPKP7fIYweVYXgNV6/12tC6H798HZVKO7lueFhjR8e99GdDkfQWb+Az+wR+P1CIv59KQX/mInDv45E4WtC+j/m0vD/2C3H212+uMO2dr2RYqE5AK/wmr7bH4L3B/zxZg/bDv9+m++3THja6ThtFWGmLsBAEVlQ4odZOm+HliCzPfQXu2CsxMNsjb1PoXhSGcj3DsVrXbF4tTMKxxST+ozb7YGmeNUbQzG4ToOyU3kRa/UuJmF0vop9pMIV03yvdsYt7dY5T6EyyJhmKXCFsyEYC2wT27W+eLk/Fi81arrzEqwp59GewLiY5WVq+y9UhVNoPc/7GGoEh/iwQshu1kbBSW4sV4Rjsy4Ws+x7gxrdTPXAcKYPBuLPYTTtEqazL2GVjl0bGD3g5+h8b1AUf+7Mx72uMPaDZKyXumEx74Lpc+38ny6yd5Dvq9Lp2umuM8fF1Hlf604wm7P0ZJ4zUB/McTVmeIx8mioLZT+g8KikkeN1U/GqM5XZ/tsVWb6oypYz96QTdzdb7mn+vIouWNvxldE9V6W7m+VXep2OYn4JLQGLDj1n1qBnJfmiJCOA7twP1cmeaErxMIlvPXxtP121dhnrJ6D7CMveXHf0UWEMUGGcOm+CV0MKDLxPD32xvpJA9JQEmE1bBHStV38K89Z8L7OGvUNZ7hQNTYR3ddIlFIU/i4rYc2hKdUVtwln05FEQ8DO6Mt1g5Xvaa6js2YBtvFEaGZjmZ6h6zxID/1yBt1nWtVxMVcZjnn9fKvHHVj0VEhuj5vK7s7zRlRNAsRGE9uIoVOZFIC3BA0nhF5AZzeuU6oXh6lhoW0En1dxSpa+pwnWVQfHVXn98NhmJzyaCCXJ3fG7zx3udfvjMGofXW3xxo/yiGWp7uZOBlgF3kTCfS36GCjQAr/Umm+Nluqr7jeEMoDy3ZAb/2jg48wIIDz+M8H4p+a3G5wyaGCxeHcvCJ4tleJeu9UZ3JIYJmdbIMyapcKYpAzVxbPipnmZ5WDmhaWBuSTFDuDcH42Clk99hp1ljZ8p89gymqKI/3OzATCkFFAE0WhgCS3aI2fu+JtwFzQk+6MwKQ1HoJRSEuCHO/VnE07Ebp37ptwjyOIsQrwsIJNT9Pc7zOIsIPxd4n/snRPicRX5KEHLjPJES8AzyAn7DAP/PBhoqlarCKNdq6ZzGI/HlSgJ+d5iO92aklF80AeXxRDZeG82Cs4hKl9dmOMcNdt7TwXx/isYANCW4oD72AtsgYVscjm7CvYXfvTrRDaUUYdr1qSziLHLczqCYkF4sCMS9dkI16wIOcungmkNxq4lAagw12d7tiS+YZMIWQl3O+YOlWvzjoR3rTaEmUXIk7XmctEZjh+1ngR12nX1gKdcfd4ZL0U/RmkN4a8/t5vgXCfNnUcvrrzySu7ZcvDFdguOWCIpAL1zm+60XubEdPIfZpGfN3PRxeQiuEQRXyxmICbn79WHYzDmHgyo3XKEjGk07Q9X/vFl/fLfbB++Mxxkh9O1yCZ5MZGGFQuNuTyL26X4Wy+mUyih4Mi/gCoPHJ2u1eGBLpqM6j5fZLu/3R5llOqvF5/FoMhf/uD2Cqx1xGIyh+828hDf7UtgeQ3GbMHitIxRPrLG4RdcmKHw8S+c/k4xrjWxXDV5ma9bH4wV0NYFo5XdvD3kG5aEUUryGWgXw6UYlvlkroGC6SDFxDo6K59lXvTDeHEmYR6M5j4aAbVfL/IbSXsS1Ll73uWx85MzBg8EYfh8G3/zzmGcbkBPTa2ZL2KfpQGeKKUp5D3coapfKLvE7hODhcKyZvrltCcJLw8F4az4aH6zF4c25APzfXq/C//SkEf/ze/X49wdFbA/sT8OEV+vz+ONBAX6g49a+7W+MJeKg2QebNZcIc1e+/3lcH/DBk3WKyxsV+PZqJRZqX8RU8emwv6OSBifjPBqCzxhICOaC6Nu9FIsNnmaOe10Fg2r9cJvCWvULnA0hJgdiMPdZjOT+Eyayz+Dd2Wh8sxiL3zkj8O2EN76bC8KPy9H4bD4KXywm4r9crcX/62Ef/mOrBq/TnV/Jeh6vMha9yevysNIPDygSXq4JxsOKIByzjd/g+79Jx/vWaAzb80V8vZyG/8pz/5HO/MuBAHw3EILPOnzw/77ciP/tjWECOxA36ikgq71xneB6uckX7/UGm7XV71kCzbr0OwPh2G4PhaM5DMMUEirj3V/sbVYQzUhs8X6pdKmt0gvTFK9mpJQQlys+4LleJYCvs/0LjFp+dYUwv004PhiIxAmduhJStzp8cWhVuV1/k2syzffqy3wREzRAm/0ZsFB49pd4mhKq8xQWi3ovntNOmQumUigmo54x8a+Gj9oeeZxMqmZfnC0NYL+g6ct2xxwZtFTF70DQqlriRnMi+pIvwUYBYElxN0cz+7M9xxMzBPFObSC2eR6vDlFod4ZgpfAFs5OgRiru9cRhleLXmX8JAwmMxykXDLvaaKJlYLvJn0Ges6qhLjDWa0c+bX86SYHTz/ceIchHeT5TleF8DMJs7ek+58oJOlOa7r1dlOKJYp6QNsYv4dHEANhGtVCefBElVC3V2uuWwUiHEuAai0JNxbUsutAYQiw+lq401R9lOcGoomOtzaAL0taDxcEG6H1a+8kTVZJLD4OR1pprt7R+AvUpzAXwAToOHf1Ub09hPsCArEN72T6FeRMFQTsdk3bwaeQFrSdg9VhGdZQf8VvUUXh0FwWjmUGzl+DR5jD6eaiaIG+Kh5Xqy+yHzv/vznLHEN9LQxfWHA/eIHd2GHdY+Tnd8c+ZzO3V1gQstiaZohP9FDpd/F7NBRQRJeEoLwgzMFeRHbNGP+4SG08Y5hrjMFsVTLXpj8OmANzpDDQB7ntnEr6jgv582BtfjQbgSbcvvrDG4M0WbcJxEW9Qvb3WE0Gn5WqWRC2xE2rI5vX+RLzcEY07bCi32RGvU6nv5V6iYo2jawqEg6Jlht+xng2zgTDvoTN/cywDjyfT8cpQHK5TJIym/AYVdIOD/J5T1fGE1wumCltD7IvoTL1gCpvsdVJYzBbg0UwuA5Q7GybdXLM/uuictmoDzK5hw2kMRmy803RK9vxgU1+9m0DsTfSAvSQGLQRydxrbQqQHsv3OIjvwItL9LxHSrkgKcEGU5zmEuL2IWN/zSPE/i2i6NFUZrMtg28r0R3nMOXNOGipbLPSmYOF3bmFwaPbGI1sYvt/MxJ+uFuL7A4KPwfSL9Xo8cVRgOu8SmnmeysnQ8LrmYTVC05Lqhmq+p44OqmgL228fBZlGdJpyA1CbyQ6c5o16CrHa6PNojnoBM3kMKDVhJqlrJ+8c70kU3rAm4WZvHO5NFJh9j/N5nS3skBvsaIfseK/NlVIcUjjGn0F/wm8wlXUO24TlOoWoPZnXl31hpzXFZG5nEGBy5t0pl9AR/RzqAvheic/jqD2ezjwNawxoU+nPYyn/ooH5LqGkaRZt6HLCIHODolRJQ6+3xOBxVwJ/9zUV4TSMfLWL7rv8GbzvSMGXS1n4ZjkPH04k4297DfiAomc2+TdmGdBigTsm2Reni314T89iMvcCXh7NJCQjsFD4olnyIpgrC/haSxDep8v7H1+dMTUHZjIvYpb/o1rxD1qicJPB+D6d+8vtYbhS5YGbDO4nte5sv8/ATlGo0QDVrX88UUpxxuCTeAEb1TGoiXwW9fHPEnQ++MO1TrwzEY/t0n/BXM4ZWFPPYEAOpjoMXaVhaMzxh6UsAtYiX7PsSEJ5jUFzi+Cbzr+AoZTneC1/A0vqedjLgtGR8KLJ01GyUH/6JczQic6UesOa+QKDug8OGFy36jxxcyAUNy3BBuj3hglRqxu+O8rE3+4V4d9eKsGfb+TyHp/BA4s7tsq1siQGD/uCTCnTNU1D1HvgNq/7W7Mp+Gg9G98cleCnaxX47moZXp1RZrc7Npvd+NlnMV/uhrXGMIoMX6zLgbbQIbN/6dhj0D96WnynMRA3bRnoSPwXjLMtTFSxPRBgSnycLvwnvDIeii9WYvGP/RR87/DHB2Ou+GYlEt9sJOJDOvYvVlLx7WoOflzUnDxhnncWD6p98RZd/st1QbipncEI9VsVgTigiL9M9y7YCMD7ja7sUxRu12rwhP3tgPfiOOsM7pa9iP/hqB7/y71evt4NNxp9cJkiQPsDaJrwHca4jyyhpqDMy738jN4Q7HazLbVHYJSCz1Ljj0He59E6X8w2+fD5QLPHhbarniPEV2lS1uhEF4o94CxwwQrfe0fVz+imNTqoUUJVqNOOgHsVbtiuoQPuo2AgzDf7IrFKwa+tRrUt7XxbDDaHc2GjeNHOc7Od0ZjiNVWt+k0lQZdcMuZmrDwINdpNL/GcWdstk5ftcYYO2Ifu1//UFJT4mdjYl3YRI/k+WG6ORzn7a2+KCwbTyBUejfxdhtBBsaJlnRohVIGnkyYKz2iaoipPHDOOX2uNwBb7ivq3xLtWsbQyLvwa5v3qj2wbk6rmSaFuYT8drwzAALk0TmhrVdg0WSZzPEWRa2V/6qOZO1Oe6fsLzFVwozzFzcC8nTCsYhAsjmMQTHNHXbYvaumA6/OC0FQcZmCeFnMBkeHnER19CakJXshNk2P3RgXfr5knKPANUBRoaEVbTPYywHbzhLQMTCetjT6a01wIdAbdXLp4fq6O7jw/dOb7oauAnZcKREc3IS8o1/L1TYSWQN7J99XQWyth1sLXliZdQE7kb1GT6YG2Yu1K44EW/l114suopLQ/uTaBqaW4KOFzmjrQpv/V7PwthHhrpgta2ek70l3QEPcsSkLoGDIuEuJ0eFTRXQR+l4IEod5cEoyG0nAUZgUglWJGG84khTyL7LBn0ZzhhbGKUDYGXwYc3lx21PtUrR9NxeKPa+n4PRX1V2O++HrUDx/1+uGb0Vg87vTHw3o3PBmMwrt0N1er3bGe9zx2ii7iQWck3htOw+u9sbjX4I+XqDC11vE2O/itxkjsatc4XktV2+qiurTF/TOcuWdPy37a4vEyG/xDqv+1cle0EnZqlFNVMdCmIqOVMWhKvGgqbSlhTHMw1/oS8MZkFp0lO3q9J14ejDXOTMOsb4znUTTQ4TJomlELfs9l3q95to05tpFtioRRgtFZHo/xgig0RlO8pQejLTUEtQm8F9ouNuCimVsvDPdAZeRF1LEdaVpGFemsxXRUhX5mrstJB7ZNQXS/Ox6Ph5Px6XQmPp5LwbebOfhsPQXvLabiw7VqfHnYC23v2Br9T6jhPbMWnI4Gaf/0Bn63mvgL5qhNuIhGbbaRx/ZI593GDqD2XJHhh9IUD5Qlsm2luqOP7Ww4wwXOPFfslTOwpP2TAeWj8XTcobu8MpyJxfY4NBO+I1mXMJF1kR3zBSzXBWOqxAMTBa6wF7pjNP2sGeE5rI/CLBW+BIJGeLSmvDD8NyiN/A0GKFgGks5TDD1rRJKW1myxA69o21gNr2e9iE2+51W+97X6EBwxCOwVeDIAe+EqO/0jun8t03mrm21kJBGvDkbg87U8usgwUwL4q8UsvDscgw+G4/HH1Qq8wwCzlnMWs3Ql03Qw+sxpBjAte2th29mnE7rdH4+tak9TLOhGe5ApFXuzlc51LBP/emUAnziqsJKvKalL2C3ywN2mcFwu88FxGds6z/tyVQCuVDNgqsRl7G8wz6C1xrZ5szXRrKFdYP9dpUi+Zy1EY9y/UHC9YDLOfzppxO1uP8L+OVNVbiT9GXTzfwdLQ9FaEIqmvGBYKqIwSGdiy5dwpAlIet7AuyfxLAYo4jt4v5U8O1wYhu50X5M420nR1sx7L3GnaT5LnpuBx2JjCJZqvE1xnsOOALb7ABy2u+Ko8wJeGvHF6/ZAvD0Tgremg3Hc/Dzu9HrhRqcnRUmUGfLdrXI1IxgnvEYvjybiyWIOfjiuwl/vNeEPN6vx1XEBrgx44prFD8cU7TPFv6XLO4+jnmhc7kkwiU/r+WdNBbaH7XShhNXdDkKr5ALB4IGlen7fPBdYSz1hq/DBCgXlIkW/s+YsBUcAvtpKwb8ep+HrBYqB3mfw0WIgvjtIxdvzYXh7OhJvjoTj07l0PGb/vU8XrLjxMu/vnVp/7NMdbtId7pb6Ybcy2IzSqALjer031hiHPlgvxJdbJXhiT8FB6fPYzPlnHJacw/erZfjLUQv7vaspFHS1wg83eM/vMc5peZumDN7oDjLm5TJd6XpHCObbw80WriME8UhzACZb/THX5YeFHpqd/gQ4KQi1PHiZolCbmIyzbY2w7Y9TGM9UMQ4Qwstsfw6KmV2+z9XOKJP0tlHlhRV+xkw7HXdnOBY7Is0owHxLBEVCFGY642Hjz9qKdayTIpDXwFbpydcEYKbC3Sxh3BjMxUB5hIGpaluogJHZAKrAi4I9CH00dWPsH3bGf8FU7UfFiVRvpCnuBbY9DwPzluB/wkZtjFlFdNDEz84+hyMKiytt4eiPPGM2KtKKk12Ki62aEKyWk21st6qH0Z5H3uafTiV35NGAsm9rafQor4Wd8X1YI2eVQbDke2KiMgTDjLszNVFmT37tL99dFGKWk9OZ+27nJ7qhKMnDBDSBuJHBrrUgGJUprihNYBDM8DQgr0r3RE023XAhHSndTHLkeQPzqKiLSIxxQ0aiO/IS3FDK92vK9sFAWSgbYhiGCXUbXfYQ3XAvT6gnz8PAXO68keqmmScloLfTXetRR4sUSzZVSnmoOboIbm3D+hTm7QUEPp/TdICOLn5WLf+nOOEcYe2NVn5mNf+/jX9Tgl+pBAm/UyOFSCm/Sx47fB7dQUbkc/ybKwWMnxEGRiTI8RPoJQR9HcGnIf4WXuQaBt4mTQ0QYA0MRtqYJSfJnaLmkiknm0ZnnhH8L6ijUBguDTIwn1emJTvIve5AfDgZgz+vZ+APC6cw/4oB46M+H3wzQoB3+OLlBnYiWxSejMTiGl3Net5vsV30Ih52h+HD8TS8o7n1thC8SmX5Gt3+PQYizeNeqQ0ySXK7dIsjcf+EJTqsy3X+eGMwHg8YqB6y07xmiTKJFyMM4hYGyLFSOmoKrbGq2FPgRfyLWUKl9dEnhMOrDNxSwFcafPDaYAwFwyWzTv51Wyr2qSy1XEnDYdcInstVQdihG1ay10FVGOZ4H9bYQZbKoglFFVRJxGRZIgNTFHqyo1AW6Ykc/wtmvn2AIJ2iyBorOM2rmKuJgJPw0xCXEmT268IZGOIpStLwvj0L79hT8ciehAdj4bgxHIVDSwrW25PgbIph4H7erCdXrW59JxUZEsSrYun0KVQFcgG9nfffUhKCTgK9NsfPCNnsqLMUGWdMpTgT8FOex3T2C4TQCwTfGdxq9TPbi94YiMdmZ4wpQaqKYjM85grpmHJcsNEYwSMcm00Rph77QhHFUbYrDhujscg2Nc/2NU3hWR3+zybJc5CiRbUWVnjNpOpV7lTJZVt0Advs8FtU4/s1gWZkQiDX9qov0Vm9xMc7dDC3GUhfqQvAW610Q/0x+GQyFY/HYvH3a/VmmdKXS5n4dCYZb/YH49vZbPx9uxafjGXgYUcE5rX8KescRhhQHFT7yjDvjKC7oMtSlbmFwnNmNOdGS4A55ITeHk7FN0s1eDSUjrXci6bdHTOIv0cH+bA9BtcZqLYLPHCtLgKXq8MxQ8DOUmAvsz3Mp7uyDYWa5UibpQEEYxo+XG3CRCkDUvE53LDF4dONYhw1XKJ4eQ7blW5mG9qOJLqXnABUJ3ujPjsI3VqCSac9WOSNIX6W5ju1IqaTcWu8NBoDOSFoSfBg4A1HXzaFe6wHBXmgEYvtGTIT3maKb6IuDCMUH0q+cpZ5YJniZb/ND5t0pQdtLiYbfa3mN9hreh4Hjc/jaocbrnd64/FUCt61Z5plTpebg+iy2Act7JcTKWZjERVs+d3Vanx3UoKvD/Nxb5wizEKR23KB1/m3jAcvYJN96mpvDB5o9QH/XwmvD+lgNS98vy+Ggd6VDt4Dc7UBdLBhsNJB95Vpe+g4OAjCxWZ3igR/fLWfjT+dpOOHnWjcG3gOb8764v31GDp6LzwYZ78fCcNbE0lmWeW9FkJQ4r8+iPfGH5uEuRJznQTHIgXzEtvTaP4FgusiZqrd8OZSEd505OLRbCZe0wgNz+s6gfrBfBF+f7kb94ZSzOY7mt++StF9nW3xVl0g7jQF4WqjP4EWgO02Api/21uCzWZZI21BGG8LhL0zAI6eADgZl9YsSVhg/15ojaFQicFMLZnB/qTqZ6od0V1wARMNgXAQ1DN8PKTRuNbL/k4h4uR3mGsIgKXcBTP8fhpKn6bLd/K9JurDMcj2OUBBpCWN/XTFXXTHXXTkExQ1E4T6cCm/e382husT0ExGpBHmg4yLpeH/BBu/03RtuElIU5Gz0SJfs3+IjSxQsppG1wRzK9vUOE3MIFmi6dj16jA+UrxkvGj60m4dIRx3xmzG5Ch0wwpj2ibbnqCvxDzljGmYXSPHygHT9uLakMrKODBFkGvLcLl0G2O7hfdKMNdI8mxttEkWHyyPoggIRU2KF87kJ3puZ8VcRG7sJRSzwZcRTnLhWkdeSuCVJ7miLtPHDEWWJ9NJMfg2FIShjI9yo9FhdOZ0V0mEeVaCsroJ8wRCL5MBkQFzmDAfpbIWPEbornUiSoDrZ4eUU1cmu2DeQlWtQ3PdOhoZkJW9LkfeU0JHTXg3ZDAY88s30jmZ+XINk/NvXXoN37+NYqGOgaOZUJADbyoMhjZiqeD5F/B7FaV7o4TnncvvIfgmhT+P+JDfIieRLp0XtJpBvi6bAiPHFzU8h8Ko58wuS60MuvXZHtD2qnV5XmiiMqqmKCnPVTa/OzJiXEzyW1bki8aZ1+oi83+G6c6UDb5R5YHrVNSPbeH40ZmMH+ei8cWIj4H5h91e+Ho4Eu90eOHlRhd8TBf10SihUcf/y/1nbBY8h/t0hU9Gk/A2gfwaHcFrBIvm2O+b5SxhuN0QjCMq9+sNoZhO+hcG2gu43RyMtwfjcKPWDa92BeP1vjAc8fVTmc/BSsek1QT9dIra+raD97su+nk0xfwWY7luOGyLNjstvaxiD03+eKWXcCq7gMOKS3i1j66i1gebhRdxvT6QYiLIHAfsWLf5+SeV/tigc1xhg1yk2NI+3Wv1SZguVTZmOEaLE9CU5IvCgBcJX7pXij4llkzmMcAW+GK5MRYL9RF09V6Y4vsMp75o1tcqA1s1xrUc64DiZrbqAoXBv6CH7rAy5jmjcGti6S7ZhjRsJmg3p3kYp62fWyhEWzO8UMXgL6EooWmcOWFewdcUxZ5HOjtzc9I52MsDzBDcYj4dYxmdV+U5vDmk4eYwHNIZaG/jpbYEqndvzBAMDj7OEizqxDsE+jY74H5DBOyZFzCrDNfyIAYfXY8gOrNg9NKJD2R6UIQk02kkYqMmHGtVocaVL1Ic6Fgu4fvmupi9wXcZyA/KCQBC/X5LOF5pjcQD3nO5oQfl7niPAu/NNn+672h87kjHX+kOleX942YeXu/VBhtB+HY6C39brzKFNl7risZS6m8xncIj2+W0ZjqDh5PBfZFuSDDX1rsbZZcMyNVutorOmfndJxR5r/TEYbfYHffaCCC2j09n8/Am/+d+Z6zZjGef93Mzn/czhuKQYnky/jysFIuabtCWrmvFHmZt/CfrNXg4n4PlJne8PpsKbdJzrZltJ/8Z7FGozvC9NJTZSdeh5Z/a9rQ5j2IoRVUq3dFJodSc6Iq2JC90pPgwvsSiPycCLRSJ/TmRdC7BFHYhbCPhaEz2REeWnxkBVIKthYKil21de1PPFDOoV8s9RxHoAXiJ1/Gw1QP7LRfxYDgUN3oJqr4Qkzn9EkXT/YFEXGcfWSpyM8lO2kXunjUetyzheGM6Be+vZOHT7Vz8/kYVHs3H4taQLwH+AjbqzjKQU6zUueFaTzjbcyruUDiret5tOjiJ7Tv9sbwfHlige17u0FbLUWaouI/tQFsvj9Z6YLHdB3s9fmZe/tv9NPx4lIorPc/hupV9cNIfK00a6fDCEd3vNfaVq2yzuwSa2tDN5igj+rWOfYViUUm6ykEYphlQWdwButUhAv26PRu3pjJxdSgRr83k4yWKl5uWZNy1ZuK95XqCvsqUBd5k/F1nHF5jP1hhu10q9sQc24b6yFwDDQ1jw2hTMIb5aCXgR1sI0jZfzHb4w9HJ/sC2PNNwejhaYmGneNe8ensBxSXFVm0O+wrjzEhrOIaUEMp2c9xHIcG+pSTISQqUjtyzmGsOx2xDOMbpaOcpnuVqVSmwh4aqni6/g69rpbFqLbgEK536SIUXAenHn6NgrY1DDcV+ph+deVkI2jJcTF7VfH00ulLOGWeuKdi1tkSTfLbSkoBOitQOxpkJumqnplVp7OTMtX3xOoX4ZDZFUb4LpnMumNU1asvTjGPz5N9qdSjmaApny8gsMk1cqyPX6sma5mx3s8voYFUIRhlP9B2GGI8GS/wwoBLnjCXip85NK8H6Syg48kJ+hnm853Zm1CXkxruimA2+lE/WZamYe4CZPxfQqxkEK1O9kB/nYl5TlROEomQfU20tIugFRIWcRWKkCzJjXVFAsJVQHDQmu5tx/KdL07QsbUIOjJDTfKZqKA+wY2k+89cgl1PXphhmCZqS8QhxuXINQ+hL19DR/AJz/k11mjsIJT0a957hSeeuzd6DTaBuLgpDVVYAipI8UchzL0z1RR47f3r0JSSGvsjjecLcleLEF+VUWVWZvPn8v5p0L5QQDsUxL5o5+MpUfvf4F1CT5YZGBqVawrCaMC/h9cqNdUEeYZ4XdQ75FAiCuXIEVEJygp1jpcyFrtbdJIV8OR2Hr6ci8JnVB1+PBuAzKuzvx6PxQS+ddJsnvpxMxBd2dhoGtd2i3+Kg4pxx1u+NxOMNBpSXKQre6PDD21S3bxDqb/fSqTUG4HKFN15qj6bjegaL6c/iNtXxuwwwN6pd8B5B9NZAJA4qL2E+/xwh6YZhihLlMnSp6l5+oFka2EAoDmaosIcfLrdH4DVrEu51hOLNwVizgYCOlzsJKjqprbwX8Gp3JB62BFJQBOOk5ALBEY0b7MAndBSqyS0gaf31cnUURYLqMPtioiwG7ak+yPN7BnWR58we5lO8r4Mp5zHKa7bSFIcZdqTedDrXLHcM87AkX8AMG79qeq8ziA4WsH2l/hNyQ8+gMvF5I7qUCFkQ+gxKo14wTlwCRU6si6K0MekSfz4d+ZHzbqUwE8y1Z0BDug62GQK9hGq7n/BdrgnCZNozdC8v8D4QltZwfO3IYMBl0KrwoBh60aj01vjn4aCAXKAwdeZ6YIfnfa0lDleaGKCp3h0Zl7CU427qDDgy3bHCwKetQEfZnobZ1q/15uCAr9MOTMulfuZxpYyuie+9yZ8dhM063f1+uR+uUuHfaQzBPQY2rVdVTQKtdVVJzg8p9l6qvoA3u/3x41oevlnJxFdL6fw5h0LLBU9Um5/O8W8rZXi7KxJv8DimCFjNu0Ch5IIlvr92g7rFQLlT54/Xx7JMGdbLTb4G5EdV7tjl/X3DEodXuiLM1qtKfLpF+DzoDsLXS/l4MpmKD+255jyv1oVS+GlFBq8NRfkKhZqDAfJGK9tRWxTms5/DFbab95w5+OlOG/a66e6XMvDlRh4e9PEaFT5rXK/mlMeVb5Ptb5ITtfy0jfe5IpH3l4GtjdfWOO4UP7QmMZ5kR6CH8O5MCYQ1PxbtSQHsg2HoSg9EPftoF9+nt4DvwXvRR0FuKWbcSLtoVrbY6fSVgKUqevdGEnG5KwA3+0Pwyii/K/ua6nXPs81vVfngGp2kquEZwUW3ddQRgV2e70L5BWw3e+CONQwfb+Tgv3/Uhzfn4nB/jNej7RIPF1zu1JpgLTGLJLijzVDsLkFzhUC/yj6nnIUV3oPZGn8DuiG2xSGe1wCd82R7lKnJvUQIrnX44KE9Fu8sxOGjtQQs1ZzBavPzOBz0gb36eSOQ5tjftbvdCh2ukhX3KoJxuzMFi4xfAzHPYILt0k4h2UfhLXHUlnWR14fXM+ssdoZSccx2oOWqGv3SNqAn/almad1GUzTujpWwz14koPwILl+M0rxpGalWDXWx3WsEdqiK8b4pkiAPg7We36OWPKhXnXk/TBPqDopQ7ZJpY9sfrwo2QB8nzAWzpnze2xIvlOVeRHtdMLooZFsIR2drHLa0z33qeUxQzMnFt6Q8jzmCT3FjiDCcLqd44L2Vk+3i3+voiiUMVMa7tcCVooDihZAfLgtAZx6Fe3UCahJdUBD8zxgtj8BwSSDNQiSctVFm9c8coas4dNybBXthAFYb4jCipO34s+b7L9GwLpfLbQdjqy7SuG6VvJ7IumDMyAyF/gqvxSwdvgouzZBTVsJ7qjQI/RRCcuS15FoNr6dWbLXRHChHrIcAb2dc6VMSH/+3j05+hCK0jwxyNMSYvR76aFjbcgLRQD6fyU303s5P9jaAy6fLLEujO82l+qWKLUxwMRAvIZiL+DcDewbkorTTtdWqhZ4QcQmxoeeREHweGREXUBhxEeUEZXOiG92HD4N4EDtkACYISHOwc47leBtHZlXATRPIT12THusoICpVklTOSs/xdTo0DKJDiW4NmZ7m0LB7J5/r1LA7g3Vrhod5D61Db6Sab8jgdzEjCl4oTfSEqtWVJPsjJ9YDmVGuyIp2Q16cRIwXXbcvKlTFLY0uNSOAKskfNRQAFXEUM0kuKOU5lRHuDfzMhhwNuV8i9L3N9THvz+tRFncRlTxvCZJONgILXc9YDhVa3ovYKr9o1l4+ItAf9/ng3R4PPOHxVrML3iHEldX+Hv/2vjXCbLZyr9XbgPyk5hJeErj7QwlSuuRWX7zVHcj/D8ZbVLdvdfH5Zjk2OghCdEvb51GB3mdHeWsgBrfr3PFWH1/TEUgouNBJuJt9d1UdrZ2CSddYqwFq4y4w4D2H4fzTNZnHrXQLdCp32oLNMP91BrMHbQQ3P+9yFQNznRcedASZJSl3muhOGj1xrz0Qtxikdwi8xcJLdHnaBtTNZIZKxFko3izsPMqgr4o+h/oYNkY6ZZvEDx1xr0qWEo4aMTAjNoRwWfAzaIw5Z+ZBOwhArXpoZGAqiP8NsmP+CYXaDY+vq2U7krqu46G2pFUHOkaomq1UzXpPJZt0MOB0soNo2WMvxaAEp0rw9hE6ZmSghi6Vbmu/4iJe4z35fJRudzgCX07F42E7r2+ZG1U4/z/xLHoS5bw9zDDyATvy5eoIHPHxCkF2hYFTmedL6RewzqCpdahaj7pdFkZYBdN9BuKgOpoONJyO3cs4jXU6JiX8Tel/eM1WS3yxykCwTed4XOlrktzu1vripTpvPOT1f73eCy+Vvoh3WrzwpDcQj+jW3rGF4ktnEr5eTMGHE9F4pc0Lj3uD8dlwPL4YScbjnkiKAU8clVziOfNeFxHUBPCrI9mmxr+2wtSWmNrr+lrr6RD7bbpVLWvTlpmPB+PwEsF1UubKNnVaIOadiUh8MJ2Ix6PxhHsE20AobtEB3mbg3aM42acI0+jC3W5CoIdisPbi6e5XhNG3l8vp8hLw7kIiPlnJwI02d5Nf8vlSGUFHx8PArhoVKums+6oYIEFfkfSiCXxqt400Ee2MYZbsMNjozAcJ9H4CfSA1CL3JDITpfuhOo8BnP25NuYRu3g/NS2q6T/kRthwCsJjXvjYU260ROOmhsBmIxR2K2NsUwbf6o8ywsdbZO/Jd2T54b+jgJFSnCb9lAt7B6zGW/Qymi57FVpMbHkzE4ouDUrztSMJdG9tEt2pru1Eke+O+NQovUWDvqLhKA4VbTaAp7XrQRlHQEgYHHehYuVbFUADTPQ9ROFgIq84yuudiV0zy3q+xLe52+uLRXBIdc6DJmJ+pItQaLmGk7DwGKTy06Y+DQm2GTm6W1225IIhtiu9PQTSZSWfKdt/L/qS5Wq0Y6qUDbcvS9XHHRHWISb5SVvg0nabihZb1ah+CCbZjB+E1rvymNE/GjYsoDXsOReEvoDT2Avsj+6JqgPDvFgLRUk0xwu9hq6IrrwmAnXFqqposqNRowAVzTFDAjlbQvbPfDFaFGbNUy75Qxs8tzLyI2hJvxugXMVYbwe/Jz2a/szJuaBpG02KzlWEU+yF0wH6wkzFTjDcT7D9dNCe97EPaybKL/VZz0RO1dPl0yFNVUbAVRxD6ESZvp1oJwTSf83x+joBer4+j6w4+FewE/EZNJJ13PJ03TRPN41S2lxltWykNxVZ1JBYI5i325/3mOP7NDSPp50z7naNYmWc/kCGZyBX7vMweFmrXNo3UFQeZEcNTmNPUShSZqWUakXQXtGS5ooWiU1O3StDroPHRyKqW3XZr6TVjmAp5nUmMPL+dRGeeFu1qAK0tRCvpypUUVJTshnzNLcdfJPToPhPckEsoZicShnEeSIlxJ8xdzVrzjEi+NpZAIyCr2blU791CmE7m8QLnBWOWDUmHhl2lZqYI9tEcf5OkpLnMp4dgXh13HrXseCoMo0y/p4eBOjuenLegLmgrW7mLTkfV4jrosjrSqNjpqtt4/i0EeVtOMOooPiqSCN4UKvwUOrg4L2RHuCMrgmosxsWsja9M5vfmYYreEPo1ej2/T02Chxmiq2Yj1XmZc+LNqKdz1DyHREM9nWYtgV7LRlyf4o5WgqWX7m+QzsEqd579otmiVJV/XiWI31DRhQ5PPG53x6MWN7zdyoBLUL/dQ0hbwvAmwX2z2Qs7JVTahIpEgByQAP9Skyde62AnpnN4rY3ioDPE1F5+wAB7nYH+Kcxfag3FGwxK1ytd8XpXMP/XHztlGiVwxyxVqja6aWLjkStt4DUsp1ipivyteX6hOtAEGTkFJT6p/vGVKjfcbaETI8BPKi/gRr0nfw7AK/w+t1o8zc5Gd7uCTMLUVrW7qWzk1JpiBrsZdioltGkp4BCdke5ZTex5wvws+gliK0VFT/LPsGbDbKajLmPnUt30ghA67Tg3cx8aGJBVSriK1z+LnTgr4UWUpLowcGg05lTwdbJdWQoCMcxOpvoGk6UaGeLPBXR4VLSdFAIanlUw17yYslPVwTRcvsFgfplu6LIp9OCJj62h+MNsPH6yR+MPDJoarlbxHxUC6oh9EV38Dk62wzV2vmN2ypsV4bhWHIwbBLqOPcJ8nU5/my5yi+59h0HhkDDfpbjYy6eDJcwPGehWCGsNe25SvQvmE6nn2F78Tw+qdOVDaJ7zTkOgKc35JqGqzOEPeL3fa/HAJ33++Nwagg+sQXifLvCzuXh8MhNrNpR4vZOudyAUX40mGHf+fh9B0uDDduHGzz8tZnSNAHnPnofHE5lmOc1DSwyuU7hpjewttps7BIeqegnmytu4z0f9/+sE85tWttkpfvZMjNma95X+MLzUFcL2GoVX+xOMU1f+htz9K5ZIvDpIYdjqitdsAXhnNhp/vFmOJ8vxeLIYh0+Wk3Gr0w2vWoLxw2YlXuqPI+g0TROBCQ2LU0RrVEUwL084a4YlBfMmwqSDfXQwKxAjWcEYSvXDIPvxIPuwVloMpXpjgP1SyXFtKYSH7j8DvKDVy/s3xNgyTkgpY3mjORL7nVG4wr5zo0/r06NwvTsSe1rzrTla3vtFnssi29U0BeI0Hf0iYaxVDEOZz2As71ms1FLsDkXgvZU8vGJPMLA9omDfbXTBIdvVnQEKZV4nTb+t0nkLuBoNW6sPNUmU46UeZje4XgJMNem7eV5dBFgrRV9HgQtGKwmRJj9T3e62Nc5MDdhLz2G0+CzGeV8shRcZ5M+awiMzbPuKtdOZ/nDmh7J9RWImJwRjFDiKzxrV1B7vgrlWEnURksqSniAcp9g2tXJAQ7v9dLzDBJDKIY+wnzmKwjGeE0RY+hJE7siPvIjM8Atm46uMaA8UMIZqBLe7KsaUCh/ie4xWBMJerZ0yyQTVCqAoGsjl92Tbl2jQ51jLggjzCDQQyHWEVQmdbHbyWZTy83NiGJ8I7HEKqSHG2L74C2hjP9Qa8XmKFDnkleIQrJaq1kAIligONC89VkxwU6TLqY+U8xwIZX0XlQsfLY6k8AlDfdR5NPGYJtwXK6II8RBT4XCJLtrJ2LVUoGRfgro+Fjs1ylYPxgJFzTKd+johu1NFUU6xo0JKB02xmCSARyjKlVMjkCsvZZbXd4LXW2Z2krHJThFgjAZjVR2NQT1jmRktzHAzo8xy7Mq/amJ7V7a9hWZDyb3dqXT8jCdaqTHE9xrmaxXjziRGu2zHR16AgJ6ZxJvAgJmf4kFwuyKHrtQ8JvIgyLPptpXkpqVYqfGeSCHQY0MvIin8El2SJ4oSBAWVx7yElnhX9BOsE7yh9pxAzOadHloPbWfgnWDANovtcwMJXgKan6lNWbSDUhUdWxUFhMBoqrz9fDRSmQs8dYS2nJhcmMRAB51wexJ/5u/tfB85PxWjaE33RQcbbj07d1W8F6oSvQl1XxTRmWeHsdEFvWjm4qr4PerY+U8PX9Qn+6EunjCne68hSBrYWOUkq6LPms0yBOuGJIKdn61yoE108I0UOBryU9EanZMyDTVUPETHZaoblbrhCqErl/sa3axA/Dod1Vst3qaM4OOuQFNG8e3+CLzWG47rDQRAsdaRu5tg+rA7FPfb/em4+X9dAn8Q3qQAEMxfZnB90BqCm3V0xUWnNbJV5lDZ71cJ4Zc7Qkz1ITnmNarhOQYO7Upn1uJnaBjKB2Wx51Ae9VuKEDrP6iBsNoThpI1wagnB3c5wszHMTYoRue9jOvNbzb54wGD+oIcQ4zlda/PGLQqOq4T9Zq0XQe4CB2FuL/bAdKmvyT7WZ9q05FAdNf486qJfRG/i6fKOTt5rXdsWto8qtsGsyHPICDuLdN6jfN6HAopE7chXlhWAvHRvJDGIp8SfQxkdtcmTYIDpoMizsNNNEKxaC68hMefPil3V1TQE15mmYjcXGbjYoegGpvM9sUDnssMAc687ngCKM6MN7w8E4vcE4r8vJeFv87H416VUfMAArXyBeUKgPeoU5osUl1sUF1fZ+W+Xh+MWFftddu675cE4ynXDLsFxwIC/q+HyEj9cY6e/QuBfyQ/GHcJc9fq3ylW0yBN7tWEG5qNJL2CF5yt3vkklrmH2G6ooR8H2BsWSRmU+IaC/1PD/YBC+sgbjq5FQfDEVgU9nIvGRPRLvjYXhMeGuSoNPKBC/Hkv8BeYq23m71hO3+Xi5Ru0rEB/PZvPIwuPxJLw5HGeWXb02RCfdEUg4B+JGo7cRcu/ZEnh92J7oDt8ejMA7IwF4bzIY79vD8O54ON4YCjFb9GrLyg8m00y7vcP2fb2RonWU5zUViYf9nniH//ORMwr/dq8an2wk4cOlWHy6koD7/R54eywcfz2uxnszqbhJYaCdB9ebwjFWQifJa1+fetEMtSvoqZphS8J5dFP8WxlTRhhLbMl0YIxbVsarUbapkTT+TqPQw//pTD5n9u/vIkS0RFajN/2EnQLidCUBUBeCzeYwuuQwHLeHmQqKVzoi6KKDTA0DuVwHwa/cB7krUxiKoJgsIgTTfgtr1nOYKb+EHd6nl8YTcWc4GsfddNFNHmYt+g7787VOCmVeS+2VPc++OMb2McH7P1vuiykK7f68C2jNOocmQq6O56gcnZaSIDTm0qzkuJrELbl3rZmWm19Ttjb/ZzD3Ap2elv8yDqaeJ4D5vvkEd2YQJjOCMJdNV54bQddIR8iYqP0vlMXdTGiooItcov5HI6ZThKOEcC+d4hDdezeFk54fySJQaFrm+R4TfF9t0KVNtQoZ/9PD3RET7ILoEBekxnijKPW0FkdPcShsBJbWQs9XhP7SJ2fYT0Z43ZSxP0Uha+bu6YCt7EdaDdVM81dOUGcQ2Lm8xymB2gKUQp3v1884q4qXLRHPm3XeYotGHfYqeb1rYnFcG41dipEFXjsnhYNqfmi5mUTbTGWEMZIz5dEYoyu38No0MNZoy9zFihgsE+Zy3MfNiVglsBdoypZ4jbYZU44I8kO6cCVz6vcNmoFtCiEl/mpF0bb232iKNs58jO1stpjtg3/X91VlzinFJ4lAGVvCfEijF3zOJOySGTKodeSHyechZ2RqNe1cHfu8MYiaou6nW58kyJ8e2rRsnkLoTGK853ZcjCuSCbRc3pii7EATLJUklseOUECXq0dlbWeneCGHLjeToNRStAS6+fgoN5P8pgpwhYleKIljwI26iCZ2Jg2zjzL4jmf7w66dz3KpRnJ5AmwwYwTzEN/bwqAmmNdTMNQluBiY18RdRHUC1QhvknGOPAzI9UUJ8hp+2eoUVzMUr2F6Obp2dlYdbYS5jlYKiZY0H7RnBxvnXCX3zXOWQ9dmMHlUkFmBz6Ms4jxqY10IZIoFgryZIG9NCTS7wikTtpoQUcnTqgjCPOJFtBLe+kwFEX1eS7yLES6tFDstPFRlTMN57bwBSpLQuvVxBvUVBmzNi93visbDjjA8pMN6hcpa5VzforLWcPmj3jBTqlAJZ0o8Uwa5sslN5SMGxZcYAOSGXyPIBf5HDLgqAak5a73nzUa6QXb0Y1V86iKUeuKMW1fBldvtoaYQxUZ9sIG15vRNY8nyQQ07qVYtlMe+gH7CbU4OpTECRx1RdKrhuEOXornTa4T5HZ7D5QYPs/Tk4WAk7vaG4HqHP65RaFxn4D2hi9+o19I0Da97EKJ05wTnEAORYD5Kx6pCLloOJ2fewfttggrvWT2DbgOFn6Z6MqiSUykyEwJfQEaky6niZzvLS/Nn+/NCbCwFKAWBChlphES1CpRUqc6qYKEKTurIO3WRJsNUy9yGsxjEk59je6GaL+L35HWYzXHBat5FipNwvDuaiifD8XhnIAjfjIcQ4LH4r+uJ+LszEv+2mobPJ2J5XwKNO2sjzFWSc4nteZvX8hoD373yMNwlFB6wY92vCMZJvjsO8l1xxHuyV+xp6vLfpHKXa7/JzvygKhLXaoPN6gCtDLjcGGmWF6qG+nIh7xVfp0ChUr436di0Cc8bFHbv9QTgM0sQvraF4IfRMHwx5IfPCNWv56LxlTOWMNd3UZ4FnbNgPhiCL8cSzPEO29h9gvleo5eZNrjd6I6XO33xpSMdXzmy8KE92WTEax21Hh/08j7zHt+i6NTokBIxX+8JN+ui3x+NoWgIwjvjdOcTwXx9MN62BeERz+tjOtJvVrLx7kgU3uD1fKndHR9OReHz+RiC3hcfz4Tj08Uo/ONOBb7YTMZHSzH4ci0Rb45ot7pw/ONaBb5aycDrtjC8SShe64+Es5qgKeS1pxjTHKOci6aKNOzYxxigOVvN3Y4wNowwnoyxH04zbowzZihHoS/5Arr42s50OvksFx40AjQHvQSHRowmywLhIFRWKIo3GujEeJx0UMhS1G7zOSed8kyBl3FYcryTdI76Hw1DK9m1K/VZs02yNsJZrvc1u9td7mXgV1ncek+sVblivdIdxy0EBQ9HiZsJxBom1iiewGbj0ZmlradfQG36aTltldFu5GdpFU8nBamcpqOSkKFoV7LlKs95gmJZQ+Eahu1h0G+nwelT/M0JJlQoNjLoiLNC6coJ6axgWLUXBuO6Vg6p/1iK+LqScPYROscsipQCwpqA7Eq8RNh5oYdGyfyNjt5KXiyk8hqkBRGkvmjhUZ0YgNxoX8QHuyPc9xLiQsiTWJ4346+WnNoIMDsFqsC2wL4yTxAKbpNs97YCF9gr/U3GuKkUSiiroqcKcyl3SytNdCR4n0EHGTJcHI6BFF6LmHNoDH0OPXGEWyZdcoESgWNwoz4e1+tjzKjXBt25VoisUCgrJ2csz4fuOww2Gj17USRG8sPQk+KN2uDnaCwYp6tjjcNXwurl5gSz8kJ5L0t02tos65jveVR1mhNyxDizy36qzbNUBXKD57/L2HnUFGNihJ3/p1K2v4a5VrMI6DOF/P4loRiksVXuWANjmXJ7NDpdw2veToFp8r/IPDP9HHvWTAdqZETt3LRBunQ7Dzl/Z0UgzkTTmWudeGK8B7Iy/FHIC1jEC1acE4ASuuZcQjGDKiiNoFIQzckKRA7dbgqhF0PQJROAycneyKCrzU32QgGdrCpqPU2As7FBKPlJwwpTBYFGzUqZjPILaHhLO6oJ5HLjGsoWzAX1Brk0NkY5cs3pPj0aqaR/AfrPiU0aXpdbllNWBrOORgJCAqCZN7mOcKhK8kB5oqfZ6a2coqMw1hV5VGNlYS+a+ZImum+5ayXStKYGsIH6o57Qfwrzysjzxp1rCF8BoC3VxcxXaKc3FUvpoTvvodjRhjGanxOgenlOuvCqIuTgjZbzutYcSeiG4mYtAymD0/0ab7OpvZacvdJJMHdHmz2hrzWeOunDWm/j6G+w85uShi1054S75itfYTB+TZWsCPOX2sPNkOZWqTeOCIiXOhPoqmLoov1wuzWMoCBkK33NEhStn1QSkIoCacmeKv8VxinZ7zl00XloC1Ezf9hEpdsYYiptKbv4qMGX0CZcCPPrDOx3LREG4KrMpApNqqykbG8VeXCUerLhas21G10LhRuvgeZ5pPatDJyaA9dceBs7onbF0wiHBJoSEDUylBx5FilRF5AYSodOiKdFuZzCnJ0wi9c3gW0kLfECmtmeVMNAay8VWJ10V5u1EWZjCq1Rv9wYjYN6qmaCVAkpKknbnfK8CZoLNUGmrOJm/jledyW5ZeGzqTh8MkxXPh+Of1uLwv99JwH/WArHf2yl4uuZJNzgfZqiq6unI+hiu1Wn38jj9SB471Gd3+c5vMLrp+paV/kZB8VuOKig86ewOaj0wa36UNzmOd6l8n+5OoK/h+AyQXFQHWhqQ2sVwGjCi2b47tcwlzNXPepHdLkf9hHcBOZP2hN/iuc97I8vCdQfFuPw41oKPpmPplsOozOOxKM+f3xgpTOfSMJXhKJg/kBgbvfFo4HTYfjHA/74aTkDv1/NIdBT8NFUPN60huKj2WS8QhCrlvnddh+80hdsis+8ORBhhMBHE/F4Qjcud/62LQCPed0eWwP4exC+mIvDH7Zz8Om0hvuD8Eq3Oz6bjcLXC/EEvD8+mQ431cr+cjkPn6/H4+OFSHy9kYj3ZykEnGGEeQG+3+T58nt95IjFa6NRbI8+vMeqIEnhnKVlS0F01+yDdEADBLOC9Tid5niGOyZTGUwZBB00EdOMGcN8zpLGtpZ2kX334mlNCUGPAVKFrSQw5QynKxgYq3xNItya2nwb23RLqHHmSxTkKvYyQ/c4TaespF4V8VDms4VtoD3lBVhyLpphcjnnzVYK6PYIbDbyXtb5mQI3q2Ve2G84rSQ4T0GpkpwaPtWImNY2Wwp1TjQYaS+gOuM8Ye6GBgZ/FanSNGOP5lv5+arct2QKz4RQJIQbUJqdtPio12iU8tRM0Q3SRU9nh2KWYJ2mWJ7M4mt5bSSAVFdDGdXqk9NFoQaKM+SAnPcUzV0/jY6mKfoTKcqzCaP0AEzQwK0Q3ivJjO3xnmZKozslGHWJwcgN80OCnwsS/S8hJ5znTteuefURXmuNgikOqkyqg2JIuTTTFey7hRRdpRQK/PtYHvtpEQHLft7Lz5MZK4w8h1waqURPOnNySTDvlWmLOofa0OfRRm6MMIboXu8RxJq+uizQlvqZGuprFQFmxYaN93yY4l8iZYA8GM8LhTWHn0GjWhX8L+ikOVyqjjoVG/k0RY0x2GNfXqEoX6IR2OH1PmJMOSA4DyjWNap2SGF1tYr9sz7cTIcdaqquJRaOApoFCnPBXBXkJF7m2GZUBnaGQFf2+2xRCAbJNwFdxkZAr2dcFAM7eY7tFEH6vtpaW/fTSp5qGa/yzjTNo5wNAd0M45cHEOaxbtsJvBnJqb5I5ZGR5os83uw8qrBsgis3g6CmQ06lakmjghHIc/PDkcnGkcwbm8abnpThhxTetAyqpTxeJC1xE3C1DEQJTxpKkDLTzi8a51d9Wc1ZqAH15fNiMoA3pxK+DOgCuZmf5pcS0AXkXwP96TB7VbILnfYFunfNtVO9plAE8KglEMwh18mjhje9mo2pkt+hJMEVxXTSOgpiLhHmz6Ei8kU08PNU7rORzzcTzFKagnlDgjeqfh5qr4i4gAqqQ5UAbePnK0FLQ+lq5AM6KBIGeH36U31M1rY28lBnGqTytTGQTBFkqwzMKtCgpCANvR4y2F8rcWdw9zJZylridbs51CxVOazVMCtBUOePw3oqwnp/s35Tjl1A1/zl/dYA3G0irM3zbGSE9TIb3m6lwBCHEzaw7RJCROtKy7zZgOQE/DBU7GvmZ4oTzqMg+RIK012QF/cir8mzDHBuJrt0kg1znh1thUHpiGJAWdxb2gymmR2k1g1HdOJXurWdJF1GKxVxCwNUc7CpJ73K/1GgEvRUI32CHWOY6n8425sBMNTsWy9H3koB10GR2EVBp3tfRrdewnueyXufEPY8EunOtfwxI87VrD7QEkCNGmXyNQls+OmJ50wlQGV4aohUw2la3qU12oc6CEElYl2pCzXZ9dMMkqoSphKZdgbmNQqVnQpe49JzeNcWjb9sFeI7Rzy+tgfhb6sR+Pf1CPxPR4l8jMJ/2UvHd0tpuEHoj/A7qQxpC2E+neuBtTxXXOVn36+jY2Vnf5Wf9yoD9tUyirFyd+xXe5p10/sUb7ebw3GXHf4uz/lVio57TaG4xmumteQ32+KMExhPUvnUIGxSzW8xECh4XK9RlTCCsjMQn2vHp8mo0+F/Zwx+NxOG7+fC8Mf1JPxhJx1fryQSxJF0whF4h6/9ZCwa39lT8M1kMp4MROLVDn+Tl/HRRJxJxnwy4I3fLSXj9yup+IoQ/nCCImAwCJ/Op+A1/v/rQ6EUmP543RKGT+xpZhvJU5gTvuNRp27c4n8KcgqL90YD8ZUzDn/Zozjg48cT2kDEi+8dg28ccXjX6oePxkMM0H/cSsenS9H4YD7M1Nv/dDEMny0G418vp+KHzUi8P+mJr5cj8WQm0mSCO6roQAspnBlTBkoZ1Hn/e9jmBwjTUQY2M/RImM0wTqji3jIDpqb25NjVFyXAVahKQ/RmXS9jiolTxhH6mXahkqtLVZ5midhBS7DZrGWrgUCgMFYykyqCCagSpmO8RyoQpeH/tpSzfB/t6Ejg0zkvUlyr2tsKBbQ231nhc0slPtjh/Vf9BCVH2asiTAEjOe4+wryfwrc9+xLqMwiqrIuoVl4OhV0L46TMTV+2L4UEAUM4LBVpAxieV3mYqcZozdHmVd4mh6gt6eLpZkKZ/nSIwZjPpRPMpiMkOHR9RijmVTyqI+2Cqc0gczVfQIFBgDvS/LFAJ29P9IEt3h0jSi6Md8McY/9iJiES5YGN+ABsxRPKFNgzBPpYSgj6kyNQE0Wz5++OLH8XFIa4mGWDEg3jWS50q26EHIVOsUrs8nPYrmereW+KLpnKfMqunyYv5oojMcRzGMwMRm9WGGO0i9kYKo3OvCcvxMC8O5mulbG7lpDXTpsq3KLvts5rechrc0Bhts0YtMbrqQJMqllh5fe1prthjJDsZ9zRqMUAnX8HhV9l6D+jlTFQRZ2c5QQvQazlpTICK4ybixRpKit9SAOwW3E69XWlNgTHJV64SZjf4X3eZ4w1m7I0aZie4oLfU/dYiW9y0qfHKdAFc3PPeI8E9IZowjz2nEkmrI27aL5nV34IH4MwKPGSxetUKGfP+8J7pZ0y58nT/wTzzNzw7ZKKRJRVJSKvIAKFheGoqY5HXW08ythZaitjUFkRhdKSCBQUhBmQ5xVFQv9TWpuKwuokZJZFIaeI/1sSjqrSCNRrmIQfpow8VW/SXIzmQkZKgzBK56LdYSapJiepgsar4zBcEYNBvn9fQYgBu+bONcSuxquysG0K/vmB5mjN03CTz8/unA6JnbOeHVOHMs3r2VAbqVzk2LTevIFfXJXfdGg4uZyuvYw3TwVySszQxs9D9AR/i+a86bBbU/2MO9ewewMbtNSlgK55fE0JaGjKZKwT5gPJVLUUOkMUAUq2GaQYGqSyHcoOpJIKwBjdg9TmFM9nmcrsaYA2wzME+gmVuOoi3645dV+nCUNBZoONhYKL2Kk53XBjt1qqzxdXCfYbjacAv0OQXyNgtce53J1c+UKOGzZ4Y48aoo1wWGPg05ysdqrSEgklntjYWKXyq9iISvhdyvNVVMcVZRqCpNCyUs0Oa06ZYmOe56aa1ovlbqZGuzZgWal25XO+2GulKGGwO2wOwQGdxl59sNktTDsXad215oxsqRfolrzoENjhGTjthSFm3k3lXzvZcHsIcW3Io9EUZaVrpCCHQikt9jwyeT8y4i4hn9e1gCJRjr2MgTmfbiot+TxyUs6hm51GdYuXKVzWCHBlhGvI+pgd7kqlP8VOBK6yA24VuzMYnac7J8iLPbDSwM7XGWWmDq5Wn8PHU7H496MiOtQ4fOcMwt+3I/H39SD8P6/E4x+bYfiPw0x8v56FWwPRGMpzQVH4c2YqZyzHle5e29MGmGIuD+m83yCwX9VSI8FA+zsr/4ECaL/BB3fo1O41huMl3ofXGiLNunGV6xXMb7XHUlywszK4rrHPbJTREZZJlASZlQoa2tbGPF8MheCP9ij8fSGWRwz+5IjE7xaiDMz/tJeJH7bT8flSPD6YjjTZ7Z+Ox+D76VR8O0WYW8JPcy6GIvHFbAret/jgowEP/IGO+XdLCfhiOsLA+A2LH2GeRJCH4E1bGB72BfAxHJ/MpuGRNRIPOvzw/li8cedvDxLW/QF4dygIT+jCPxgNIrQpNPaz8f3iz+9p9cW383H4Zi4Wb/f74IPhUHwyGYFvVpPwCV35k7kgfL0Ziy9WCfMlf/zlOBY/bobgw8mL+GGdzy1E4DaFx2ot2xEDqACo0q7KwO6hCxpQTQKK1En2K9UsmGM7cfI16+XRDJx00OyLcjZdbPeqYVFLh6Y4ocRaJYGdju78tzDfZV/bafA3zlpr0bVByCQD9EQxRRfvzSj7sypECsatqedM7QGNfE0I+gz4SzWhdHtBWCfAn9YR2KymiKwJwyw/UzFQ88AaKevO90Af23NbrgvqM8+jLotGIodClzGkOS/YVPnq4WFnUF9mUF9kTJnj93ESDoovlkw3k53fSXHennzB7Nxoy/A0U5zKYJ+hmLbzc57O5/anvkjwE+bs92OMm87cIDhTeM40MsupdJDx3hhP8KK49MZQrCtjSxg2s8OwSJjvxvphN8oL25FsqzGucMT787Wh6IwKQWWQN8oCaaLCXNCb7AVbuisF1UWC/AKcBLcSYxcotLXpzHythNElAkkukwDUdyuLxgTFxBhBbs2ORGOMJ42VJwqDnzVbFY+RNxoF1cie9lsQjG1khXKxlnnvtVGWSh+rzy/luxCsbljQcH7GhVNnTmFkYUwZpTNXvoRWRFVHPWu2FbWXBWGBgtxB0aVKjGb/gkJXiqELJiZrK+wdto/dCsYNCvYTfsZNmh5tDKOptOOqQFxpjMQC7+UC47tEge7zdKGy2enQySEdszSydvLJSsOsXITWuAtoIV9kKAXzrpwgtikyjyyxFoXDkhNodlY0u8/xfHX/58g2mURVcNQox5ni6tTt5u4ydPVXorGtAB38eWq2C87Ffkza29BvqUTfQAXau0tQXZeJ/JI4FJTGo7o5D239VWi2VKG2uwi17fy9pwi9A6UY7CuGtTsPI505GG1Nx2hzCsbNkYzJ1lRMd6Rhrjsbjt48WGoSYalOxhCFgY3HQEUcuqnMeitiMdyYZh77quLRT9HQW5OE7spEtJfHobk4CvUUHs2lUTwi0KpKOBQeHbWJ6G5IQV9zOvpbMtBdn4qh9lxYO3PRVZ+MJnbuRtUjL2UjkXigEuxhZ9J6a4mHZtWVz6RooCpsTA9Ad2EUA0aMyYpvprLtliosCaWoYGDg/1l40Yf4eqlIbTpiyYtgg2PAL40lNGMxVZeEicpY2HluCxRIa/UJZmnDZlUU9qnKNTQjEFxlwzlhg5ASVMk/VQqapcpfLPP9pZiHlkztVHljr8rLVI46qdHhi8vsEBIAmwxyzmxXUw/8hDDX46acAAG3UuprGuiiKdAQhYGyYHRSXDXzaKsMM2vnG/Op7CkAVHVohJ87Xkq1W+6NrdYINnBPrFA4bDXxvWo8sE2w6JAT11C8st8F8lU2ZqlgO52SLf2SKVWqpRhaiqhD2yDaqEaVPNbFBqx5O7kNLTuSOFPVvpIsdxRSKJUzyJYxANVRxdYxGNUzOLdSOTdSGJbleaIm182sF9Xe5XsE4UFzBPYYcA/poK4QjtcpLm42KXkvwBQqmWOHnC+4ZJYS7bZH4WZ/HO7Spd6sPYvPp6Px310uwe9WY/H9QiD+vhuBP6354r+/HIM/btApHmXgu91c3B6ON3ObldHn0JMbyKBImOe4mHuoGuUql/l6O2Gu5Ck68sv1VOsUDLt1Grbzw0td0bjP63mfgey1ZkKRrxXMj+m8b3fEGQGm7XbX6fo0zL5fGWrUvmB+n+LtUbsvPh4IwPfjofjzbAT+MBtmpgR+Iux+txaHP+6l4A/7mQaSH85EmSS4j8dj8fVMCr6YSsQ7A6F4lQ73bQ29zyXi8/EgU8DoL3Tzf1xNNvPuH0yEmGHzr5ZS8bqS6Ajzl/sD8Wg4Ap/NZxiY3+d5PBml67Yn4vFQmIH5E2swIR2IDykGvnVE4x/7WfhxJQ5f8fzeH/XDdxQMX8/G4FGvF94fCsYn45H4dpkwd0bjvekgfLURhy/WIvHJciB+f0SYbwfj/anzfAzHVytReMniTYfrBjvbpUr+qrqk9nDoYsCUq7URsqcw98Is4aYkJvUzh2pc0ARoJFDzt6otoMRPCf0WHqphobXWKpupudt5tp8F9q/lai9C3NdMG61SVC/SgWk4WGWPtZeD8j9GeH9slYwjBGRj6lmzHlhZ27YSPjKYaw7ejBjVqspfkBlmVoEgFQrS8qmx6khTurol45JJyNP67PZsjRxcJMzdDcy1H4ZqX9QRWipNq2HiRQZ1B/vNFM2MXN4k+4qmEVTStpfCXG54jEJlhP1olo8OChkto7TT9EyzzU6kX6QRecEsB1URowlej0XCYzHZByuJflhLDsBsLN870RtTiRRKURexzPi2S6CvxBDmMd7YjXDDQbQbtqMIzRg/TMcGoj+SZiuY1zbIFS3hLhhO8TR1JFQzYbmAfUVgLfUyAmdVoGS7ny6m86X4XuC1UTb6ZnkM5rKCzdTAlCr5JXphIM0PDRFnMc2Yqix05Vt1xJ8CUDtj6rtOU5wt5XqbuW2Nfiq2LuVeMkZGdRxGeU1lLDRfbeN1nNJGUbz/2sFTIG+M/hcz6iIBphimfARt/LJQ4GKMgAo4KUbvsY3ssy1cbwrDQaG7KWmr6TMluR7QyGhE1JlHwaL8ip+HwrVkTlu//hrmUxq15vewSVAkuKCLxrA1gQY15rwpRdyR5o02mpghCrnBbD+M87w1XT1OAyYBp++rERaNfGqa5Uz7UOt2l60dzX0N5hgc78XY7CAmHTY41+3oH+ngc92wTvbCNjWA0Xkb7MsTmFufNsfG5RX0jLXDuTWNhU07BkZaMbswiMtXl/DkvduYpzDYWhvC2lI/luc7cbA1jKuHU9jbsGJtoQ/TIy0YtzRgcboHm45BTA3UYn64GfXFsYRyFmZsjZiyNWCgoxQjAw2wDTajq6MalsEW9A80YXKqF/W1eejuqcHwSDsWeW6OhVHs7C1gzjGMCXsv5uaHMDHega31cRxsT6GvsxRtfO/R3nIMt+VgfrAME115mKYoac5XeVgKivJ42LuKMNKcTQUfisG6VKxPNmFusAJ9dSnoqolHB4VHf1U6OkuSMVCbg+m+GiwMt2Fposucd19zPlanO7E6yWtiqcDWZCN2xusw25aJueY0Uyx/pS7cDMMp4WyvMx7b7fFYINC1TEbgXWmOwXJTJJbqwsySMa0B322JwHZjsFlmdlRPdciGpOOYr3k6p3PIAKOftxh8dmuCzeb32ht5vycBR8OZOBjJxsZQBhYH0zHC57WeVeUPx9lApwjAGTrtOULaThW6TOe9WM/G3R5qjlX+vEtYbTayUfN3Zf6aYEeQbhCogus4Hcgwg6zWhJrsUTZkLaNQsSAFG7PRfvbpsKfq92u/eg19tlJVt/Pcm6k0mylGGti5+ihMxrvSMFAXwXuUhhZ2lFYq35HqYFNE5rAjClfoslU7fr+W4Kz0xGF9gEneO2mPMVXZ1Dkn2bEnc85isdTFJCC9PBCBu81ueLPH0wyv/3U7Az8uEjCOQPyJbvxv++H4y34Y/nwUh58OkvHZZgZu2eL4PS6ZDmfNoorP8sMmA8j16jDjzO/zvrzSFmo2HNHe9Dfr/U2lvBMC4hoFlzbLedhGZ94YYF5zj9dOOQ232yJxozXazNEtUaho7vygLtIk8exRUN1qCuL7e5v9or+ZjMaPUxH4+0oC/rJE8TEfiu+cIfjTNr/DYQp+2oondMPwoT0Uj4YI2bFofE6Y63hvOBJvUgw8GQ3Bt07C0x5MoAfgd8tx5vt/RZhrqPyDyXA68wS8qeVtcucE9uuWEHy3lGdqHqiqoGD+ZCzGbCD07mAg3un3xXv9XvhkxB9/XI6lOMrFH7cS8NVCGN4eccfnPKcvZiLpzL3wMcH/8cipO/9wKswsb/t8PRGfrsfhw7UI/HiSjC+2QvHZWgA+XQnCD3tJeG08EGvV5wlHuivCUqN9KgKjdbpWHsMErCoHam5WDljrwfcbtXWlP8ZytQTttPaAoKiptwYK+AY+p1LN2idiiG1kjC5rktd7toLCuJpAp1BWdruWjCnbXNUBlRWtZZZm3S/bqvZtaMpyQWXyc+gs9sIw27/WiAvoM+xXT2GueW47hYC2q1yuj8QIxfUIf1ZREEFcrl4iRas9NJevJbgNDNKNJUGooeDQXhKa4pukIF6kkZnL4vfK8oGVwV3D5CPsQ32JhHTiJYzx+40mEdwEwkJWAJZzeB4ZPphN8TDHVKIrRhIuwpLkYrbynEr1wnJmANbTArCawO8d54llgnw21g1zCYQh4bKTT5DlhGCdcF2Ppmkg1DeivbEa44vF+EDM8hiN9cVglCf6I1zQH3YRs6m+WKIJWqfwXdW0B52zphtXKkLNPLaq0C0We5tCSUr+XKd73acA034Pi4ScBMs0v4uSGcdT3SjGA02CmkA2EH+WMPMwo3523kctFdsoDjR5JjsUedrCerOAYoxGRQmlC4Sqk69RWWW9j0SQBNVojjuhetGYD208pDn9dd6zLfZF5Tkt895oVckGz1Pz8Iqru8W+uN5Ao8DzNgfv4wkFmvqrRte0GkX5NDNZHmZEZJ5ico4gnue905bVSgafZPszSeC8Lzq0+qs/mfGQAkgrfMwQPB81PTnO91LCpWphjGlZGs3SSA6vC3/Wob+fsc2ObE+vzmJyyY6haRu6R3pR0VKF9OJMpBXR2fL3ruEe9Iz2oW98AAOTg7BMDWHQboV1Zpi/D6DD2oaZlWlMr0wawJ/c3cfy9hz6bK1Y2SC4j51Y25zE5DQhN9eL5VUbtnamcHjswEBfPWxDLYR0I5xzFsxNdWHS1oTB7gr0dhRh2FKLidFWTIx1YY3vvbXjxOwixcTyLEUHP5/n1tnTiLHpISyuz6K1twlldcUUIT3YOlrH3NIk1rfnCfYROBeGMTfbj4HeKowM1mHSWo+x3mLM26pga8+Bva8Ekz1FWJtoxJK1GvuzHZjpKUZPhQr2Z2F5tA4zA2UYas2CtS0bA3xux2nF4kQ3nJPdWJm3ULAMYWVxGIsUNGOjLZgcb8XqwgCWKWqWp5oJpQK+H516Zw5WLQVY6UjCGl3lVlcydvrTsdWbjpX2RCy3JmKtIwXzdNELzbFYYlBaqNHGEMo0DzdLx9YYMI4IqmMqQW2cf0C4HVH9HzJo6FCxDsF8hyp4h9BXJvtacyjfV5vhh2BKlaY6ozHSEIIhutfRhiDYGbhmCZslPr/eF4/l9khs98YS6GzcHdrSMByrgnhnBLZagrFa6429thD+HIolukcn32e81Jsuycsk0lmoTBWgpH71qDlGbXghJawiNVrXqmEuLb9QsQQrwT3cEkcX7onc+N/Slbujm2Kkl99trC0Ozr5UTDZHm816tFfxNmF+uSPSLCHSxjBKGFTBkysUGbf6KVy6E7FFSMohTfK9tLuWal/f5Gs1B/yg1YVO0QM/OOPx950s/H4lBj8shuCPmxH48144/n41Hn+7noLfX8nE57vZuDWSgOGci2hU9br0ACyk+WIzwwvXKgTzSNxrCiasQ01S4rUqT9ziNVbN6qtU7DdrguiKYwzMlevwsCPkv4H5Ps9TwWOVweOQYk6/qxTnzcZA/s8pzL+disGP05H4x1oKHXW8ESA/LlF47MbjH0cp+OMuAboUgU/o3M068PFofDqdik+mk/Cujc8N+OHDsSB8txhrYP7ZZCB+WqYw2MnAF/OE+UgA3rdH4FNHHN6wBZ+6c8L8tYFgfLuYa2Bu9q8ejjHZ6m9bQ/COJYAg98Z7vZ74xOaDPyxE4787zjbn8vVyGB6Pe+ELZwQ+n4vA2wOe+GgoiK8LoTsPx4cT4SZh73N+n48J9PdXo/HtSSo+3Y7Ex2vBBHwIfjpOw1vTIdiuv2hGiDTHquQzwby/KMTAXLk44wTztBKWCMoNOqjjFi01YuCkW7fy0JbMysWpTfU2u7A1sV1KGGq6RttljpZTEFR4Y5oiVju5yTlqW1sNCWvYXGujVZ9b7fkXmLOdaxlZRerzaNOoQUOoKVIyyHPU3uvzmgZiv1XG8RRhrs1EFnhvbXSOw7y/Wk+uVSSCuUYPlN2sCoYaNahnn6mlwC2neChOvmCm90byVB44lKAIwHDmacEjBXyt/+4noIcSCCXVqk90w0yKFxYy/LGSFWja6nyyF+aSPDGT4I7xOBczRWhLcscUX7/E1z2F+UqcOx894YhxwQJfu5rhi708GonsIMLcE2sxl7BB5y6QL8cGwBFPJ5/AaxdLp0nQW8Mvwhp2Do4Uwj4zEJs5QVjj+a4QYqu8XysV4VhmLJDg0nLMLQJQMN+gIDusDjdFllYZJ9bkthkjZlMvYS7dFau8PhqxEihHk86baQMdc3Tci4w1pzAPJswZrwjtTYqCDbriVb5+hYfWi2ufBJWadhL4GgZX1vkYYa5jRpnrPIeNMm1jGoJ9wnmZznerxB9bFNh7JQGEN104YX61lnG3inHXHGHmvPX67XL2YX62k+c+nXFasEfTPprqEMhPl2jTmVOsDKWfglyPgxReT7dUtVJwjjCu2HhvJVYm+N006qRRoRHGRi311eoFs96cZkJZ+mdaLZ3bw/PjsK/OmWN6bR5jC1MYX7TDubOM1aNN8+jYXsLS/hoW91Yxu+HEzLoDC7t6fhETy5NY2lvhsYTp1WnYZgbR0lOP9v4GjM0MYGWbDn5nFgurI1hcGcGsox82AtpibcTmlt2AfXysBbOE/fLiAOzjjTjen8Tm6iAmRxoxPdXGv7fCuWTD0toEpgll5/oMphdHMcnPWtuYwcraNA6OVrFM4N97eMUAvKuvAcOjXacQn7FgarwdtoEaTNjqsb08iCU7RUJvAWYsReipjcNwazqWbOXYmKjFSFMqRumenb2FGKlPxnBjCibbs9hRk0whhJ7qWHRUxsDSkIP2ilS006H3NuWZEQSJkcW5PjjoyqdG6rG7NojdxV6sTjVhnCJgqCYWK/zM/dEyA+rlpmistcZhszMJ2jREW+wtNcVhlUB31ESaeuUbTbF05ZoXpiOuo0JWcgahfrM7Htda6UrpBpTFrqQMHZcJwCMGFA0H7RPiGgrfJKxXCeWFJjakWjoVQm1pIAGz3TGYoosVzG1VvrDQ8dvKPDBWxc7VE4c9vkYw32gLxgYd7UoDO1x3FHY7QnHYGW62kpSDURbwegudOZ2+1o2qqpNyI0bY+VTwQ8vhzNI0qstOds7uTDcD816qVuUhKClPpQxbinzMELqOguRnCXZ3VGWch6UuDP2EojYhqEl4Fm2pL5iCHRrqPyEUBfOjOh8D85NWwpTf66Az3hQCmWNA125M9rzzBuaqbPZqfwgedrrjUb8nvl8gCPdz8OeNRPx+NcLA/A9bdOeXY/HnK4n44SgVH29mmg1BLFnnUB/+IgZTfDHHYLXODnu1kjDn99aGFip5q0P5DHLm2txCGa/KXH+1K9YsI7zb7G9g/hKv4a9hLkG2Qne5RgfwFObKhL/RoCQbr19g/tNMFP5tPRV/XU3AT0tR+N1K5C8w//N+Er5ZicKnc5F4ZCN0CfOPp5Lx0VQC3rGGm2S1j8aD8f1SHL4kID+fCuL/J+LP2+kG5lpupiH6zyhwjDP/GeZPnfnrKivcQSduk4un0ybMHxPmj+m4VdnwoyEv/M4Rif9ylGXO5YeNaLw/7Y8vl6P5/nz9zzA3QB8NM4Vu3p0IxVdrBPhaIp4sReKbw2R8skXH7/TBR8vB+P1RBmGuLUsvYLFS9QsY4OjALAzeQyWhJh9HNbQFSyVfrlf4QftKa+/1NYpZFXdRgpx202tM80AdXZBgriF2M0zPv1tKGCh5aO9wOfP5Sjp8Fa1h33FWK+HNx2x9q0IqWgY5RGicViwLQXMunXnaC2gvo5vifbbwfuv97AT4HAW29sNWYpWd/ztHFzdHAW4lxG0EvWqRq1SnYG6jW7RoCo+uTVN5dQSRXHlJuoupdqj6DLZMP8KL3ymTzi6NYjflEgbT2WfZDlVIRTCfSD2F+XQygZxBl0vX7SDMZwnzGcLcTkCPxF0yIBfQJ+kIF9PpSAnztUS653iC+meYLyZ6YD3L38B8h6JAMF+lY//PMKcxIMwn4ihyYigQIi79NzBfz6Yj/xnmStpb5D1bITTlmJVLJPe8SeHya5jLXevnhSw3s97bwJqQXebr7Bka/vbAfLYHwcnX03Vv8u+7JTwI6m3+7wYhv8F7tc5D9ePXCHLt2LfG12iEQEP7cxSA9izGBh56v6cwl8DYI6gF8+1Sigi+dpePWp6mzPYTCjSBfJ/noxE1Hbv82Sxno2iYz/YyMFcypmB+6s5PYT7NtvcU5oOZvsaFy6Urkc/Ke6fVBqZErhL2+D6CuVy5YK4qnQK5OXiNVFpWQD8z4pzanttcIKAXDcBHnXZYZ0cx4pgyAJ/bXOJzkxiaGYOgb50dR8/YAHrHh2CbG4PFbuPPFgxMnTp1ufemviYMjPfj8u0DTMxbMbM4gtHJXgwOE572XkzNCObtBuaOxUFMEXqal29sTEd3dyFqq5MI71rYrBWEcDvm5zthHW7A6EQbbFMd6B1uxhDfp5/vMesYwtBgA7o7qzAza8HEZI95/5nZIezszmPeYcXqyigWHRZMj7ehrS4dbTXJGO0rRUslgVwdDWtrCnprYzDZmYkTZxuu8JjvycVsRxZdYCpG6hJgq4kzBfn7KyLRWxaOTgYQFTWY43mPdhRitLMII92lsHYWY3ywGk4KEMdkK8FejZWZVjiGq+EYKodzoBCLffnYsBZjvjWZSj+IrjHkdEidAF8kuB11UZgjBB2VdMi10VipI+zrYsw8m8oF7tVF4ISOXeuS7/UmmU0fBHItbzrRkijCXjDX/I1gvsugpnWya8o0J5QXm6kMG3wxRhdrqyW8qxnkyj15uGOogo2j2huThPM0HfiShtC7wjFXy8BGN7naTHXd6IuD7gjstIfgpCcKe3TsCzWnTkbD3hppmCV47RQe2ilPS2+0rawOVZdSgk5z/Ismi7ab6lMV2+TOVdO+JuU8KlPPozrzElrL/I0z720IwyDFy3h7PPr4nVQasocB0E7RomS2DZ7/Zc09d4XhKr+bltAd8NwPmkNw2JXwC8wnC90wW0hHof22W/0NzF/p9jSZ1t854wzM/7qVjN+vReMPGxH4cS0IfzqMxu+O4vDNXjI+2MzAzeF4WBm4m6LPGmcumG+ws16vjsADfnfNgWuZm46b9b6/wPwa7402onmtO46gpzMnzLWj3f1OOfMQ3GqNIMwjzQjLGsXMOr+7Rl2UPbtHuGhDE8H8UZf/6TD7z878T0uxvzjzP27F4G/7ifjTXqKBudZyvzUcjHfGouh+E/HhZLyB+VuDAfh4IgQ/rig5jTCnO9fPv99MpXOOwvuTwfh4LsbA/JHWqhPob8nRE+jfL+eflhb+GeZvE+aPbYQxwfyuxcc48w8HPfGT8xTmGvb/3V4SPnWG4ps1igdHFMHvxdcE4v0Bf3xI56+kOa2LF8w/pqh47AjHl/qfDYJ/xgsfLZzC/PF0OHbqXEximiprCeYjZQQ5+4l2k9IQuJaOqda82vxx86nY1aiUQxnoDO4aKdI+EKaaIANsN58b4PXWDnjWYq/TPBGKUkcVA3CFBxaq/bBMkausa404jbH9aTWISsKqYpqF/Vcwb813Q3XGWQPzAX6eRKeS2ZQMp32xtWTSQThM8X+VhKrdwYb4eVa2S73uFOYM6oT5AB1ch3J4CIR6wrw6xxtFKRdQEPM86uPOGQcnVy6YD6S6mp3j+unYB1PdDMytiS6YVHImIW1PIuzSfY07n0/1MSD/NcyHCfEhvm6CUJdzF8zXk3yxFk/4JXqdwpzufjOHMSQvGFty7z/DfDOOjz/D3BnrZ2A+RVc/GueBkWgKhfDzv8B8Kzf4F5ivFAabpVVyxku8hqqwJpg/hfFRTYSBr2D+dLjc/C6HXBZgCjypfzgId4FWh+r/azhdr98jqPfovHf0fnS1Aro2/tH7KPlYw/DbZSFm+2aB21nI2MX7KZA78rzMc6ZgE++thsz1/juEu2AuqGsofZvtRULbgJyv2eF91iFXvkEXr+REwdye7nHqznN8Dcznc09duT2b7TGb95sAt2b4mgQ+FVHTXL4OuXJNoWga4dcw15D6U5jbNNVjVglpmoUwr+xs3m6z9aFrzIq+qWGMLzswuapjAc69dSwd7mCaoB9bmuff5jC6OAfr/CRGFmbN8wv7G1i7vGf+x2IntCkGZlbnMbU0AytBP+Ucx+LmHJY2dMxg72gFByer2DlY5OMyZpz9GKdD3twdx9hkI+yzBLatEgMDJeYYH6/DzHwHxUAz7PM9mHT0wjJOVz/Vjo6BalRUpWJhfgA3rq7BMW/B2uoYDo8WcPXy6e+LhP28vRv20SZM2erQXJmAcjaqjqp41FAhKYtbQ1lNvPkdbGAT7WkYbUxEP4GtbFktfxmmCx+tjcd4fSLshPtEUzKGqqIN2EdbsjFQl4bBpkwMNuegszYV3Y0ZsLTnoa8lk6KhGJOWUgzQ2Y+0pJmkv+W+Aqx050DbwhqY14ZhrYXQaaMzb6Uzb4xjEInGfEUEVigyFrRcopiuWnNBhPxhLWGu+ZmakFOQExbbZWywJR6mBvZ+hY95VDanntdG+QtlbmaucYGudbaBwaDRG1NNbETVDCT8W2fhBXQVXaQz98Z0czDmW0IxSzBq79+ldgazGirWZjZyut/lJm/sEkRrBJJTm3C0h2G3M9IEPS3JGaVr0u5Fy+2JBuAWqmgF3EkKEju/j+YEG+NfQHPiWfRSkfawQasOu4JsP9V6FztDZfoFlKSeRWXORdQXMeBQuHQz8GkXpOacSxjg+2uYcqE6APtNwbjeHY2bPRFmm8YTgk9z4hp+P+lLNEPxclbTJZ68DrxGhOw9nv8bg+Fm/fNbdIqC+d/3svGnjWT8RJf70yrhsxKIv54k4I+Xk/H9YRo+3s7FvYk0M1/bxoA5lhtiAqRgrspu91ujcJ/i5xWKild7wgjy0znz2w08P0JZy1de74k3m5WovK5groI+d9pCf4G58h42SuhU6OgE8yuNvM+Ey+2WQAPzNzp88dV4JL6bjMDflgluwlzO/KflCPx+Iwp/3Uswbvi7tRgzzC6YPx6NxAfjCfhgIs7A/O2hQHw6FWYALpDr+GE5Hj+tJ+MzLWmzh+KT+Vh84ogz1djeont+PBZtEuC+Xys00xMPO7WmPMrA/B3tnT4civf5vpozlzM3MD/Jxt8O0/GnozSTwKZ1418uUAD8DPP3+lTQJsi4ei1v+2qF13gpyQynf7YRj08oqp7MBZjlan86zsETntNRCwM/r6mGrFWPW/PmyigXNLXsUkmeqxUUc7UBpkjTXV5vrete5N+U9asCLVpX3cQ2p8Icpm2Wao05AyWdtHb7WqbwXarje1W4Y5FiV+1aw+7DbNcjFAyCvzZ56WJw7WdwF8zbCjzN6FEL22RPbRC6+dhZ4GHqjY+zPavymQ7VC9dQ/WQ1RUCRp6kV3lvoaZa2DTBgDxZque4pzJsZ/LXGXOWLSxLZH6JfMDC3pBISdNsCel+SK9ro1nvoxjU82xd/6rYn03wwSmBPJnhgLo3fJYNCJ9WXcOf/8tDzI7GuBuaDCa4Yi3c3mezraUFY46Pc+UoSIRdL8cT32qYr17FB4K/Sqa/FuRuYrxHiSn5zEOpz8bzG/D8BfYzvPRJ5EQsphGxmkIH5BkEmmKtGvEA+z7irIW8NR2vPAsF8q4T9VgnCvBbrFP4a1pYbVlKbNh3a4n3UtOEmxdIKr6/msjX8vcV7sU2Y79E8HPK9D/i4x+c2M92xRVGwy/fT37Sj32F5sCn6ouRSuXS5fI0KaJheh35WKWXjznmsFHgbUK9TiG2yrWjnPyUWb/PeKclYAuPpYfZU4Dkt5BHevG9Tae4/D7WfrrCYy+F9yPanEPPF5M/wFsS1wmeUzxmI8xinKxfsleym2gmqzTLOc1MtBUHcmkeIU3gI5CMULCoRe2Z6c3l7ZnMFNsc0BqbHDaRPgW03AJ/eWMbUGl07Ia/n9Xc9r+f0N/2s/5UY0M8rBzvYINz3rh/DubWEyuYqWCctcK7OmjntxZVpTExbYBsjYOeGMDLZhj5rFUFv5XMNPOoI92Z09hSib7AcA0MVGB6vR+9QJSxjjRQIbeaYWOR70KWvLNtg6atGR2sRmpsKsLhgxehIK6an+rDgHMIE3bu1vwY9bQUY6a8gYLPRWBpt5r2HO7JhbU8laBMw3EYIE5495RFop1Mcqooh2GLRUxhiHkfo4kdrEzDTmmEeu/KDCMBQdBRHoKkwHN3VSXzPbAy25WCsvwwzw7WY4rmP9BbBTkdu5f+Nt2fC3p5BiKZgsYM/E2z26lAsN8dgszMFW12p2OhIMcPri3VxBubLbNhmbWIOwcXGLkW5VxGCfYoAZWxeaY7Afv3pcgmBW8lSOgRzA3cNfdN1L9J1q/zjAl31XCMVOmGunYtmCJJhBq6eEhe6lPMMLu6YIOymeIxWuGK5g4q6JxzOJkKrMwS7PaHYaKf67WZH4HMr9T7Y6QjDZlsEFhvpPuqDzVKxcTZ+R0scBtkZJ+uiMNOUQKcf/wvMVSO7L9vbrIXtZ0PuTPMwyT3aAEUJSVqW00Y3ZWkixGuCMTeQgYnORKxYs2HviMcyfx+jQ99sIQDbwk3JzeMWdmItBavzwOW2ENzsi8cRg7mS8uYq6BqKGLBKXenuTivZqezoa3SSjwe98cNigoH5H9YS8f1iBH5YCcO3q0EG5n84ScLX+2n4cDMbt8dTMMYg3Bx3gWr6dOhSMNfGKneb5LgDzfD5ywS1NqN5CnMtO7zH83iT4kK7zf0Cc0L/TlswYU74t1N81IeagLVF93bM764iQ8p0Vzlewfz1dh98MRqObyfC8ZfFeMI83szza5j9Kczlhn/cVBJclJkzf3skwiwjE8yVAPcO3bBgLoB/NhVkDg25f0+4y81/MB1mQP4R3blgrkMwf2sk8heYqxLhW4MRBubv8vkPKRjksgXzD4Z+duaE+V8P0vCXkwx8sxGLH7aSCPNYXm8ffECAv9PjjXd7/cwGMY8sgfhiKQ0fOBLx2lgwPlrm51OkvDsTgA/mQvHjTibemYzBAdutRpkWyoJg/3nKxirXzb6gZWOq0qbCLHs1vjghhF/qjccBH5cJa+0RoKTMrkw3s3pC68tHGMinzVA4g2y5iioRHLwXm5qO0gqOOgZ6/r+9wtsUGlLGuzLftVVlK4Oq9p7WCpCnMG+i2+6sCjQ11VsJaC0DVVU2O/vsXFWYAfuYEu3Ydvv5flbBPN/TFL/R0L2W3HXn+aGFgVxbMTfy5+oMD1OhsSz6LJoIay2rUkEXOXOVNW2LPYfueGWny5mfum3BfCTezUBaENf68RmC9dcwH44jzJVsRZjrtbPJFELphFZKoHHnq8n8P8J8jZ+zU0A3Spiv8X0F8/V4gvRnmC9HP4W5D9+DQE8mfPi5o1EXTmFO0bGVS8f6M8yX8nn/CHFleiumOQiirdJQs0Z8t0RThYyH/Js2KBJ8VWFtnxDd4b3VWm+tWFFcU+0I8zfef8Fbh0B+RGN2yPffzz+F+TaBp5+PKPwuU/id8H6pqMwJ74ecumqraytXA3aCXIeALDDLZQvmGkJ/CvOD+gj+7G1E9wY/W88/PfR/Sl6VKND3mkx1M+58hnCe4z01a/1VYY/gVknzUxfuY6ruqZjPBKEvyE8xJhr3ztgyxdiv1Qqnxdbo5NlWfg1zrRb6Gear21PrKxiYmULX+AiG5mcwuuTE2PICZrc3ML6yiLmdTTj2tjG9uYaZrXUsHu5h4WDX/KznB+em0Ts5hvmddVhnJlHX3YIxx6lDXz/cxPblHaxs04UvTWFmYRJ2xyic/Fku3bk+itnlQYxMd8A61gTLcD2m6b5HJ1sxPNECC920bbwZHb3laCeMu4bq0DfShEmn/qcLrW0lxoEvLw3DamvF2HiXyWofsDSb5DolvM3P9JpEuqmRRszY6tHTkMEjzSxd66dbri6g46uPp6oOM2s6tZmHo6cAE41p7Kx06OUEEKGtx8mmdAyURZvKcl2lUSbLvaMinsBJRV9TFnro0Ac6CjHcRyHCx4mhGixMNsMxXIPV8QY4+kvMHLzJaNcyvfpILLQRTp1J5tHRFMsjHnN0sdNKEiHU50rpAKnYtU5dyR9Si4K55lcvN6l8YDCOGpT85Y8jNnQdcnP71b4mq3ub7mKznoq2PQSbXaF02gxerWxYbXQkdXTndON9JZcMzK0VHpilu13pieI5hRmQb/VHYYnw2eoNx4ElCju97AhDUdjqJHAGYrBHp6n9lx0Msts9CdjsSeH3iqAACsZYdTjGaqIYuAKgfaTlimrjX0Rd7AunmexSpQUMyuzknVSwjSkXUZ18Dq2FDDw9aRRBMehvCMdUdzJ/T8EEf59si8V0Wxz6893MfKbWuqv63K9hrjnz670x/wnmGpLXCMVegx/udgabhK7XBwiUEX/8bjUF/zjMJRTj8a0znDAn0NfD8NNeNL7bpUvdSMQ7y2m4MZIIW4GbWeM6lE5XQqW9xYB7tYZQbokwDlqQflnOvEkZr7641RRilsndbQ3HGwMJplzv3bYAUx71Ia+laqNrQ5ub7RQljaFmCcw2gfBrmOt9bzd4Gph/ORbxizP/42IcfrccbWD+01oE/rwT9wvMNWf+xlAAHtnCTOa5htnfH402ZV4FcwH800m6dB7fLsTgm8VY48qfwvyDmSg8GgvDm6OheHuUwsAWju9WC0wluHtsPxpuf0SnL+f//hjd/3Aw3u3zwvuDXvhhPhL/cZyNP+2nGJh/txWPH3aSf4H5k8EAPO72wVudPnitwwtv9BHmC+l04ol4aAvEE2cMPnBSQEzQtY8H4PNFiqAhislq1Thn+y1SPXKKPQZ8G4OoktNU4lRV2jYrvXFQ40OYB+BeDwUA+8ZymTdmCQPNOXZluZgcjZ48H+OUHZX+WKqmG+d13ua90q5pBx3hJrlTKzdWGwMxRZgPUQwq411z7PWZLmjMdjM/D7A/Nud7oSLzIhqKCHE67wZ+Tr2qutEBDhIOWpM+rb5A+GgkQHtpC+Z6P8Fc69R7lKCX72/qpZtKlwzkDQzoVakeZu8EU4EyzsVUL5sgoCcIaLnx9rjzv8C8P8HlP8F8NI4wIVBn6M6nBNlET3OME+a2eEI81Ycwp+ggtP8PYR6jzYJoHIoisEl3vaJh8wRPk9G+kUDgxlHsEObzMV4G5nMphDTPbYqwH/8VzHf5vxqqX6M71Xyysspnc2gucvkzAbZdcgrzPca6qzUx2BaICa5DXi+t3dYhk7JT4YX9Wj9z7PI+n9A4nFBgHVOUHbFN6Djh9T7mZxwSfjuZjAe8nkeE6wnBfZXi6hqF8nW68is0Uppf3ynnI4+tUtXl8DcjBGsEskAuOC8zFqlMq3Yx1PC+ismssi1pgyTt4b7Me77E+61HgVyH8gAcbF+Cudy5YG7cOYE9S3ZMpxPY6d5m3wA5cblwwVuHQK8CONMUc1pT/hTm2g5Y8+OaJ1cyp5LfBHHj3Pm3M90TY9vDC/MG3vaNVSwd7RtQ62fB3DJLKBPaT+EtsK9ePjJA1//MbG3Cub+HJf6+ee0yxpzKjHfg5iv3sHG8i83jbSxuL2Fibhz2hQlsHaxh52gDS6szcCyNY+d4GSc3N2Gb7MLi5jjmFmxYXBvF/OIwegfrYKWznnHQwdt7+B4DGCecBycI/olOtHRXYnK6D1vbs3AujGJlzY5JuwUjYz3o7W8yiXH9Aw2Y5/+NDbfCMd2N7VUbpkcaYOsuwmBHLrYWuzDQnoX50RrYB0pho7seasrAxngjrHVp6C6ORl9ZHF14JAarkgj5EgIl1/xtYZCf31OM/uZsHrnoby/gUYQRSzXsYxQW1gaTbOec6sDiZBsOlyzYmGzBSGMmRikmbDWEUnMcnHScOqbp0OVipxtjMVNP114TiaXGBCwShktVkWYLvs2qCAN0JWZcbY42rlzB6rgxyID7oIYqlS5dh2CuRr/FwLbdyL/1RmJ/IBqrhM18mx9mWqkqh5KwZknCfCfhW+sDW6WnmStfoGNfoGNc6w7DBuGz0MzORUAdDjLQEeg3xxNxzJ+1VG23OworLXw9wbraEYcFAneMHWW0JhyzLUnmGK2OpAsJpVMJpQvxQmPyhdOiO4S5RUVk0pQg52deox2c2tmJtBRt3pKJhZE8rIwWYHOyxAxfao9kZbRP0rFrTlMwv9kbjbsDUbjdFYyrBOWVdj7yvG5Y03HQnWCKxOi1GqK9SkHz6mAUHqtuuIVgGQvEHzfS8W+HBSYR7GtHGH5cjcTvtgjyrUh8sRmND9fj8XglDbfGks3cqTb20TD7ZjEFDkXWTXbw+x1RuNceRFgT2pZo87MK/GhZmfZ5/z+HeYDJrn8K890qupAaBrHm098lzG6plO/PMNcw+/dTkfj7aip+54g2c+Y/LIbhu6UQ/IHnqjnz79dj8RGh/PqgvynNKpgrAe6DsRj+HIbP7AQz4f0JYfnJlCq2RZsh8A+0A9rPMFfVtTdGQvA6IS1X/oY1DN8s5+FhTyDuNHsT6qF8ju6czv/JKN2/LQjv9HrivQEPfDsfweuZada9//kkE99vJxHmqfiCkH486GeG19/u8sWb7V5mm9bXeghsRzqdeALuDwXi3bk4vO/gaycpJOjUP3Um4xVLqCkrrPW/KgeqLTg1bC44qs7+Ui0dFoGsPQgE8uvNgWbbVfWL5TJPwtzLwLwny9UISzlh7RuwXEUHxv/dqKOr0whJf5xpO1pjruWXa7x/T2GujHftpV6T4YpaOvwOuWk6uKcwryvyMksqa/l7TRbbd0UY+giI0XLlkESaolmqsDhU4WuG17VznzLZBfOuXG+z5ryZwVvr4Gvo6LQJUnWim6k+WRt5Du2xrhggTMcI2zFCU6VWBfPehEsG5pZ4F4zQbQvmct4aShfEfw3z8ST+v4pc8bU2vk4VLK0UCXLUBuYaak8O+N9hns14U8LY8/8D5o7oU5jPp/qZYX3NyU9Ea5jdyyTPncKc15J9fIX3zUFYC+bOHD84+V0Fc+1/v18Sgmt1jCuE72aeB44r2JcptHQcViiuEfA0J0d1Mi0+JhflCsXTFTrkkyICmyD/Ncx3s+jKCTv9fpXgvlHBvkqTcb1Kq03YnujK93iP9ivDTYEmLY37NcwF5l/DfK2czrxRe9l7YanY00B8scDTHPr5Kcy1g5pyASZSeP3NULvXfwNzexrFJYWaHLog/tS1m4Mw1zy7ShGrGI6qvv0a5iqNLZjrOYFcfz/TarNs902No98+gXHCeWF/B8POOXTTpU8T6Dp6JkZhoXNfJuh1DBLwQ3TjK8cH2L5x1Tyn/9Pj2tEenNvrmF2js+dhX5ohgOnal2axd7KFvcMNzDnHCWGrcecTs0OYdo5geXOWkF/B2g7/b3HMLClb23Hwb2Pm8dqdA6xszZnXO1ensMafr9zYweHldZPBfjpsb8X+5U1sH65idduJq7cPcXx1E1eubeHGzV0znz5r78bSfD+c051YnO3E/FQzxoYqsbXcj52lfqzNELyjjYR6HhasdRioTsOytR6b463mUc9NdBZjuCUPzuF6WFrzsTTTiePtSWyuDBPibRjUsD6FRltrscmgv3rkhENL7iy1mLFQNPSU4cjRg9sbFuxNlmGhPxUznQTOUBY2hguw0JOOqYY4TNRGY60rHU7CXRvZT9IFaHhRm4eo9riqnd0dSMGNnlictBC0dMaHhICOo1r+zN/vDSQxwFFlE9RXBhNwYkvEfAsbS5MPtmwJFBGRGKYzn6QgmGsLM4lvcy1BdOURmKALOuBr7sznEdJBZqh9pz+cLt0XS80UCD1s4ISMQwG2OwazDKTjdEezjRF0GXTd7AyCuAp7KFN9qDLCrCfXURX7PLS3tDU/yFTK06YQ2hq1m2rWWhMBR18m1idKMd6RgOWRfGxNlWJ9vAibo/nYsOXieKoMj7Y78PZKFe4PJ+O4jYKG3+t6mz9u0HUrGU67bV2lUDnojsNGKzsgr4cqeV3uCDYwfzIZSwftineGfQzM/7SZgd+tJeGn1Xh8MReEb1fpgLdj8PVOPD7eSMI7q+m4PpzAc3ZFXfTz6Ev1hIOKW+vMj9jJ5cC1XaxJbOvitafjftgdgZcJlHttEXjQSac5lIzXKai0R70c7n0C/TbPWTDXfP8RgbJJ8GxX++NKWxQuN4TgihLo6n3M0rQ3O/3wKaH603Qs/kK3+tfVJIIz1MBcrvzvh8n4+0k6/rCbbIbM3yaM5cw1Zy5nrgIvH4xHmMpsP60m4vOZEHw8GYDfbaQYmL83HoiP6eg/dcbjG16Td6ai8LKG6pUR70j93zdf6eH35Lm/3K8d0xLwaCAYb/f7mYz2t7ovGZj/6346/uN6Pv5wmIbfH6QbmOu9tRTtw5EwvN3rjweNboS5N96yhOOr5Vw68ThcbnXHQyvPeyLCjAo85vl+MJ2AN2yxBtQrdEfLFRGmrOmgHAoF3iydm2C+XeePPR4K9trK9ibF5klTIFaV2Jl9FuN0U6qBXpf0otkOU6shBHEzVdOlHdIorgbicLufn0UhJphvtYWYti2Y99OJaUi9Ot0FVWmX6KI9Dcy7y4NQm+eO0sxLZhlZJQN5GYHfURIMC0E+ShE+XhmGMYJkpCqIkPdBTwH7CM9FSXmt6a5o4Pt1EPxKfKtIdUUF4WzKUSewvcVcQjPh2B1Lt0+Yjib6YJSuV+WkVXBEFRW18Y+VoFb51dEkLzpvd1O97ekxQec9mUIRwL8P05n3041ryH6IwB2RY4/zhDPRDxvpwdhKpzBPCTDrzFcyArBVEI411VXg6xf5vsp2X4sjqGMohmJ84OTjvJx5ojemCfpJCgnBfIliYyPDD3s5wdgvINDpvlXYZZbiZYZix5FJYZDnb57fIJB2i4JwhddKq0MOCMUjAvQyxdZVxjMVyDomwE/qfMy91e9XGG+ulPD3Yv4soBPkB4TbAQXDZbaPPb6nhtlPCinuaIL0GgH9Tg37VUWgSYrbIMB1rPPaP3Xm2gFNxyJFmebPlcOiypoblYFmq2KtlhDMFyjInLyPjnx38/MSBcUyz0Xz8EqkU4U+ZbNrrbyO2QxfzBHmepzhYdffCGwDb8GeDt0Mx/Pnp0DXRkGq4qe9TbQHvbZ8Vb2OfpohOXZtKa6SxWds87PbU2vLmFjRHPgqFunABXXBe0bD6jxGFx0G8Pb1FQNsQXyWLl3PDTtnzPz6+MIc5jdXfwH51BJfT5Dv0JnvHm8akB+e8PFwDZu7TrN0TI8Ly3TTc8MYnhyEdXwAQ2P9sIz0YmCEDny83zynteQjU0MYGOqAxdqJ6VmrOZZWpuBYnDTz8M7VaZNkt7Axj/G5EbMGfXHTgcHRHjiXJ7DJz1tfnSTMezE12oKF6R6sOvuxtTKIjaUB7KwMYby/EhM8Nme6Mdldjr7aTCwNN+Ha2igddQc6K1LQXZWG2cFajHeXmcI2m44BLMx0wdZXjcb6LDQ35MI23IKl5TFsbM9gZXkE2xtTmJ3shN3WAsdIG+YHGygKGuAcKMXVxSbs2ouxOVaAPXsp9qcrsDlSiLXBfOzYirE9lI/N3iyzXM1ZG4m1Brrx1ni60XhCPQxXO2JwuT3CuLgjwuRy06mbU+LUcUMw7vYnm6zurcZgHPRF42Q4BYejSbg2k4OHm1W4Pl+CdQJvtT8BW9ZUbA+m4PJkLm7NFWPPmoxDgvJoJAl7AzG4Op6CK3SmB0PRuMLnNId+bSwVJ3zdXj/dPZ35Vn8K7i41YG+0EOM8173xcsx1pNL1x2CwIhw2BmGtDZZbGaSjVfW3obzTbQ3HKiIxoemF9mQsWnKwOlKE6d5U48iPF+pwc7UFd1abcThRgpWeNGzxb1cGEumiInC9Jxy3++h4KTBudAbiWicfCXP9XTA3S+boyjXdcLkjkDCPMEu2PqH7/HohBv/lpBj/OMg3MP9uMRrvT/jgk7lAfE+Qf7ObgE82k/HOSiauUgwJ5o1xZ2HLoZAhzLVXuYb77lBQaYtbDbE/hbmy1R9QMMmV6/Eta6KBuf4umAuM2iL0Fp269oKXo9wieFTCV0Vvjk1530BcrfP+OQHOD58Mhf7/BXMlwD2FuebM/79hrgQ4fdfPpoPxI7/3545Is7GJKrJ9OB+Dj51xBqgPhzTUfQrzd8bjDMAFcwmR+3TUT6ZOS7qqcIwy2h/1uOGb2Uj8ZScNfz3KwE97qfhpPwPfbaaebpU6HARVi1Nm/qut3niNwuaxNQbfrBTj7clknNCpv2wLx6PJGDzo98crdPFvjVAQ9YaZ/I85Bk3lkWivh+5MF5OF/tSZr1bzflCcai8DbYpzi3DWygZtcjKed8EkLw4WeaMh5Zyp1Laq5FG2CS1tvNYVYZIoH1gT8NJgHGFO51lPsUaRNUeYDxa6mSVsrQzwArmOlix3ilU/dBLo1bkeKMpwQTFBpaMw5SJaCgPRWxZmhOzpyJSWswXwOSXI0enzvbRmvSXNBXU8nmawl6e4oTyJ7j/ZA/XxbmiMdkFbpAt66JSH4ilgkui8CWbBvIew/zXMh+meBeenMB8jXA3QCX8Nzwv2Q/zb/xHMHYT5ehr78S8wV8EYFX0JMUVlnEkeBua/OHNCfCXaBwuxdOU8r1OYexiYT8ZcwDLd52YmBVZu4M8wJ+QIc2WOC+bOTHezDnybMUHz5MpC18oQuWZtYnJCoXatWqWu6b5r2Hd5f6/UnZa11nbE1wX60lOQXy6loC/m57BdCObHdPsHhTQ/BN8xRcJVXn8Nw+u11+WwCWMVlRHAn4L8l4NCQsdTmCuHRUDX41Z1MMH+n2GuQ/XYBfLVUjr6kgD+HGj2B9A685l0L3MI4vN05wK6Dg2//zIEz1jooEOfz+GRdQp1Z16AGWqfyQ80letURdNGM6Td04YyPMwQvEBuYD6xOL/t2FrD3MYKppadmFlbMmAenrPDvrJghsz194WdDfM3Paffl/e3sbi7ifmtZbOsbW59EY7NRSxsL2NpZxnrdOAH13YxvTiORTpnuedZVY+bGTSPOsYn+7CyPkcYz2JmfhJjkzaM2UcwtziDRb7n8tYSDq/s07Wr6MwC5hcmCPFhTE8PYXCwDSOjXahrKEZ7dy1G7YNmLl6iYNRuxfzyND93nv/nMKJBn7u1MY39nVmsOC3YXRsz7nyMTnmDTv3y1iRmhhow0FwAO521qrnNWerRU52Jutxoc3RUpqGnPgf9LQWmultbdTp6WvLR216IntYidLYXwWqpw5yjH8sryguwYZDvMWJtxjY/b2eZz422w2ltottsxvF8Nxy92bC3x2GyLR7TnUmY6UjBZEsCZtqSsdqXg4WONCy1p2ChKQ4OOnJVjtpsjsFucyy26sNx2BKJI4L8RBuK0Mldb4016861bE3V4a53xBNe0dhpizRFX3b743FIAF+ZycO1uQLsDmfRqdPl0AEuddKNWDNwd6ECb2w14v5SOU5GM7DRG4UdSxzuOvJxeSQZlykGXprPx1JLAFbpfPYt8VjnZ6x0xmBzIAXb1hwKg1wD892xMsx1ZcDemoZ2KnAFNc0Jyq30/bwMx8pGOlIWjhHC3MaOLGduq4+CrVHLBRPhsNCljxTgZK4Gd5ebeP7FJrdAW7Wu1gfgqC0YdywxuD8Ua4bZL7f4mGH2WwOxOO6Nw057FFYoZrR8bp0B4JhO+GF/qBkevt3yIqF6Cd8sxuP7lST8sJSI368n45ulaDNE/OMunztIw5d7WXiynoNrw0kYKnAzowpTZZHsnFr24m2WAt7riMQr/ZF4uS/UgE7D53c7gujC+TmtAnwkHhHmr1mizB7hrwyEmK1G73b64nZHwOkUQbNWLHgbmB83q7If3QS/41Nn/qgrAJ8RdL+fjce/rqTgX9dT8J2mBZbCDcz/9SDpPzlzZbNrmP1pAtxTmKu0qhLgVG5V7vw7/vzJLEE7EYTPl+IMzN8lkN8Yo0ARzKdi8elCOv8ef3rehLlK4ercBXNVgXtPw/mDAXir1x1fz2itfjL+fJRFZ56BP53k4ofdDLw3GYI3B3yMi9cow6vt2p9fmfFxdObFeHM8ieLTC3fp1F8ZjcHLPN9XbRFmn/UHg2z3FDeqHLZYFY3J0jC0p140y8rmaoMNzBcJ+5UyNxw1+OOO4NzONk83r338tTRxnE7PUuiNptRLdMkM0BS6e4S2aS+9FFz8jDcn0/DKSCL2m3zNdr4qjvQU5qoD30IQVae4mKM5081Uj9O0UFWOO/LTLyEvww05BHNW/DlThrijmG2d59pfGgILoT9AEHSXeLE/uJo5f22OIphrW9dGOi2zFC3xEkp41BO8jXEeaI12RVeUGwZi3GFNoLP+Geba4KknwZ0wdyXM+TdCW8+P8DU2wnk8kU6c0NWw/HiyHyZS/AlzCuh4T/TSdev/h+jY9XoVfNFQ+UoaYZXOvvUzzBdTCaesQDhTBWz+nkCQ8722k/2xQYhredoS/9dJp/4U5tMUIPaYi7/AfD8viGANMdDWMrL5XBV6cTPrx7cKfMxeFdsFXnTiFGHs1zd5GJCX+ZliS6ZWQ62/2YdCIL/G+3u11hfXazTMTjFWSpiXBxHgwXyvQOxSOBzwuu/xMzW8f1jEuFDGWMV7dcT2crnMl69x47mcFptRQZmnyW+q3qa5ch2qxqjhdpVZfnpoaZySVFUm1sD850OFitaU0V4eyEetPmLMoaOeJ6hnMwhsHlrzr4p8Ok6hzmvBv6vSnaYcFrP9+ejPv/sZsC/mh5hhd7M2vYAClpBX+ddRwl2V/7SduNy7MuXPjM1Pb89vLBHC69Cjk6Be2d/ExvE+dq8dYXlvi39bJazp3hdm0D8+jC5bP8YcM9g82ePzTgoBB+bW5jG9PIMpOmUlui1szGJ9d9EMiW/szGN3fxHbO3PY2JzG+sakgZ3KrDoJewF3Zd2BCTvhZ+uDbXwIU3MTsDun0NHXgvauRv5tCPNOwnBhFAsOG+amB7C9OUMX3AbLUKsRBiMTvaZQjJWQn6Y7H7S2m89dXhlHXW02+nsqMTJQi6aqVFg6i1BHZz3YVoD6gmg05EdjqCkPs/3VGGsvRndlqjnmLbVoyIsyjnxlggKiuxQVueGoL4nDUEcRGspi0VGbjq6mbHQ05aBbWfO2Bjjm+7C6MoyD3RkM9lbCQWe+NttL19+L40V+l94KjDdlYLo1BeMEr8Bnp9sWxDXH7CTE1whzraOdqorCTE0U5gm6xZpIU0BmryUO+y0xONKhJKkmum4C/SohL5Br+YSWcJidf5ojTO3y/R66DUsytgYTsNIXB2d3FI7HCrDaTRHREI7p+jA4WqKxqiS2vkSsdEXj0JaOta4owpOKtJ+w7lZFuEhcGU0zxWeW6VpWGTBn6wNx3V6Iq1Mlpra7vo+gPFQdiX4q4oHyCLM/r5kTzGRwyvZCXeIFBsgg9BPyXVScSkpqYudupsNpKfA2AbKTnaa90MuUy+xgx7Kxo6i4RjeDpi2Pqr6JsOsKx93BWNwiRI8bPbBb44KTVn/cpgA54HfYaA6Dk6pe64ZXqt0pgHxxvzcYbxA+j4f98aE9GH/dzzW7fGmo/U87GfhhLR5/OUw3iVvfHaTjq4M8PNnKM87ckudi9rMfZ7CYTvPABgPCZQYVQfvVAQE9DPfoNm+1+pnktnumMIyG3unMbUl4fZDOnLDX9qI67nUR1IS0GVWgm9yn4NjRkCJhfo1u/zq/o9aZv8TzfrsnCF+ORuHPzmT8+0YG/m0rHT8sRPwC86fZ7D9tJZhkNmWzvzEUYubMn8L8/bFwU8pVCXBfOyLwkT0Q3ywr4S3EOPPPVwh2wv7JfLSB+atKbJtJwCdLGXjnZ5hrZOF6kydFiA8+mE7Ge0qs4/V8d0DZ6W74avYU5n+7nIu/Xc/Hf9wpx58vF5jKcm/0+xL4/nizm6Kq2RsPKK40WvHJQiEe2uKxUeuKq3z/25Yw3ORrdLzUF26Au1LOwEggnw6x+5mlj3La0wz4qj7oLKOTLHczOw3eYru4QQG7XqlNU7xNAqQqEyrhrCnDFaNVBDn/rvZwrZNibDASr48m4MlcFl6fSCLMKaooovaUP1IbaEScpo/0vxVsuzoEc63AaC8OQFWulwF5Vqor0pMuIi32LN16gEmo1X4O3XRqPXSFvQRJV+kpzAcpDAbZF5oJ8qrkC6jJ8UJ5lgcKtIPgzzBvIZQ7CfLeKHcMRdNFE87DhPP/FcytBLFgriF5wXw0xQ9jBLP+rqH6pzAfpGO3EcIjsZ6YIZSXlABHd242W6GQcGjuPJVAEaT5OQsUApsUBXtpjAnxFEpansb/W4in4/55HftMgitfewkr6T7YIpQO8oMNUHcI2rUCPzh5D1SvfYUCaKfIB/sEoWqbK5ntdl0otLOgQH5DmyXVheBuYwhu1p3uHnhdoy4NQbhWd7o51eUKPxxTJB2Xh+CwLIzvQ9gWhPB9w9g32WYIw22C8KA01IgGDd1rE6a9Ym8sMtZobflCnjeW6NJPM9lVVIZune+pNeYqAvO0KMx+NQUBjx06+1UCXG58gYdK0mrFhPZPV2najYowAj0Ei3TWgrSgLZg7KWwEclMHX+AmyBcIcpWuXSL4lVCrQ3/TsZAbBHuGj5lTn+BrVFRG+8sL6Cr1quz3p8PxZ8obq7cbu5vRbe1H70i/eRyasmFqYfZ0vnvebp5v7etE51A3hiZHCOxpLG2vYfvyLgYnLRglOOXAZ5YmMOUcxuScFRNzg5iaHTRDzYK3Kr3t7U5ja3MCS4SZk+5Vj4tLwwT5JBaWxjFu78cooaw5dA2bO1bs2D2k01+zm2FyDV1PE4pWAle11Qe6CA5rA0ZVcc1xmtHudAzi5HgRLz84wY3r6zjcmzdz1mNDtZgda8JwTzFqC8Mx2VdsSqvaGjMwWJNC91iEy3TKa9YadBREYKCCQBupN5u/aCOYsdYckxjXUhKFwZZMLE4S2GO16KyOQ3dtAjrrktBWk4iOxlTY+kvp+tvN8P3cZAsGu4qxszCADXs7RproWBuzMVafgdXeYqx1Z2GpLRGLrUl0tml0wTnY6M7GakcWltsyTEUoO0HoqI6G9tpV8Zg9Ovfj9iRc5qHa07t06NqFSYpR5QTV2JQgpyEhNS7VP1bt9xNLKo5HsuieE7FAyDl5bA3Q9fYSzBQHs3T9cw1RmBXY2aFm6OydLeFY64mFrdgVY+XuBuxL7WykraFwNgdjqycGc3V+6Ms5y/dNwvFkkYG5MnzrCVxtM9nFIKbSlB38LtrkorNAf3NFTdIFA3HtSf/LNrYZl9BEaGvYsleFQLqTMd5C0VURbJa5abtTBcAhVX3i99wl7K71hNOZR+EaAXBQ52pgrvnzG30UI0pkagkxBW1mdf61njihY36Fzk9LrjQU/dViDP79cjH+9TAfvyfMf1pPNZXKvttIwNebpzD/5qgAH+wU4fpIMvpzLqI25nmzD/FUqgvWeD7aaOUewfBKfwQe9jL40LHeoMN8CnOtJX/YE43HIymEa4wZnn7VEozXBkPwUrevgfk9ipFbnSHGVWreV3kQ11vDDcyVSHev2QdvdQfii5FI/MmRZGD+7z/Xk39aNEZA1zpzJcA9octWNvvrg6d11H8Nc+1qZhLgZoINzL9fSzQwfzTsi094PQTzD5yxdKkReH2c/zOfjE+XM+mQ4/CwP9hMDZzUuuBOJ8XQbKqp0f7YEmQ2UXmz2xVfz0Xij9vp+MtxtoH5f71fjX+9XsLXUiBY/MxrH/N9XqIgUGa8RjTen881omyp8hIOWwNwtSeEbVxD4HRgHQzGFI9aeqb14tpBSrvtydEKsCrDqhoHTjrwNWWyt/Ba9kbjWkckFopdsFDO/yv1hrZK7ZRYZLscZ59R+zjhZ9zkPXtgi8Zbk8n40JmDR4T5Ac9N7vyIImylMdSsM1dxF22hWhF/3mzB3JbpbmDeRjdXTSDk8/cMtonUpEtIiT2PcgbmBoKsvSjUtP9OnrtqJXQQ5h35SgAlzDO90ZziisokvifbdTEFQh6FQmmiG5oI2nY63u4oT1Pz3EYnLJiP0BnbCGgLYd9LyPbEEfY/w9xGpz0cT8dNF28g/n8Cc/1Pf/IpzOX0BXM7xYIzIYCuPOgU5nLrBP0M33cqxg1T0YK5N7ZSCTjCfDvBH5txhGCct3l+PtHTAH2W5z4Tx76RRmFKKB3TYR7znu0VB5viLirdqp3F1nkNDnhfTsp5nfmossd3GyiG6wlzPvcU5tqVTOCWExfEtTpE8+ja7+CIr9ujSNovo3MuC8cmr/VKHuMej+VcumPCfJ1Ofac0zMyR67WaFttlW1LhGe1drmQ1Ja1prlv1PLTGXIeWpZnVQ4xFOk5LtxLo5QS+IM5DbXKh1MfsFrlRFWx2xXsKcy3DE8wdBPJ8+qkzF8iXs3lugjad9mIWhQRjyTKBvExXfnr8DHWKEZP5Thev5WtmxQINhJXX1JJKsZauKnO8RxQEZ4YmhraHp4YxtzwH55oTo9OjsE3aMD47jhH7CFa2V7B9tG0e9TfLqMU8Pzg2iNaeFkzME950ytqcZXiq1xzKPl9cHSekeSjpjC7VPtWJaXunqVVuG6rB6HA95mY6McHfe/urUN+Yg8qaTDS2lqBvsNHUde/orzW13UdUhnWkCZaBaowP1xKQTXTYJRgfKkdXQzqsPaWYG282meNaT97Vmg9LV7kZ/h7he08N1qCrLsXUX9d6767KaEx1ZWGiJRXWyhiz3VxtrAv685WgkmAeBwrCzfPjNUmYbcs2y9S0TKQi1R1d1THoromlej5vCs3o6CZoh9szMD9choUJCofhKoz3F8MxWofe+hSz49tQXTLdN0FNiDv4OFObiDn+30xFKOxUjTPl4ZjjuQneqr9savYyYGnLvpniELOpvYrHqKbxRkUI1suDsVbBBkc1q8QL1TjWPI+UpBqgKhitsOFqjnGOjW2tKQIrHdGYaQzGRH0ApproFrJdTEWroUIf43hVSUtlWEfLAgjzMDO0uNAaAUv+RYLUHdv9iaYq3HStr3Hr9iov2Bk8LQWXMFispTs+ZuMIrb+tSTlvQK6tcBu0FIjfsSbZBV1049pURVtPKhnOOPIMd1ObXa5cmcHN/C5y56ZuNs+vn0FQRXZM0Y+459EW/Swm+Tdt8HKZALxHQN6mI77S4o0junM5c82lX+6PwxbP11Hta5z5ZoMPbjBwv63tO+cS8HKvC92yhwG4ju9XkvHjWgq+cEaZddE/HaTh95fz8ePVUnx+XIk701kYLnFHQ/xZDLHzncLcDcdVDDrtYXiZDlIwv0PHKpjfo+O7T4doQE9x8e5YGh7Z4sxcuVy5NjG530MHT/gL5re7QnG5mQGKAL/aHomrdOcaZtec+a16D7zW5oOPKQA0Z/635WT8YzMN3zvD8f1CqFlnLqD/cTfBFI1RMttrBOdrBOd7I7G/wFzZ7F/Px+AbZzQ+nQ0xQP9xI9nA/A2rNz7id/+IsNcw+6OpSAP0D52p+Hgxndct9heYH9VeMjD/eD7dvPfbA4F4o9uDhxu+4fsL5j9uJ+OPJ1n493tV+Nu1ErN2/S1rIF18ON4d5HVp4TWi4HllIApPHAW4MxhPmLtivy0IJ90M6N0EesdpDsRhK4Mjg/sc27+mOJRvUZ94Dh1ZLmb70pnq04S27Ua+nqLzriUeNyg2ZwsvwFFBZ05X35vtavbsb6c7tDdF46g3Cle6/HFnIMwM6z+eJswXsvDmeCL2Gtyh/ftPCHMtb5xg29YcdyvbbjVhXUsAd2R7moz2VkKiOs/HwDydz6cmuiCNRwmDcG1eoKkWqflw7b/fQWiphns7nb7qqgvmTewX5cmEP/tAURZhnkz3n+JJx07wE5L9Md505QQuwTlGgP5fwdya8J9hrqF1wXw0zR9WOfqfYd5H8D6F+XCMByaiPDAf54eVZAKHMJ+OIZgpHux8/SRB/hTmcuY7KQHYSWSsoTtfiafD5PMOOv3T+u/uFAGuWKcbFcxPCNOTYkJQa7pNkRZty+yFnWIPHFcS4uw/J7w/1wTvX8H8Ol337ZogA/QbvL96nebQTUKcdkfkc/sUR9uMD6rspvXqy/wsR3aAyRxfZCzXzyuFdOv8m0q6bhV5m//ZKHCnK6czZ5xRFbhFvofmujVErtipcq7rfE5V4J7CXBtYqZyrNrPSvhdLdOQCuXa3NKaJMNexzpi3UsJYzfsumAvkc2levwyzP4X5Ah37r2G+ymulw4BeP6sGf4aWqPmbojL9Sa6/wFzOXBvq2NN5j8iJM5397dvtPa2YmBnDImGuIe6u/g70Dnabx8q6cvRYusxc9iihr2PaMYWFVQcW1uYwpbnvWQuGxrvQM1BvQDwqcM/1m01VllasWFkZxKKzD7PTbZidasHCXKfZRW1j3YLVVQumZlphGapGd38ZOnrL0Eon28SjubsELZ3FqKxNQ1VtEoqLw1FbFY3utjQ0V0WiifCr503qa0jFaFc+xvtKYB+swPhAKUa6izFBh9zXkIb28ljU8oIqGWWwLpYQT8JIfbRZCtKa5ILRYsKboNbRmeJuCoKMl0ZgvDzS7HPekakO7IE2dtahGjrzhhh08IY3sWEM8MZp6KyrxB99qkPekozJnmxM9eViki5b9d4Xhoox3ZGJYbr4AZ5vB92phepL8x4aOjHZiPx5Ki8Ak7mBGOXNtqZ6w6Lt71I8MMyGoLWIo6luZt2iduKZZ0DRvtdazyhlqexQHU7+bZGuQ0kmGjrSEJK2XdTQpL2ECp0BaYydYLDcCz2aAySIbMUBZvOTLrpi1Z1WwGtKeI7neRZ9ubw+7GSDhPVUNVUlwa4h9XkJAnbCiUoKhQY2vLZIDJXwGmWe7jGuecQ+XqNuNugmQlv7R+tRUK9TOc2fHXqXAlyujwG59qNXsRgdKueqsq41aef4d7oXdjJ7TSSmK0PNVo/WNFds1EVgqcKL0CZERxPNMOnVVh8D8ysExPXeCFwZiMdmayhFEt1FmZuZA709EI4ndgJ7Kc2ULv3cEY5/u0JnflyAP+1k052nG5h/t5GE3x9m4Xcnefj2uBAf75camI+WMcgmXTD7Y2tLybU8d7PN6p2OMIIuHA80D95Ft0fwvkR3+bAvisCOohMnICfS8eZwHO4T5i8Tstpe9H6P5sx9cFcigN/lKqF1WUukumN/gfnlGk86Eze83OyJD/rppCej8CdnPP68nICvZoLw1WyAKXRjgE6Y/7BBJz4VglcHfHkQnj/DXIlqgvlXc9H42hFlYC5n/u1KPN6d1J7lPr8Ms6t86hsTp8cHjhQD9Ecj0Xh5IMTM+Z/Uu+JGq7eBuZa9vUth8qjXx8BcW6kqQ/7H/w9hf/kcabZme4L5oa3rVh3KzMiAzGAppFCEGELMzHK5u+TMDHKXSy5mZoiQFMyZAcl4Th2qA3WKL9btvtN2u6dtbGy+z7+wZj1bGTnnllnPfHjNXS7J/fUX9m+tvR9YKMDv1krwTwctCuafJTIVzF9QVDy3UYTx/w8I67uO63iVrMFNdw5GCPNFwnzDfAWLvQRH53uY65SpcgKFTk4KZ0hLyO6st9Ge/RPltENtqRgiAATmU3RuUv3v0JlHSOeqEr7DhMJA6wWK1xMqAl2C0ob6cxXMt80XceS6iodBHp9oHl4PFeOhLwvzndyPHrp8wlyKE0X4HlIAxsRBVyrI6bkPAvM+7o80bGnhfVfOazufoM/nuHKDLqqKgryFMOnkfd1F4SqzTno6fC2Fr67yXdVBUKZN/y3MqwooGOjItISmkbB0XP8AnmsEOUEbJEAF5i4CWkAsQP63MJc1cTud9P9fmOeKMz+rYO65dhLBqxxH+FljeQTO9zCXvuaSNx7KePcHmE/lnccs92Mhj+KJ4mI8W6bZT/8A8yGOXUN05wLzBYJJYL5RfwUrqgkK4cpxZqz2NJabCHIaAxXg1vIBdjjG3O5JxVHnZew0vo9tgnKfwBagC+jFwcsU+To3ceSSfz5Xd0aVepW0skkKhiTHUimoI+l58bLLiNyg8ajgPtZcVuPiJOEttdXHqwjz6tNIcKySTmlJjuFSK15MkoBcNjFGUm9dwZyAl+px0mhFOqVJ0a4xjqkCcikh/Abm0nFN1sulut0bZy4gjxfyswopeor5einFkrhvXh+j5MsYgT5OoMuSgGzSae4NzI9z0nn+iijcsk/AnE/TxL8RZy6pbT/AvLAsd66gNAdaYzcGhkMqgMzmMakgsmDMC7OTQO9qQFNHHUyOPvV7eU1v1vBRT7duQ1w6h9GJj8o25kNi2A6vpxt6bQV03aVwEdJeZwudcgXsxmoMBLpUSljQ24a2pgzoeuiaHfV06Z1wOhth5N+4fe0UAXZE+HeDcR3hz31yNcCkK4S5Nw+ddGkdVNfS9MTakQ1dfTqfZyHG9wlb6M5l+ps/29tzYZWGKK0Z6OWNpy09DQcBI3mdUhtcBuRgTapK7xAXLDVypc+2lyffShcu7stXnwIDnWNb1o+Vg+y8cQINuT9GjwCo4HgwkWlgb2cG7C109I2XYaHYcGpyVEBLhOJDx/eRqlOyRiw51dKQXlSWM/ed46kSwj3Kmz5wQ264swjyhId5wkMl5xDh62E+Sj6ipDHIhalaAxYTpIRhlDCMlJ3i359UcJEtXPQ2gnTGkZJ3Md6agomudAw0n1drixLoFtemw0pV7KSjD7VcUekxkncb77mGKCHpoGqWaleSE2suf4fO+wQGeIO5a06qSlgCdXHrI7o0/t/P4GvmoCJ11Gs4UPLGaMr+S2h4vHu4b3U5P0FH6Rm08dj116Wgjq62S8QRj70qkiEQL/gZ2vN+gk7ud0/Zu6oKnLQ6lbVyOb5SUENmDzx05ma6MQ/fS+IGJunMb9qvETiFdGLpWO56Dwvt73Awp9tyZmLDch1TPRyUGugqan5KJ38Ke3TALwbyCPMCPHKfItDP449Lpfjb5Qr8zVwxfkO3++XwdfxiJg/fTefiK7rW1xOE8Ggp1ggbETjN1/5SVa0b4PeSwWGdTuHAkKbaqkpw3aGJA1D/ObXWe0dS0axX8cCdjZeRYyDesZzDfcd5PPOmKpiLkz800fES5pKittOXjkNzFva0x/3OdzrozLnv9+lkP6Yz/mX4OmGei9+Iuw6dw5fR8/jr0Sv4DSH+x8VC/HaWTnpA1vClBv0lfOS/hleE+TMXv7s/FV8lslTO96cDKXgROIfPExl45juHZwG+Dx31V5N5+CiWrqqxyTS7FHMRoMu+P3BeoWBJwTaFxTaF02eDRaoj20tfmgpse2w5iW/iGWrq/o/rFYR4Hf7D7U78/V4LPhvOwyPug+q8xmO0p30fe4YLOHRcw0dDVdh3ZSqYL+jPY81MN95/CfO9ZzGvuYjJjvOqJnuEg7a3ik6Xzq9bWn5yEB7uzcK4NhNDBLa48AWKIOmad+ApRLz2XQzT0UnEu/n768nZegVj5gKsWNOxbb2A217CPJyNJ5FcvIgX4r7nOuY63lUiYrU/XcVdyP3jbzjuNSAzShLAaRCYcxyQa72ZgrVCXHnO29zeQQmNQQUH8Xo6qlYO1NKrv6uCQpD3SG+txIZIvwIKajpzSd1szH+bMD+JRt4P9RTt3Rzo+whgUw7hm3lGTbH7CfZg7rljZy7Q5mbL/X7KnMB1EM7yukyj2zLfU1Pqatqdj77C/xHmsmYu/yvv8QbmvvT3CHAagXyChjCPytR7zjHMA9feVe58iD+P5RJV30kAAP/0SURBVJ3DJPdjruASpnMJJzrzIb6nwFzqsQvME3kUuhxP5ysuYJX3vQSgrTSlKActjlemqVdb6L5pDmQ9fKuVUG8/j8OeNOXEt2g8NhsIdEJyl+dO1sZX+JpAfIXnQtz1CsE5JS6fkB7ldTEqM5iVl+GjA3apPPyzyhTJ2rKMlVKDXYq7zDVK+tlpJPk8UXdWgXyE4J4gsKcIbln3loYuUmtdliwF5osy3c6fj2GeSnd+GeN0529gPtF6SfWqH+fro3WXMVxNk0NnLtHpEskeLTxDqH8P8+/dt+TYJwlzced/DvMRbrI8MFxxSblvqdQnmQf6zJ+hP/ddWPk+1jyeL15jEY5DCuZtXTVz2v5WumqNCh7r6m1AR08dLI5exIa86jXJ3+7RNaG1sxqDST8CERt0hjYVoS5/F47akRzxqUps02NeFWTmt7ep4DB3fzVchLi45AFPO0KOZkRdHYh6u+Chkw5Ya1VZVaf2BnQEczNB1UUwWzRFsPbeQE9jhnrNrS+BS1cMa08uPPob6K1P5Q2RonoS29py0EfVF7NU0QU3qM3SfA1BXRE8ndlwNF8lwK/A3XCFIDoOnHHw4Mmap4kHqD/nPfRlvgtT9nF1JSnE4KTikfUJf/lFNd0t9cNNvCn1fN7Dg9tFt6wtPQ8nXb24d+ncFOjKgqfjGlxd15V7d2s58Leno5/CQ8vP0lJBGfl/6kTwppMbUOAdoPIKFlN1q+fHMJdiDuLOpaDDsUOnM+fni3MfkKAI7leQF4SIAhEeUg1LCgp4CTlpWB8l/OQiHW1LQYI3QYw3gawpBnkjSL6sdGzyt11WMBeIq65mdPkSYCZriYGOK6o9Y3/ZOxy4eFyqTxLu/CwqZTdvAm8dXXkz3TLfI8ibzU2la6t5X1XEEtHUwsGphuKnu+IsmjhgNfGCa6WQasw/garrf4WWIg4kzenw1F+GlYOhRCWLuDIUn0AfXXk/3Ylqc1p/Tr2v5ATLmv4AbyopZyi9fJO8kZep4vfpnO44srBrpppufxsTLT/GuuE87oWL8CBSjqU+XhvVP+Ux+RFmOTgfuNLxYigf30wX0SWfwjcjV/Afb9XjbzfK8fVYNr4YzcSniav45fwN/IaQ//k8X5+rxWcL7bgZrVHHqe7az3gt8JhzAJcOZ5IKeEA3eMcka+ZpuG1Kwc2+i3gcyFegkrS5+55MPJf0sGA6HjvO4J7pXeVSn3kpAiwXVO75Pf6dBMpJZPxDukrJTZd674eE2W3NOTwi5F4TpN/5CcuB66rr2afBD44LvyTSVJqdLBP8fDRf1TsXVy4wl4IvUpL1RUhmB+iCo9fx8SBdcvAyPuZ3fRWnA/ef4/5dwpcTufh2phCfJMWpXsHjYAo+jF7Dy3gOv89VFWF+YOGg1vkuHlpS8XEgW/VKl4I0UvddmqZ8QZh/PZaD3yyU4jeLFfj9ehO+m63GA4qBfYqWQxu/Ize1Jt5/Fg9DebgfysW2PRWLfR9ggq5403YFt4NFmNcS6Po0Xsu87mspSCmu5Z5U9y4Ft5uvuXlOhrsyEKDbkinxDVsePhxrxY6rQDVNmaX4jDSdUfXXLRSnIlQHu3n9WCmg/DxfoQwc+a7iUSQHL4dK6dJz1VLNGoXVhukaFvoyMEjweClYXXSUlupT0N3gwMprV8rCdtCJ66ovooWCvZYD7NVzb6GREKslzOp579eXnEY9TUBz6Ql0VJ1SDYTauB89FKedhLwI3UZZi+d9I/dOG9+vPettGDkOWPLfJ6jptDMpQrJ479EFi9sWpy0QduUS4tm8nziOyXgh6WpWPpeUNWnKIuOZbDKmyNgiqWuSmma/TgPDRy8BrPLSBf6yLk5YxwvOqy3Kz5GfJW0tcP0kQtwHgXuCMBfgT5VcwWjuWZWWluT+SOc1gbmsmccptsRxivOcoqmRNe1VGgdpViKdAcUZyzS7TJvv0ShsNJ9V256AnKZjgaZBtmWCUrJFNjtTsdGRohpKSZOTxZaLqhyr9EiXFDDpSBapvgxP2SXYSi9wXLkACx26hWOrmDLpBy5j4pCkkXE8kwpuErg2xC2h1r4JU14X4q7nJMiN46AEwcmSpbhz6eYmTWCkrvscr7lxGg5JV5toIpxl49+N0LkPc0yTyHPpV67GapoxqaUvDlvS0YY5jsv0uuTYSytXERjqOcE+xt+9ceYSza7qs/M6kpkomTXW05ULQ0x06pYCcoGiMUpWSYDdWz26hjmHRw9fyAxPwEiAe1T0eWLET5B3wWTrJuh74PYbVOcz2aSmemjArn4fjblUm1GXQwNTfxMMmmpUFl2EXVel1oubCbzOSt58vSVIeNowEurFRMyoOopJMJq4aJmKdvbko7/pKtq58xqJ/iTY+xo52Gvpagli+b2sdWvrUmFpz1Igl+d2gtxB991DZ6vjiTTT6Rsb0tHNC0gaobjbrsPM95NAKwmYkeIkVoJZpihkQLDz4rbwQrfkHzeGf5N3KdPbsnl40KRZvAwcBqpsPf++mwqrm4+6kouwEqq9UrSBJ8HZkAZLA/eBJ9vWIc48CxHTDXh6smAh7KWtoZkn1Ua1aOVNYqHaFZUsN5mUVXzzKBCX7Xg/ZBqMj3IzylQLL9BA2UVChAMYL1JPdarK03bx+7vLCGgqVOmwE6FalXaQoer3VOvPMG8KWTOU6mW2ynfUgCblUKVohYBcakNbOLA4eTF7eTG7eLM4CGvp6CTFLawEuIMXu5vwdxGuQYErHbzUYJeBUZpPmAlymXKUGYs2CpymgncVxGWAa+KFWpv/Lqqzf4Z6Ar2Djt1Qe0nV1rYT3Nbid3njnVB5wzLdL9P/kkIk6/myj7ImGuENJp/rkDKZ/J8BurQVzRUF89v2TBXEtNx7BnPd72HNeAmHvlzccufT1V3CcO07vNlOqLS0O77r+JBO87PRHHwcu4S/nryGf79fq9Z2v57Ow1dTuWrd+Ds68l9Kj++pG3g1UorHw9VYshephjBlaT9Gz40LqoiD5JaudaeqNqYS0S7NU2StXDqz3bJdw64lXQXoPSKsXsbp/MLpeOo8g4eEufQWf2S7iEP9aezTpd4xpqq2qJKzfp/O/I68py4VBz10jz2Enu4cXlou4ytvhmqF+k0sDZ8Ez+EzQlg6nn07nIVfTd7Az0du/CASJNDukecKnvjS6bwzVJrZh9FMfEQx8MB3UQH7WSQVd90f4BGd+acjmfhiPIcOlU6bv3tEd/48kvEDzO+7KVwIc5lmP9B+gI/cGfz8HHzoScMj+1mKhssUQxn4IpmJ361U49fL1fjNaiM+HytT52i197xay5bCLEvaM1gjzJ/ECvF4oAC7dP1LfXQpHW9jw8rB235N1UiXtLNBXmdyfQd5vctUY3/2O+jM+Hcc2E4gUHce6+4qbLgrcDfWiDvROnw00Yn7g7UY47GTPv6eqp/yfnlHLRkNdnFAtmQS5nSFgRQcBNKxT8Fzx5+JJ9FCleYoU+zT7e+r62eqJwUDjWfgo6P2UxR4myjKeU/Yas6qWup6jltyj+trUtDJ+7yWRkBTn4Y6Xvv1hHU97696XrMtvNe6CI8eXrud1afRwWtcouCb6cib+D1ai06gU1w57xENx5U3Y5M1h+Yi6yRhzjEj5xjmkmomEHbzd/8DzDmOiWszEqZ2Dvyyyfjh/jOYy/+4Mk+o4jFSREby0AXmskleepRgli1MsRDk5wnMgxIdz03gHuNnJwoJ0mKaBYI9JlPs+YQU31+1WaWQiNJBSjCXcp0EroB3QaawJVKc98w0j4NEsEt7YGlEtEbTIdPne5o0blexJtk4BLl0flymaVjkmDTPMUlKqko1tuP0MbrbSkKTsI5UXlKxRlaCsI+ioo9jZB/H5b5iHkPep9LvXoInB1VK2UlVxU2C1wTkfw5zmSYXZy6bfIbKMyeoxaXLpuq5S7BclVSBe5+CgG5bZocaLiLB8T9OmMdo8qK8FsIVNDscr2WGVWquS/U3ySGXKPZBmhuphCctWOX5v4V5giJADJuaJeb1Jaaxl0wyUBQomPM4S4c8ceYqAI4ufE5gbSGMu7UNaus3d6C9uwYFxVfpwFvRqamDtr9F/a61swreoAmjkxGICLA7tWhpq0BleSbqa7Jg0FajtfYanP1V8BjolP0dCFlqVfCZXVMMQ0c+LL2lMGlL0dWQAV3jVVUPXQAuN4EM/mp9m6CWn7sqL6CZjlbgLkB3aQrg0/N9mjPU71oJ1h4Ctb/+KiwtWYiaKmDvyIa26gJ6eYKlu5mBfyfRojpuMsVt4fbnMLcJsPko3YjEmYsjd3KwkL6y4tAtVJnKvfNAankjdBHuXYSulifGSZj2E/ImgSnFhkzn29qvwdcn6/g36M7zYG3LUM1bdLyp+glmC//XQdUra1Wy5iWwVgDnzaYcObc3alqtkfDGkH2Q/ZNexgGZeuEmF26gJk3BXEqiSmWgIC+OAV7gA7zYIhwspB71IN34SMdljNOxJOkgQ628QBr4XnTZAkuBpqTrWKUalZSabLoAW+M51WbUTPX6b2Eum9SYjnWkKcjKVLyD7yMwl/VIgXkXb+BOiotGOic5j228eCszf4KK6z9Gq0TvVl+Ahr+XtXpHGd0O1alU87KWn1RAlxKXMkvg4c0rYkFEQ4ziQT5TPlsaVgxRFUta3r6R7pUwVwFwdLdr/XTKdIz7rmzCvEBNuUq3tElCYdNwScH86UCWSr16Fb2AL4cu47dLRfhqPBMv6W5fDl2lG72ADwdS6VLz8ckIXe5gIe4OlGLOnKci74tT/hLtHAAl11Nu5hU6i13p0tVHN2ngY/8l7GrPYd9yFXtWig1PFp4NFKqo8FdRgtF/ES8951Wd9KfOFNwizG/pz6pSr+Lub9GJ3jVnqhKx4syPei/hLiEozvwVnfnXdLi/IJC/iqbilU/qy5/Fx6HL+Cyahm+TufianyMpabeNZ9W0tkyPP3Sl4YGX4A5fJ8iz8SRMgeFPxUexDLU+/tB/AU8pCj6XBix056/o2AXyAnwpHvMRj5nAXPK+j2wp2KBo2u85jReea/gimqf6mj9xnsfHA1eVK/9yJAsvuD+fjxbib9Za8KulFjwM5GNDz0G6h66q/Qzmu95TzvzDoRK13XKlY1FP10aYb9mvYpXHY5AiTLrjxXmdBQgFCQhVAjuPIlAG6QZp65uNo3g7DqJN2A9VY8NZhJvBcjwebcI8xd66Ix/JbjonTSqvo4sY1V3DFB33Go/NzWA6YZ6BPT4/9GTgbiCb5ywNM+10jt3nsUQxNduTyvuI133tSRV3ItHzcj8IzDWFJzgWSD31M7zuz6oc8UYahuq8E6jl2CWuXCLUpaCMTKN38F4SkLdJz37ecwJ4gXnrjfdUPImG/6PjGCXjjY1jhZ1jjkyLOyj+/y3MPbmnf4D5m1m8NzCX46PGuP8LmLuzKEwoBqQqnFSH81IsuK+fgJ+fJRCXTcAdput+A/MwH8WZS0MVgXmymODK41jDfZOId1kTlh7qUQqJCF2jNFZRAV7lZzBd+32QGmEoQJc1Z3Hg0k1wr/vKD+vgkub5Zi1cpsPfdCeTCmyyRp3kMZNNBa3V0vXSGEibUD/HYIlFMvD79nAfZJzu5vit4RgkfR9kiU5MTozjmcoL5xg4JAWHCHLZpOOeOOwxjjkT/CxVaZDjmgQRC9Blk7V+qQw3yUd5PkzDJM5e1tyH+L1i3J9ItVRru4wwNzFeATFgBLBaJiWsBbwq97yM4zON1wDF3BuYyxq6AF2m2SWATyLY/xzmOp7bP4e5k6IvVHIK0oiLMK+Z6+ipRY+uEXpjG/pM7ejta1Y/y5ZTkIrm9gq0dVWrzebSKpcuwBfQ5xemob2jAlbLcecyc18NOptzVL9wd3+l6hlupHOWADXpHjbgacVotBcjMS1CjkaYO3LUmre7t1CBWty3TfqH05Hbu3KxmNAhTEDL33RXXVRgF9gLIMTxdRPkXVQwxka6doI1YqhUrUbj5iqE+4phbUqDjgeuK+9taCWSWuDMG0XWw2Uz5xHuvNCVguXJt1LpSJ1jB28Egbnk9UmbQQNvlDcw7+QB7eD/aOiMDTzYOoJfptBlOl+mjiW63dmbB0dvDvqa+fl0oNI4QS4sORlmuTl5MwjMJRpVIK3gzZMk7ls57u8fBeICc9nkBpVpMy9Pso/fWSqQeStTVDlUWTIQZy6ddaLVcsGewUDVScR50Uoke7LtIoYJHCmuISVXfY1U4nQaQbpwadPoJSAVPKlKZVOuvOGsSp+RfFgBujSFELAKzD3cpCa2FOwQmLv5/7J2KZG9sn7Yzf2RKXY5VyLWZMZFBrmanLcV2KUblATDvYG5FM+QqVKJqBeQiziQRi3hrjS1RTvTFMwjrSnwiYCgKpYp1VVdBm5asuiksrFvS1fT66vG89ixZ+DAm4d7oTKsEogCc+kct6q7oKbZH0ey8FJ6diczVO/vP6yVK1f+io78k9FMPKfjldSsl3S7UidcYP4wUYklZzH6OGiXpP4Vmuhi5JhLFOwSncM23ZukoAnMxZkLzKWimMBcou1l6lbKlUpKnExFfxy8QvgS8oTjQd8HKkL8oeMaIX71B5iLO79rzMA9ioQHfZfx1HQZr51p+CaYib8mXL8eIGS9dMdeOvbAJbwOXaE4ycXng/kK4pLD/oQuXlLKBMKyPednfhTLUTB/EuS+xK+p7Wk4Ra2TiysXmEtt9GeRNNz3XCLE0+nmCXP/Nb5HBmF+hTA/hb3eUyrH/ItYHp56UiggLqiI9W8n8lQFuU9HcvFpMp/vWUp3X6Cmrhe7zmLHdB0HjlzC/JSKJn+RLFMw37OnYkFzClOdFAoUQJuOLCSaOPhSgArMRayGKARdhKVEgfvr6di7r2HZVYF7o924M9RKoNfhfrIFX64a8eFUOza9dNqDdVji56lsjP6rmDJn83k2tgKZOORxPIxkYt97FTf53Q49map+v/S9X+5NwbI+XcFcGrlIBbkwgRMibKSCXKBDiiCdhpn70cf9kpgQGaMk46Wh+BThfQaN/H1D2XF1uMbSd9HG67u98iQB/g4fT6OVv28pOYn24pOqFoOe38vEQV2W45yErwh+F93y/y+YS7MUAbmTEJPZRQH6G5j/+VS7zPypWUBZK88+rhAXKaRr5Fj0BuY+fk4ol2MJtz+HuWx/DnOZhk8U0XXy76Q7W5jCYICfFeE4GuQ4Gs55V+VPv1kTlpKpUv/8GObS2lQaFF3CHo+tgjkF20rzWeXGBeSjFScwWvnecQMT3vNj/Hu51wY5RggEYxwvotXnVNcwJ8cSO4Fm5rgj8G7leNnMz1fLFRx3tIUUOxQU0kZUTI5y5xwXBeIDtYQqx8kEoZzkGCdAl5a5SY5/AnQBuxSDkX0Y5bgnm8pD53gpbn6Y46C4cgG5jL8+7oeXos5XxvGSY7W3mOeJhk8C2MSdvyndGuPYEa86p2AeJ5ATvF5GyKFRjvvDN86pKHZZWpWccplV1vM7CGv6+T5mgbmYUhpUP83TAD/3ra7eurnm9jICu4wgb1WNTZxeHTT6BtQ330BVXR6deY362WTrRCBiVhHrHT3VKo3Mw783E+RdnXTaHcUYCGoR9XdjMNQDTXMmnH1lCNnrv0/XaobTUA5Hf5lqbiKg9/HnsKUSQ55GxBy1sPfkwdZ9vC4uz/VSbKT2supoJq87NPkEZYH6nUCit1Y6nV0h7PNVEJxXV6IcfNhQBmuLOGI6QN5c3fnvKGVj5km38NHEk2zkSTZJWgedsY0HW6AqQWnizN28IPy8qaTijl1uTv5OHHgvbwgpsSgzAmrdnCdH1tElutXblQNXZzb0jalw992AuSuTYiULhhYCnjd5P6Fr5Aky8j3MvPDNvGkkz1PWPtSsAN9Pbrz/4ZEnUx6lDrj8nTzKvsqjTDUqR041+mbdXDrohMupkjlIyNSRXJSSziPOZqjtPAZaeeO2nUOk/TzCHRcRJhxDbSkIt6cqaEZ6rqot2JOOQHcaLBy8jLzwBebiRBS463mh8gIWtyw/y6AmBTgkCNBUdx7aivd/cOYyeyLwlhkXcemS2tcisy8c5CT33FlFNU1VKlPs4swlWlhaWjp5I0l7yGlHiaooN+8swaQpD8OaDAy0c395k4VqjmF+wAH6ridfpTEJCJYIxj3nddwNl+LQV4JF3VXemBwcmk+pGu6H7qt4FM7Ei1gmPiG0v0ym47fLZcqRPhm4QnDL2ukVvB4W93qF4CfAwrm4HSnFvK1Qwbz8yo/RLI0seMxlik0K9EgddYG5TLMfGaXX/HnVyU1qwe/br+GePxuPCI8HrssqyvwpwSclZaU8qgSS7Wkl8lwi39NxkzC/b8vBA1sWgX5d9UB/QMA8M6comH9FgH5LuH5LcEoK2gs6/VfBVHwcvoqvhgsI9ELV5ezQeI4wpxOP5hPWWXgSyqQLlyCvXDwfyDx25pF0OuireB5KwUuKA4lkl02ey+8eCszp6D8MXVfC4DGd+B3rMcxv6s4c90uPZiqQP3C8j5cUABK1Lv//MY+hBM+9HipSBVlkin2p+5zqJyAwl8Is26ZLeDFUhqcDRdg00ZHxfWe6z6j18h1XnoK5uOIoB3UvoeiX64YDmQxyuvwfw0owDmuvKaG1GajCqusGdgLldOq1eDnfg91gCY4SdRjvT0dSK4WRUrHk5t8MVGInkoPDWC4OItnY8VzFLo/tnj1drZVLsZmZtg9U85Zxgnyw4X2VESIpcInudCR6r8PXdkUtLfVLMG59CmxtGeq69/ffQA8B30xh28r7QSLdxZVLlbguOrsuOjoBupSAbZVlKYJcXHkvDYqB97S1hM6fA7q7SKLWj2EuEepS1e3NmrlEqqvpcoL0DczfLMsJzMUIiCGQseTNUt0bmEtJVwG6OPI/h7nnGuFAwSCAlul1AfmfwzzC59KzXNy4TLUP3Lig3L035z0E+RnSPCTEzw5wfBWgD3IMHeT3SvKYTNdd/AHm4tKlD/lM9QksNZxWrlwc+Xr7ZawQ8DKdLlPp8bITKuJc7rEkgSruV8xKkKYhwOPuI5zFDJh5bKWBkxSjkpTB+uy3UZf1MzTl/EzVBJDZNDN/5+X/hmgExOyIE49RNETrTiugy/NE41kFdNmGVXAbBcT3m4BbAuZkJk6EhTj4IY5V8YYLx7UPqglfnmuZIZVgatlk/FZiSq5XATqPR4TX7XGHNH4+YS4zC1K/fZCcSfJvh8mTBGEtxWKkParERb2BuZYCTTj0Bub2Qo5BvCdkafUth0c3F4xaFMS1/U105y1w+fSwOLrR0lGuHls7K9Tr8jcCfIOlHd6ggS5dA5e3FyZLM4yGepjN9XA5mtHWdB1uaz0i3laYe4vgNYkrbyDYS9ArPcL5WsBex9cr0Cd53h2ZcGkLYdPkHQe2NV6BofWaehz2NsHTX4zumkvoIJglKrSz5qL6e0tnLtrL6Xpr0ujsCXFNMWFeRldfrFy91Dfu5/9JGVFZ15JIcrekp/E9JFdPNuXSReXLBc/n6qAX82bkQQ+Un+UFQ9fL5xIA109wC7Sl+YHAvIN/183/kxSVbp4IP7+XzDCIAJHvZuzKhrE9W30XY9NVmGW9v/KSCsqQdXOZJhH1bCrgxUjXLpvsz5vn8rr83kCBIY8C8zeAl01Ut/QDl0FN3EqYF0aYF6xEtieqqPKoNGfoGOcI5RlNOiY0V5CkCk5q0zBMtzGkS0OgmVCkAxbnO0BQDuoyMajPQrw/W20CdAf/RkWpcxOgizsX+A9qrimQS+MIWWd3NF1SMJc0HYF5O4WTTKkLxBt4Lt7AXM6LwFxS0yQAThSzma7FxoFNpv0F5vI5AvQE92XKXoRFdxkmzfkY0WeqKdJxbhM9aVgWmDvycOTKxSpBPdH+Lua072PfTRAOVGDdlEmXd4k34mlMdZzHNl3vXV+WSkOS/OnH4mpD5/E1nejTaCpuuT/Akfci9h0f4D7h+DB0lRBO489pKo1pmMdRioZUZfwEnQW8TihGZKCZ4TGQOupS6U2myQ8VzC9iRXMOm4YUHHly8Dxeipfx4uOpavt53LPKFHiaKhiz0XlSrbFL+tpt63XcIexeBMtw356Fe/xcWUu/S7evSp8S/h+70vEp9+vzaAaee87hmVsi4y8TrGkUKLn4mMCWfHB5b3HSH8UKVMrVq8QN7kcePqRz/yiRpxy3NFN5EaU7J9Bfx48LxoirfjmQoTaBuay5S465CINHbu6fRerGv6dy5T/iMXrN93jq4/65z/H9rqhysK+HslT1uEfSHnW4BK+GCVgn3TaFygod70zb+2qmRGD+nMdFAuBW+yjguk5jjsftfrQcN33FKjpdgjiPnTkHY4LTSzgE646XXsaNhHGyFc/mdfjFURBf7TrxelmvAH5vuB7LzhzsRisx0sfrn589zG3BXYi1EIEezsMeRdEeRc4mRZ6s06/x3C1qzmNSauS3EzwUwhKtHOOgH6ZADtPRxSmApcCSdAaUFMxuXr9ST8HSckVFpZvbM9DbcAn1Re+g/sa7aOAmzyUArpPO8hjmp9FGELXTlbXdeA9dNBniyi2lvP5VTAxFehE3glYqtP1bmB+XZT0GudroyFWsDTdx5zKTJzCXGb83S3lvguAE6BL4Juvl/1cwl+0NzN9s4srfwFytqRdfgIfjmIvCwccxUaaSJfo6QKDKJpCSKokyrTxVe0nleotDn6g6q9LJJNd7gffmCk2GrJELyBdaLqqgUgGnmBJpd5ug8x1svKwyGQTgAkwxAZL3byLIJaNAUlx76YolgLAu521UZf2Ujz8l2H+qAC+wd/Fzfd9Pt8v1NMAxJvL9eZVHeU1a4g63cMxovUABJ+dd3Dv3RcH+vAK+QFwyKwZoasI159R7ShczL8dg2SRLSoLuhC1ivOwcy4UvXjIkSDiHyuniBerVHH8pAKIcKyXiPUFQD3GMj/GcSYtUYZHwSjIeZJn4DczVNDvfz0KR4uH3D/Cz32rrqZrT01n39DeivC5XbRpDE2xeLUzObjR1lqNNU62eeyMmuILH7UedgT4YbW2EeQ96eivQ2lIAna4CQX8XtN2FKgXN2HsDmrYs+Kw1mExoMR7XIOJuUFuQLryfTlYi2HubM1QlNUNnDvoJe4umQEWu90vKWVMGHfw1dFRdUj/L7+Vnv5GwJCid2lLYeuiC2/MpDLLQUXEZPjr/mK0GTgLdSEdsorN3UDV7GtPgkaArHhzJ7RTFI85W2nC+gbkcPB9BJDD38kIUF2Dno5GwFpj38vcS3NXKnzt4gTZmvY0OnixRgbbOPFi78tBRmwKvpRqG7lx+x7xjoPM7murSYKq4SBV5Hvbic2qTNXzZRCy82eRnWQ6QTZv5U5X3LukIcvIkqtFTSQhyk+l1Abm48hAFi1wYg1SHknsuFZZkekqqLMlgNN9LoBPiE7p0lU42yME0TLjJlHuEalhKuQ4QVLJFNGkI8e8DhL+v+wrsvLitHMCcVKcS4S5R8MGOVETp4AN0yV7efHaqaIlk7+NFLTCXaXYBtloKqbqoNnHnUqKyjd9Dfi8R/gJzZ+UHKqLdRqUtU+xSZUut0fNGk/S5WO9VVXJWashHqN7j3ZeVIBntuYIlfQb2bRyQ6WDnNB9gvONdzPfT+RGeh3Rka5YcTHSmYIiuarKdYBXX7KYblhQrP6EjXbwG01Vk+4cJgpOAfxi9jgPPZdwJ0B0TVHd8GcdR1qY0DFFAyMDRlC1NNs7DR0EibmGSKn2JDm5XK7XYr6h+6dsCKkMqdkxXCfM8PI2V4UWiFM8iFA5eCgl3KqThy76Brp4Ak0Yr95x0rIT3kSUTrwaqcJ8gum+/ftzAxXiJDv0Cnljo6B2pqnzq61C6anMqxWEec5+fetP4fzl4Ec7BLfNF3DRdwJE9TU1xfz5Rhc/GK7kfuXjCv3k9UnQ8fU43/3LgOl7FpMFKFmGei0+HxJlnEO5ZBHmqgvkz/3XlygXmt81XsNpxAs+DFAp07y8jV9Xj8xChHz125F9NFuEzfobMCEiq157kjXedVevl28ZrqrCLzJRsUaA8HriBO+Lc+fMbmMvMikSjxxsIA8JcBtiB+ovcKB55X0aaeK83f4BpZz6eLvfh5ZoRf3w2hL//cBj//GoMvzj04m6yEYvOPOzHqjFtzcS8Ow8zFH6zfBy3ZWArkkfQZ2M3QJGhYE7RxnO2qLmoXPm67iqWeD9MEjRyDamgUl6bkSa6sY40TDlKMeWpItAvYNxdhWFHOUxNKQgZCpFwVaGZkBeAy2Nj0dvqsb38lNrkeQdh3lZyAh0UiN1FJ6C/QUEvA7hMr3LAVtktqqiLuN9TkOYp8ig/i7sWiP95xsubmBs11c7X1XIdf5bfvYG5l6+pTcQo30f1Rv+/WDMPUEDI9gbmMu0uEe5qnZxiQtZ0Jf5IzWZy7ApwTPTxnvcVvafqYsiUcqSY9zDH0BFCbqxGos/PYZTnTwLIZE18lsd1ppEb73eJMJemJbHyEwjRlUcUeCkaas7Dz7FNuoWJ+Hfw/22VZ2Hie0gRoF4ex15Cvpu/l0DCmrx3UEVXflzj/mdop4NVPSE4Rrplap4CIUKBEKUZkWJAfo6VfsI8QlhLB76hDgo/jonys3TaCxLc0jM/QRMz1JGCGM+3tNOV7BofDcxxjX1ZKuQYScEhGVMSz6HG9u+NmcyoiriStf3juCcCnX8f5D6HeXxkVkNS12SLUnAFCXT5e6l/Ih0lJe5Lw+OsYE4jp947/x24S06qGYG3hqdCc9JLXKqtWT29qmf4QNKt+ofLz526OgxPBmF0dKGqsQB2n04BvdfYjGjCBrOtFb5AL3y+Luj1lejXV6ClKQt2cw366VS7CF8jH13mKljopjUtGTD25KnnHXTh4tb72rMU1OVRgC6vKRdPAIYddfBbqqChs5WfJU1NgkoE7O01VMI9JXBQRDg0ZfBSQPQ2XEPc1YwBOn8JmtNQIUk+s6n6EmwceCWqsY8HQKbYxZnLFLW4XRsPkqgnF0HtKRaFyxuEB0+ila1Uzf1yMVA9yZqWwFwgJevBKoKe4kKKQkiJ2LCjATZdKSaHDRjwt8PPn33majh5DCRdzkAISwCDoeB46t7G95A+3vL4ZpNgB4m6l5v6DeDlubz2RnzIBSKOPcDvJdPr0tNW1l+k6pCkU0i06Dhviim68zXNVdxyFGHfW4ItOh1Vb91C960hxDsFjql8zguX4A52EK5UybYmOoRGfi4vdGkKIc0hxKUP9F5DsPOK6vwksA3xuavpPPqrjnPCe3hj9RDKsl4uRTJkml1mSWRr4zET0SM9mnspPiRq1013JWpZ5bnz/4x8D0n5MVa+p8TDJPd7Z6gJh2MdWAuWY9KUhQljJmYI6Vk+Ss35LUu2KuwhHa7G6HAXTQSpJxc7nnwcBMoxTxcvA/FQw2ks9BCwllQ11X7fe0Wt774ifD4ZzsMDQu0OXeSdCAd2K92ytOgMXMNdDvQ3vfwcQmDaxO9CJy4Cro83pJTblbUyWWdTbUs1l47Lt/Zfwpb2vAqAEwEhmzR+uePNppDIVGvPso59x5GOvf7LWO06g02twDddTc1vai/zbwrx0Juv8tNVAxdLCh6YL+GxlW7YmYqPCNnPB7LVGvwzHx12+DpecN8/HS7G68EbuC3vTVDuSR16OtCvZhvwxXQdHsfyKFhy8PFYqWo1KlPoT/0CYkL5e6iLW38auIKP47n8fRoBnk7nzf32ZOKh8zqOKGyW297BhyHCPXAZT/wUEuEreBIi+IMpKh7h6+lStT5/m0JAKqwJzFd6L6oOZbJmvtFHcFLwSJzDw0ihyj5Y7iPMuz9QrUdFjElKmK/8Z3RkpzDIa05gHuLg6aQb8co1buXxnOvEb5/H8WrLhC9vOvDtgRv/6YsZ/PtPJ/HNvhM3E7XYH6zBGEWVgHwxeAMrkVLMeLOwHSvALr/jLsXPlveaip5f43eTanMLXRd4LtKxxPtimiJ2hIJCXFmCIJeBfrwvG5P2YiwNNMLWwu8x1IHV4Q4M2m5gLtqIe2suGJouoo+iQ0vB10UwdVby3qDY7uDA3yIQF2de/P+FuRSUkntdxc9wUA8WHcP8eCr7GOYyta7gThi/iWB/A3OBtPyfmmrn67Je+wbmb2D/Bubq+fcwl45q6r2/h7nAXbY3MFcR7XTqb2A+QJirdqocP20cEyX+SGYwZb1YzJCHY6akycaq6FwJIgG6BGkNcawboniXQipSC13MxmDFO/zduwT4uxgoexfhsncQLn9PTYdLgSC31JggiG1lx1HpMl7KLKur8YoyD1I1srv8tCri1cn3bCTcauhYq/LeRjXHegG7pMLqBLC8XwXoUigr0HRJzUr6CeY3gb3yPNp+BYnuDAz3ZiL8/e9lWVGyaeQ1KX0tzyWrR+pySMyRpPdaua8uSZPke1s5HgszpBaFpE9KWpnAV8ZvMWES6yS1EvwUN7JUJyJI9TUn0CWFTfWjJ5dk9lV4IIXLJNCyp+A9Cj6Ok9/D3MTv6Cp+Tx33t+o6yua6+ptgcvfC4tWh39ENraUdffYumD1a9Jrp2o0t8EQtiI8H4B2wqs0XsykBYDQ3wcJNQC6b1doIi6kWWk0J9JobCHhaYe4rRX9PASz6Etj7imHS5MOmLUDAWql+Fpcur7XyBHXRPQvw9R1Z8Nuq1evi5J2GUjRXXUBD+Vl0NlxBG912HQ+Mh58ljU+0zXnobcmBVVOsSqlK3rqssZtbrtJZXkU3D6hUbpICMBZCWdrISX1nKYsn1XTc6gbiySCo3byhpCiJt4RukReFwNxUelqlJEk5Ukm5auEF2yUR6vXpat3eoyuDXcfvpy9TRXFCvnZ4HI3QdxdB15ajarprq1Kgl2A9fqakT4ji0uS+DTMvTg+FjXQQs3Af5VGgLheC3NiyiUvvI7wF5IHaVNXkQ1y5RFOLskvUXsJo3UXVKEBKFkp5Q4kWXWuT6d5rmKKDWaQjn+kjtNsIPQ5ssZ5LqtOZOF1x6YN0IRPWPIw58jFkzsKAIQMuwt7ddQluQt7VTniJE6cr9xHige50hLrSlGuXYDkLL3gp9iLOXKLVxZlLXIMEBFnbKOooyMSVy9bB42ytS4W+8F2lZmXNK0BHI9Psklc+YsqHr+0yppw3sD5Qi3lPiermthWuwpKniDdVKvYj1VgyZmPPU4yJLjq39lNIdpzEhPYsDqN0db4irJhz1XrYWMtFDFOczHOAfhAqolPOIGRS8CyYphzlV1NlhFwOHg8WYd0hucfXVEDUtj0F+wT/jvMajx0dFwd0S80HKjvBwPPpkuUNHvM9R4lKk5trOolHrmzctaYrQO8SDNIXe6n3Em668vB6tA67livKLUu1Oum9vqWjM+8lDCSnWZ+iWnHepRj5MFaOh4FC3HMTiAShNG+5bTyPR7ZLeOZIwXP3Fdy1nMOh+QPcMr5PJ35eTamLC5dypFIRb42f8YDP7wdy8DRepILM7tIpPx0qwkfJItx2XiL0L+CO8yKeha/hy/ESfDtdhtcJihtvKt+HooeiQQL3XvH/H7gzfxAfk3V/xf+7xH2kOLJ9oB5fJujo6ew/GyvkZ6apKf1HoWw84Oc/ChfyOT/fW6Qqs+1Z+F50x3eCeXgcL8MtXw4hfhaDTe9ivPMsVvj7CQpNmf50lfxMOaKRrmsq+DHCgThJYRnnOVkeKMGD5W58ctOCn9/34Q/PY/j9swH86kEA3x168PM7PhyMNGDClomVaDEWwkUYsWdggcdpcyAf+zwWW/x+8xRJM3o6x7aTGGl4F9N05lLHYLrlLEbqTx/X327l7ztTMN6VqjJD3HTsBrpKUzMFeBsdnbUQTv5uMlCFCX81XyPICYkOukzZpGhMp3LmNAN8rqVD7C7nuFL0M3QVvk0HdkrNHMp0rKyxBji4y1q0n7D2ZJ+AI+sduHJOqCltCY4yZ76jcsrfgFo2eS5T7rJJ8ZQ3r4kzfwNy5dxlnft7sfAmkE4Ewxu3HrlBEBPYAnfl1vl8oJBQoyNX0/D8G4knMgi0CEwzxblMf8vYKssgTo6XAUI4QpPh53OBujh1CfySKm3yKKVUx3lvznA8meCxkmCyN2viHsJR0lZNJRQGdZcJ4Ytoz/yxCnCTuiHitKWXQ2vx8YyHxB90E6Qd3Gr5eYUZ/w5tvD/j7npErRWq+ue0pxFxsmfSUglfC8+fVKmkoJAsnj4KCTed+kCvlPgWM3EeXoJafifPg51pqgSwPMrfSQc8WVoM9VxHoD0DNop6B8dgOx+tHNPEqMj4Llsfxb9Fxv1yiZuSssIXKCiOZ4olcE9mNwTeUhxMSrdK0TARYmI2RbwYONZL7FcXYS6bAF3W0WVdXhgg/HqrRaLZ9Q3QGNugMbWiu78FnX2N6JKIdkJcZ+lUr9t8/QroFslJJ8jH5xOYXIhjKOlAPGZSddN76JJ7NXTJjha4pDyrgTDmFvZ3YGRQh+SABiPRHm5diDjrYe3NV1PRbwCvbaM778xWzt3cWwBHfwna61LUz/J38ryJjk6gLjDXtFyH10oh0lvJxxY6+Ca4jTUqSt5vqUHAWAFXd54KTJPUEYHmG5iL0hNF9CZQQcGc6vHPQe4t40HiBSctCkVpSe9ima5pKngHDVTREqnaTpXVU5cOTRMVGl24pj1PlavV9UpAYAHs5jqYCXpDWy4MDRkw1VxRaWyi1jTZP1MpEyIyZN9EfcnPEpEpakxOVn/+ewrk8tiX846arhF1J9PtMrMQ5rGI0NmKK5fygdKLVwJL5gjE2ZpT2OQAuEFnMd9+QcF80XyN7jZddU6bsPC5ORNj/fJaFhb9JViP1GAhVIEJVyGGbTkYtudjxFmIAUIzTIc70J+turzZ6UQl4t3XmQrpy2ys443XelnVVRenITAXIaVvSFMBcBrevF28ICUwpYHfo4vfU1IGXbUX1c0qUe2ibCWCXdqnznkqEKcImXQUYGuwDhsD1VgOlmLeVYAVQloavozpUlUK0kGwQpVsHe44gyECfVpPwCTpQEebMNlzReXZT3A/53sJZVsung9W0SFn4qb9Ih7SmR7Zz+PASTcvZUqD2RQB17HupPDRncaM5iQ3PlIgzNJxj/dlItjO883rqTrtL5STMuT+mO+fhtmOC5huPIFD4/E0u0ybizNfo4BaM1wlzPPxLF7Jny/hiO5WUumks9eqtD3teJ9O8CxWtZeUi5eWrvcD/O7Gy6rRyEbvGVUeVlqmPnHRRbvT8Jju/Lk/gy68ULlxmb4XkSDd427xUSLoJcVqw0ixwO3FWCVeT9YooXI3mk3hUoCHoet4HMw4TleLZyuIv0zkKojfdl3EIzr2284UJRJEINx3ZWHflIpNDa+njhPHzj56lW48Ha9HCvHldDk+GbuBr2Yq8SpZSHBnKFcu9fBlXyTnfrP/inLlG4Yryonvuvg3BPma9SrmBc7mDOz7i3EnVotxXru+6hOI0fmGOKjKtKjUN3Dz+paKhALlnYlqvD404a+fBfGHV3H8w6ej+LuPk/ib5wP4Yt+OL245cXe6HcuRG1gbLMdqohwL0RvYHK3AzbFyHE2UYzeWjw3fNWx7MpUzl2l+ceeyHDDfcZFC+SSSdacwSrCPU9jK0s0IxVuAsB/1lGJ/RovtiW4sDtQjxOt2LlyDhL0IYX0m7BS/ffUfQEehKvCWQjEyHSxOXabbpXTxDzAnhATmEngrhaRC3MSlBQhfgbjA3JH9LuEs4xTHtCyajX8Dc7Vu/j3QZZpeXpPnb/5GRVcT6LK2/kOqWh5/n8vxj4+ynh4iyCMlFxEgsH0EvWx/DnjVJ11gzjFL9llcqJnjp0yBy1S4dIKz0Q3bC99RY6mkjklviWRDKoYI5iEaN2nfGRaX3pKCBKHoodhx3ngXQR6jUIP0YeD7E+p9HGtljLRwTOnjWCJ1Qyw0YtLoRoyDKrxD997O5xJwKGmA5fnSte6vFNA7+XmdHB/7mq5wHCuDk5wJaWgmyRQdx3YLP3ugLx/e7muq/XTcVKReU22YuWkotmTG0dl5Fb7eLNUAKqjPxUqik2MijWnzFRUA6e++jnF7BaLa3GOw119SgdeySSyElfttp/EzV1JAVFwm8Mk2nms7902W62T6XTKo7Lk8z3K+aDL1+cczwlJBVOIBJP1RnouYCbdmqdlamRGRzKa3TK6+OaOzFwaHFv32HvVocGj4vFf9bPMZ4QqZVUe0gRE/Yd6PPlu3ejS7euH29qjSrQJznbYKur5aBMN6hKP96ufW5nyVruYj4KXim99WiyjVkQTESZCY21QJE120vitPra93E9AGTSEcBLG8Lm7eYyWg3U0IuhphN5Sr3zv5f4OhLhh6+Xe6457iAUer+gyPqVqlwUnVOFk7H6QKM1MIyMXgrOEFwYNryPsZ+rJ+rA6EbOLKReHIFLuPLlzSHWSKx04wWUoIK16Q0u6wk79r4wUj0anNFWd5oaSiS3LleWCD7lZYKSbm5gJwOlvR31+NUEADh6kO+tYcFXWvq7h4XDyGJ1FuAoG3rJPJSXVQoLi5n0qJEdR9VGAqlY43rTjyNxHtMvUiMwqS/iDT6yHuk0xjDRGI0sRA1Q+malTN/al6F+hIl7oIDM0lLNL1rXhzMePIVOuGCTrGQc1lFRg0YctW64/DdEQDfVcR0l1BV+mP0NfAi7nyHfRyc1Ec2Dmw6ip5g0nBBWMu3fplBHszkLAUwd6exmN0UsHc0Zml3HgPod1MMdLK79KQ+TO13myUwkB07fL9dXlvI9Z5TU1VSfU3Ub9qvZz7HaIDHyS4FwOlFBvF2EvU4N5UC57MdWInUoFJ/VUsmXNUVzRvzY/gqvwLRJrfUWVXd/g/6xxQZa11rD0VUxyAlyho7vgK6MolNSoVd12XVcrVUw7m9wfo1BwZ2PRkYZmgXSSAprQfYE5PgUTojHZTMTdRSNXzOmrJgL+Lx9FahVFNFrbsJWrtXpqkyFr5Vs/7KgBuqz8Fq/pUVRJ005qJQ7rS2c73ceSme/fl4Z6HrpCgX+g6r9ZpBeS7PDcSMHfXn6+m5QXMu3Tlsv790HkFz73XVDqbpJ59mSxVEfLSJnTXfEm17nxBYEle+6LmrHK+873vY8Ocgs/nm9T2KFmMV7PVeM7Hmw46c08KHhLaD0MZKljtro+On5C+Q2f+PJqDe36+5k5XXcWOCE9pRSotRufa31OC6Lbv+G9fE+KfTNAlS8rbQI4qj3qXwuE291fEk9TPl/2S8rv73K8DCoM182XsU0AdRYuw68vFGt2zCM6x3hSeRwK79RzsFe9gypgHXyPBwm2G7jfIa1Cm2Ad5jjbHy/HqoB+/eOrH37yK4R+/GMW//2Ya//zVJH5+L4Cvbnvw4aYe+xMNCubL8WIsDRZjOVGMreEb2KUIWaeYWfVS7PkzsWHnNUVBKOftPq+5dd4bYw3vEebvqVaqk4T7dNdljEvchj0PQxS+C/E6LA7WYz5Sja3RNnz1IIa7S/1ImLnfPemEA8edunPQVp9V7rxDjSMn1SaOvbv0hDILkm0j1SkF5lJoRKqHSZ1xcejuXIpe3juSOivLgjJm/ZCy+gbUhLQKbvse0ALcH2D9/d9IwSkpPiWPKmXte/DLJkJA3LyUko6WXz4WAwS5bPJeAvk30/LyWSo4q4zjF8dGCx8FvhIDY+MYKTOaAQJcTSN/vynzQXDJY7CKgoHmSgIZPZW83yVuhv8nhaQkUFmtbzemoJ/Ql94Yb5ypwKyf/9/KcVzH8VzP/9c10NzVX1TNbiQVsJmAbONn9zSnwa4rVMZxItqJyVAHvL2FamlUHn106fZuGaeuqNkSZ1cWEq4aOHpoKlvT1Vg/E+/E0ZoXY6FmlW4cJbDHI60Y9tVDS2BHjCXwa/PRxe8v/SWkcJit4ZJK05WWz1ICXNLjOnnOem6IKTwPPY+tsTr1eAmY38ElY38Vj4OkG/P38ij1Q4w0bfKd63N+ggYy602PC4k36iUjpFiZnTzxUCS8ZfEY5qxeE6FthjNogzfqQnDQh8hwkPAOqy0Q98IRsNKla9DW24xeU7d6bXQ6BrenFy4nD5CnBz6vBj6/HskRD4aTbpjplgfjFgT9vQi4OxGgW7f1lytHrSP8HPpi6Dpz0VR9GS21qWitu4JGfiGBuqyzt9UTDE0ZBGUm+rrp3Dty1O/r6Ya7mq+hj1B321rgdXSoYjVRv0a1HpW0uMnBPtg1N1RQmp8uXw6aXBQy9SFO2yfrJjK9UXzmOBhOQE7V8wbkKvWBm8BcKpLpi99FT8kJNUXWRsgLzBvo7mWWoIyAFUfe2pgJi6VBxRD4g1r0GerUEoRBVw5tay40telqjV0gptZ8eLEJxCUHUld0EnaJtpeAPd7M0gBGL0FvBLm4cNXyTtZPCHRZTwtWXoZUGZLp9UTNOSSpDMWVS8nEjdYU7NAlS01jaUog0aL7BmmdmoIFQxo2Q0WYsl3DUrAQS54CLEi+LyG+SLDMcRt35mHcXYgpOvVhDlRzAzVIuooRNeVgxFGs3Ia1iUqUg5RfOqu18ebka4PmQtjaKAA4WKmmErxZxZF3lp1Vjryl4KQKGBSY2xo5wMkyB7+vgQpe1pnkGHfl/iU8FCBj9hvYH2/H800rtpONeLSkxf35LtydbMacK5vuvABJ3SXMm7OxYMkhUC9joOUUoi0nkOw5y9ev8fUs7HrLMdp5BbF6iUD9QKUYbUq5VLpWaa5xaL2IT0dKCKIqfDRWjVUel2064hVnJjbpFhfMqXRr2TgIc1B35yNGVyaCQ9Y3pX6BCDBPzVkkebxnpTxoz3k1DX3PdhWPCesduvR16ZlNJ7osXdCsPIZNJ7Fjofu0XlfTzSvaVEy2nMFE2/uY66EIowDYtAjUr+J+KF+t728ZzmNDd5ru/AyOpA+49YJKaZPiLWo92nIZO6ZLuMXPFZFwh9tNdxZmKSqW+i/iKJiPl9P1uDOQj3vxQnw8X49ddyp27ZewTyAfSIEZXyqOvHw/OvID9yXc8V8hkDMVkKW3+L7MJBDCErQ203Yasx2n+H9XcORL499cxVfztfjFchM+TBThxXAxH4uxa72s/lcyCB6FKZgCOarRjSw1SArYvj8LhwNFeDxWi+czrXg83oJbUUkvo+ixUijWUsyW/wwJzVU4a+laqk+qgEg/r7lJZy4OF5rx8X0T/vBFDP/wzQj+6bsJ/JdfL+C//2ET/8ffbuP3L4bw5V0vnm/14eZ0E5ZiNxTIl4ZLMROhUJqpxJ35KtwaJdTjFBvxIhyG83DgzcH94A18nKzHLYoGSVMbrX9XnafpznNKGM+ZrlP48vojxD++E8JXj2NYG2qgO6/Gt49i+OJuCIOmbBVEam74QPXll5krGfRVBDtBIVHtGopufe1Z1UrVwjFFYK6inunKB8ovHk+78p53E9qqDgY3mZVTWTb5xxXfxMm9KQqjtu+D5iRITh4l4vyHaXZx5hQKsqmU2AKJtj7eJBBYFaYqu0ij8H2Nc8Je1uRFCAjc36S3yT5KIJrMqKly0HyU2BfZZKZNTFCQMBaHHaqn4OfYK/CONaUhQLEfbriCSOt1NSsp5kYClP0UyfKzuFHJQJJeGhb+X6g7D1GpRSKZQRwne3mM2greRXPBO6oErqT2CYxbOXbL2NxOMaBpSUc1BYUA3aorwPKEBZPRHoQs1dA3XoeNTBkNtSHqqEFfawb/7wO49EWYiEl76xb4rHTZnnoE7FXq//sIeK+9EuNDGowl+D7OGuzM21VDLQ3Hcld3NpLOKp7vLOh4niXLwUlBYKRLl5k8Db+joSYVpsZrMDVkwtiQoVKWe7m/UvFPotWdZFu4IR0eckKMjgBbuk2K4NA1paC+4G1UXf9LlcZo5fFr5bgqGVZGceaBRGAuNBxGcCgEb8wHq9+GfqcBfY5+9ai3E4pB6VkeQHR0APGJQfUo/zMwHMDIqB8hv45A7ybQe+H19ancc5dXB6utC909NdD21sBpIdjp2AW0AVu9yj0fDnbCzQNr7ishkOsQDbRBmqnEJCc93AmroYyQLkK/KCn+jZZOqEXWSnry+X5VMOooBrpL0aer/mEGQE1r68vhs9SqXsIuuvu4tVIVdJHgB4G5KEeBuUOmhaj23sBc1nlkjUfWoCVvT9JggnRh0uDDREBpSt9TkaeSalJZ8DOUUSmJwGijM5emMYa+SjUrMSDd4ia8iMRMaG0vgqa7RFW8k+5uJv6tqEqZNpJoTKkXbxB4S+pEyfE6yJuACZlCMVLN/ZBfzptWlLhUqQuWS3TtVUy2ZdAhZWCp4/px7eDmFGw0XcJO00XsEYrS6H+3OwVP6FJ36QxXrBnYiRZjngP9RqwEk2a+hymdj9fo1iWgh7CxZxHm+ZgJlsHaTjVtvI6wIQsB/TXELPmEei5iRv4+UK1ALoNVpC8LfjpqmYJy9WQqxWtsvapArjZ+F9nEmTdnvaNy7mUdKNJOAUQR1Z39V/By38Od6aof+kKwBuscJGWbdBfgaKodd2ba8XC2HTvxMjyc4aCfqCZ4ywncXMI8FbH2MxjppXghkBfo8OYlSM6Qg8FmDiI8h7ImN99zBRuGdAXzfWsKtvs/oCvlc4Jzjy54gcfiIF6BZWcWJgnVecJ4UnsBYxQIY3TdEs0uxXWkfavAfMZeg+1wC3Y8VVjnwL1NsXRgTlMtPaW5yk0e7y1TBgGdgWXjNexRLE3T4e/YspSouGnPx3pfBha6LxPkF7HAz1jm50r1swMvQefLVlXJBNg3LRfVuriknEmtdanq9sgvAXX8O+dVBUiBrUTOH7pzlcNfN6XhTriQjrwN3270EFQ52CWcn09WUqSk4mGM4KcbP/ReUY93g3TMfH3fKWv8dM3OFP4uHTuEsuSAi9NfoYiaajuDpd5z2LWlYsdBYLtS8flcHX673Y0vZxvU9slENY8r99uZRqFwncIkR5VLlZ9vyebNwE2+tkxRtey6hs0ABSWvvQSPw1DvFSy4izHrKFSBmc4G3ptS9EhqpHMboYgb4znaX6jFyzta/OqTAH77SRi/ehHGr19E8btXCfz2RRx/+mwcX9zxqDX1bQqG5UQJNrhf29O1WEhQqEavY2MoB2vRa5iliJmnSJoznOP5usBjmI2vp1txx52nlkEmm99T5V1nus5hma59w0XBxOtyIlKJdYqQT++FcDTfi91JipJ1AzYSDUiYeC/w/rM00k3W8j7ndShR1xo6th6Kb4F5T/0Z6Oro4mqOg6hkilqCyKQ5SIQOXQqN+DlOuejQrHSjko4kLlZFdBcdw1hNyxLWAltZb1XT49/nksujSkcjmAXmAn2BtvpfCf7l45vnb2b9pCeFqjJJ9y6u/03PCvl/gbra/g3M3wBdZthkbLPzd7KJWA+3XEW8MwtJTR7G6JR9dZcVyGXquZ+CX8YDE8W9iHxrQxrNF48NDY6kFQu8ZRpbetCr7orFBDSFgoyjRr6PBDlLwK2uIUUV6dI2paKLzribxkZK6Rp7chD3t2BzwY2xWC9GBzRwkhEOPdlBMykzvzID3CtZRzLrS7YE3I0I+pph6i9BwNtExrXAZCyDXlcEp6MW0UgnBgc60UpXPehvwFSMLNPnc8y7ovpxGBoIcJmel/3lvkrRMCn1K31EXF1FMLXmQFOThohZipzlH39vHotA0zUMduWrKXQLTZ90l+yS2IDqs+jgJumMsnVXUhiSYZJRJWXPJXPrraaelrluowYGF915wAFXxENwBxEbH8TI3BgSU8MYnhkhvCM//C6QCKltZCqBcMTCL0p4E+b+gAGDCQ9cnj7o+lpgsdGt+40YGnRhZMiBiLdX9R53GapVa9Juwkimz902QlhyzjUF6Gy5Bk1Htnre25lDYN9QjwJ1HdVZFy8A+XuBvbmf/0OQO6xt8Lq6EQpoKQY6EPZ2YjTeh4izESFzFWbC7YjzpPiokrw84bKuI+VDTfk/VUAXhSsgl4hABXJeiG9gLjWfBeZGHkDp5iWBFvXFb6OGQJfexdIhqZLKWdbIxZXrDfWIJnhMYmaE4xaYrC2w25thN1ShvzVbHXzJeRSAS1qWODtx5F5CPdxGaPL7SzMYG29iyVGU+sqSYy437Jt8UbmppObvCJVdlCc6yUFhhqptmdsKL+L1Bg6yjedxq+2S6gt8x5CJZ4Eyuqg8bHAA3AoXYTVYgNVIERZcHEw5+G+Gy3BzuA43R5qwRTeyMVyPrbEmupcKblWYDlUrd+7XXVMBPt7uq2r6MG7MxbC9EAlLwQ/BPn59HgapWj1Usw5JN+TN6aEKllkJAblMNUmzmn5CXpy5FI7RF76NQW0OQl3p0Je+jSFTHkZsudjh/txb1ODFlhEHk43YS1bh9ng97k81YsWbj51gpVq7DDfxuFT9CAOd72OBrnremoUlgnLTU46p3kxV1EHWtWc4sIr7PeDfyNrydt85PInk40G0CFt8bbLvMhZ5TKYocuLdZzGhJ8DbT2Gg6V3ECbB4ZwriPRlIGIoxTeE5wMFpzVePeVOBqhImQWzizN/AXEqXLmv5nro0lSb3cLCOjrgQTxK1uO0vJnwLsNaficXedPU3y3Tx61I1zpWN2yFCmfA78spUNUFL+D3wXcVDPpdUMSnP+slwuZrCXtURQNrzCuKPo2VQNem1l7DL830YKsKr6Rb8+qaJEKeb8GXg2VQlPpqu5v7kY9+bhm3HBdVw5E74mnrcdVEQcjvg5z2IF6jKaDIlvmWl8OuU8pc/U+vKtzyZ/JtrKkjw9SQd6Uq7Wpf/eLwaj6IFeMhjK9kAAvPbfh4Tvt+BJw33AteVkHi92IiH03V4MFWPh1PN2KAbHui6gEDrB0joM7AaqkFMl0Hh9BO1Pj3jK8G0vwSL4XJMUHxND1zHna0GfPfCiT9+E8e//HIS//o3i/hff7eCf/31Mv7Lr1bw21dDeLTei/UROv7RCmxN1WJtohKLwwXYnynDg7V63KM7v5kswB7d+jaPrxz3F8lKfEk3f8edg8Wu9ymaT6kuanNdH6j1/puhYsyFSjEdq8L+fA++fBTB6lAtxnifHU534vmmGYMUwr6uy6oscn/1GeirJXXzrKqAKDBvq6KjrDrBwfk9urlTqj+CBIRK3YgoIScFRqTZhqR7OQtF2EuK6gnlfFVfAwJVQPwG5gLyUMkFFdj2xpWLS5fX/QSzwFiNI4S5AjchKiVQJdDqzaZSXisvwltB80OwK9jTSMj/vMlbF0Egqb1WjpsyzW4qPak2eS4wl+VMMU6xriy+dgYBQlamzWU2MkjHLAHFQY53UqfDxnHR0pyJNj7vlsAwjhUOgrU1/124KPal8Ff99X+H6vT/SYFcWlHLWreVrn/QVKaaaVmkmRbFgoPg7uf7t1edVVX3ZPZUT6OTiHRghCB3masRIBdM2mIasVwYekvgstWipyMP0sGzi7BtI2N0/L2+j+Odvx1jkxYkx8w0qS2IDfdhbTuKyTnX8e9ddRQEmeiQlGddPgbdNXD1ZqNfIuS7r1FsXFTirYMuW8b+fsLaSyERsdDQ0nDG+P9DdP+yFOzjWClr4a76NJq845nLbu6/lPptLHkPLbw2epovQktzIvEWjcUn0FWfAisFRsjZgLciw/G5YCIKTzQAm98Fo8uKPrsJepsROqsBXf296neRZByDE0lMLM4gPj6sXosmwrBYu5FMOBGL2hTI19YnMTYRhdPbj3jCi7HxMKYnI4S5i1+8Gx5LM6LuNn7pVgQsdYjTnQ9RKfm4M9quPLTzgHY0X1PP7aZKeOx1hHg+XXo53Xu9ioyXvx2MdKv0N722Cn36Wvh9PFGOdv5PA+KhXgxFejEYaEd3baqKZAzRKbpbpUhKGkJUbkOdGRygU36YXveXCch5E30Pcplil0IArgpZBzr9A8wlnaS5/D201p5DB9+njFCqoYI1ENZmayMM1mZEhu2IjXgwNOZR7jxIkeE01kHbeP24+hlhbuENG6SjlvVxX2MaIZTNCz8H0bZM1Utdbqo3uYlyE8m0V6yW8OQWqZQ2f6lI1l+l4j6h+puP8+JdqL9IV56CXZ7sWy2y0cl1XMYjuhgpQnJA573nL1DOfH+Ig1kgj86HjoRuS6AuRTRWw6WYCxZjyleEqcANDNKpuzUpVJB0uHRJHk06gn2ZSNiL1fMBOt+4RIzz0dh0Hi03fkaXQTWvyYWFN9GYt1lFsg9aqlUznMbrP4O5Ng1tEszHnyVCVdbHvBQhElkqndLEmR9OafHV3TDuzmvw2ZFHwfzObCsOJ+rxnC7rNl2WDPyH8QYC9zqG6WyDLe9hRE8HSXgtufKVa98L1mGhvxDSbWuSQkHWOqc6PsBtTw6PRzr2TZfw6Vg1fr6qwa1AEWbo2kf1VzBjyVTT+IMdpzFKt79iu45t/w1VAU4K5tgoCqUW/81kP14se3Ar0kiwlSgXt0nHKh3Tbhrp3ghzCYATZy4wvzdQiy1HHsUDXassYXSnYrTpAwzWvIfhxlOYouub1V3gPl/GKvdNILppukBBcBJrutO4JdPrriu470hVzU6k65gElknA3IYhhW75gprWl8h5ydOe672oAssk7/75RB2ejFVCCqQ8HC1R7vwomkWBx320UAD60nAUysCON4X7eAGbdKqSpvch/+42HfSK5bJqS5psew8DNT+h8LiCp8OVeEmn+yxZodbjv1nqwMeT9XjNz3owUEAnnqXqrUuZVnHvt9yEIB3/LXcKRcNVbBLwh6PleL7Ujg95Xu+ON2EtWIZJS7aC+WAfYdiZCj9FmKfzEsJS9MWei6Q9GxP+HCS8l7A5W6zc+S9eefF33yTxr79bwv/2txv4b3+QbQv//hcLeLFvUjDfpNBY4zGYoUCZH6LYmyjC0UI54VuMncEs7IQl+DEFGzZZZsjC65FKHFCYLXWfwUKnwPyk6ry3yXN7O1aO+8taPNy14fktF/7hu0V8cT+IJxsG3J7rwt5II8ZtOQhrr9B50aHSecv0qwzQUiWuk2NNdz0H+pqT6Kw6hrmd44pMTccbryDBgT1GoEfpUiV1SaLDzYXvwlgk1cyO16clGFa56u+ds0BbtU6+cV6ta4cJdfVcoqO/d9XHuc503hwbAwSHn2LbX3cFXjpHmd6VtVvZJHVKwC6mQmYHlWigAFAigO8hhVFkjV/Wy/tpbvq+73ooMHc1XIaf5mnaXglnPc9bB50mXbbMSMp0uiwt+mnaZMrZ01uGgK4c1tZcOtc8Pi9VJqCz5Iyq4ungOCIFeWT6etxZiYguly79lFr2lEZaOr5vJx2spLtK6WxpNVuV91OU5vwILRQQva1XsThtxeKMA5MjRsyM2TAxbMJQTIeRYTOGEn3kSBnMBH0w2A0HDaY/1A2XvxUDiX7Y6NLt3lYkxk1koGRy9WB0zo37TxYwP2PH9qoXsyN6uKUXB9153FGBqVADlhIdGDAVw9ebw+/J70znbW7jOG9vpADUY477IDA2dV6Hrf069FUX1Lq6hse6h5yQYGtpH23uuk73X4+Aoxzt9WdRWfhjdPA6svN96ygKezX5cDrq8JbBZZnrNfehQ9+jNnlucNJRum0weSwK6uFkFANjcfU4ODmk3Lkj5MLQeAya3gYeEC88Lj20uiYF8NigB1anFsnREOYWhpEYctM1830CegQJdFtfLSy6SrgJc8lDD3qaEQt1qsewr5XOuxY2YwUi/jb1Wlcb1R3VjETFm/rKVcqb1ViF3q4ixCJG2KztCAX1sJibYaNYGKUzDrha4DBWqrX5pK9ZKR9v+zWVOiBBFlJ038qLT1Ip3LyxpDiMKodKKPqrP1AglxQYVQe84bzq0a0h0MWZK5VUcxadzelKeFSW013TfVdUX0Nvfz3ae2vgDplgdvXA7tLA7eqC196qWsFKjXlZAzETLja+pwR4iMAQJSspDJ3XfqSm2JVapjqWG0nUd5AXQpLHaozfJ1FzBYPllzBceQEzLWmqif5SSwq2O9JwuzsDd+hAD5ouYKv2FI44CD51FmBXmnXQgd9PVOEoWY3H8+1YDhXgcIROLVaKdYJRYL4cLsFsoJDupwjThLo4c7eGCtuSx8GzAgGCc9CcT/dRDjMHKIH4IH836ilD3FoES1sq4Z2BAJ2riKi5aLdy5lGKMckxL7v4PxGEGWhM/ysV3NGbJ2V2T2DcUKSc+VB/LvZGu7A13KTWyh+v9eHlngW3JhrwaLEDT5a78HJdi914Ke6ONWIrRGeuzcBoXwZi3RcxSpCtEroTJhEoBUjQSUsEdKDqNFbonrcdFCxGuk26qptOgsuaoqDzEUXCkuUqVgljSX1bJ1AGNRwUW0/CXv4/85r5Cwy0va+qz0nlOy+Pu5PnLWkuwzJvtFG+tmEtUAFTkmYmVdxeDJTjIY/hEUWRuPFlAmqD50KC9aY0qaoYyko/BygpD1p/BqPt57HMfZPZE8l3Xrel42G8GFu2FMx0voNFzUncpzv/kjD6+Uw9vqGb3bXR8RtTMCfR9nTKayY6Xwqxg0Ax9jwFWLdn4XGyXoHnzmAZnk7X46P5erxY5GvDhXg8WqpKme4HrimwH4QzCLOzWDTxeFk/wBbh+zBZQhGYgwV+jizTTPScx1jXWdzhe265rqo1+HvRfAK9DB/S+T4ZKsGL8Sp1XO9HRVTk4JGUkJXYBKnRPsTX+TnS3OTeaCW+2OvHr+57+GjC681+fLpjwZMlPbZijSqPeyXaiE9vhbAYqUOgNwWjzlzE+T13Jmvx8X0DfvHahd9/HcYfv4rgT18n8O9/NYX/9JsF/Ash/s8/X+TjMj7at2MlWYud6WasjddgIpaHjalybIwX4tZsGfYnbmA7kYVdETfuyzwP72PbfB4vYjcomvi9CfGlzvcw33ESM+0nsG4izBOVuL+iwedPI3h5242vn0ZxONdOkHfgo00Tvr0X5D1WjjFrrqrRIIGjxnrChWbhOJr9LIydV6BrOQ8NnbuBm6Q8Rdp4f9N4DDUR5nSyUgxKlv8k20ZgbiikEOYYJK5YAtCk2JXAXCKhfwiau0GI559BjBCXADqBuYBcuWu67VDdVQy05yBEBxxoz4KPbtTTnKEcoThDB0HvqkmlYLisCpRIx0hVL57vLy1FbaUU4hx/ZG27t4TwufHecRwJ91HWut1NaQh2ZCLakw8zBcmopQrD5gqMWKsw7qhV0+M+TSHB1gRffw0GHE2YHezH1IAOLsJcy/3QEYDSVEtK48oUugQNyvJEc9HbqMv9EfT1/PyaS2ilMJDWylLTQv6nh4AUp9zVmIp2iqIOjtOba0GsLwcwP+1CPELz6GqF2VhDE1YDf1ADl6cDUzM+LK/HkRixYnLWh5nFCEanvAjHjfAN9GFo0o3FzSEsb9PULoSQoCjY3BzEeNIEk74EHY3HtVDk89t4vro5xsvsi6buEnp4Hru4T1LwTCqgmnUl6OsuUDFgkmotHfY036+nezsLYCfzeqsvoZEipZHnWabzO5tToGm9gk5+bykNXFH4M/TQBDpddPYJLd7qcxjmZAp9bGFCwVugHR2NobSeg7XXAqvfrtbS5bnBZUQgIdPsQXgG3PxyA7DYNJicGsDISAjhqIMAD8JNV67V04HHnAiGrdDo6KgtHXC5NdDramC1tCjANdRdh9veAIe5CvqeAgV2mepo5hezGCoxO+lQ0x5uiUznSTf2V8Ht5P9ys1moVHzd6O2ugM/do9btJQAvMWjF9JQfo0kbBqNUXlRANm2xgqiL6ifCLx+n0pF2eDEeGFvxSVWtR6a2olSS0n0pyted0rWr7ixdmBRIuQgTn8t6l4bKWXIZ23miWsRV0o13d/LE6Gvh8/erJjVD42EMT8UQiDvR1FGFqdkBeN1dqCOAu6h+7VSa0f58RLU8EY0X1dSarDdJioJMOdvKJRDmrJp+1904AVPF+zBS8Zp48qT2urT8m+ANOccLZKHpEuYaP8AqXfF+6yUccV9v1Z7BrbpTOGw5i/uqL3a2Sgm6Q1g/Gqmjk+zGgpsD1yCda6ICExZCqf8S9pI1eLzcixUO0iN08SsJyQTIwuZIM25O92I2VI1hGx27l8rTU4UYQT4qNdMDlXTlPFaGXHSWv4deCiYBuaM7D36pzU8BdpM3kUyn1aZTLWe/S7WeDjNVv43fxcebzlF9Fv2l72LUXKDy3BPmDDxY7cWrfTNecLB/vNKJp6tdeLHag1vc5x1+l2fzXaqQzFq4FpO2fAz3X8cUXe8E3ZBsKp3NU4wF5w067IsIN5zBtO6q6m29QLe07yNUhjhYD+bhMFGiZixECMxQBEzS/Q3x2I0TytN2Ov++VCUWRvTXMN6fh/E+CgYLv1tvploSmKLA2aBQeBCtxUMKjH1rNnYs17Gop/PuPouhTorEpncxRGE0a83CtDGDDrkS265ileY0R0GyLAVxei5i2XoNt/j9FgmMXU8WZns/wGzPaSzrzqrp9Pu+XDyP3FA13+X3+6E8vJpvI5RLCOJsTOlSsB+uwIF8f36Po3g1PlvX8ztWqIpnz5Ya8HihBi/XmumM+f3o7rc86TiKZeP5VDEejOTwtbex5U3F0UAePqaI2nTnYttbqDIEBlokNuEy9sJyPZVSJOTiAQH9xUoT/nDHgL+9R5BttuPlZIVy9vcksj2egwd8f5nGPwykE/6ZeDh8A19s9RHkXnx324kHMy34cKWHjx34cM2IJX8lduJtuDmiIdg7MUawxw2ZmPTkq6j0rZEyPN5qw69euvD33wzgH38hIB/D7z+P449fJPG///MR/vHna/jqSRIPt5x04k3YmeN4FS/DLIXH0jjfY4Ign6nA9lgRNhM52IxkYNN3mfuaqTq9/e1qK14HeP90ncSaQLz3fQpACpxEOT7Z7MXjzR58+sCJr5768NUjDx6uaVTUvARrbg7WYImi0EeRJumbsm4uQXBdZQSfFI/5fr3c3HUZHu1VVcvBVvc+AXqKRuKUEqDSATHMe0NmC6VamFS+sxKcktsted3SBEqm34+D5c4jUXFRddsaJHwH8k+qpidS4zvM16Q5kzh5VeOC4HAQPgJDSSGV6G7JOpFaGAM0SpO+dgzQfPg6iqCl0+/IJbT5GdLDX7o/hjvzsBbTYCrcqdobS68Mc1smuiVYlyJBT+dvoBCQNtEBmq4eCoq+unQE+svRRwMklT31dKnlFCAttelqM/aWoLkmDd0tmfyZIqczlz+noLH6gtrEYetoyGTqvI5gN/bkoKboPWgpHKy9hagm+JoF4q0ZsBhL0NZ2lePyDQSCbZiYtGBmxoXJCXIhroPNVK2Km7V1FUNjrIM7rCPPPEhOB5CY8KrHuaUhROJ2xIZcqu13nKZ1fDqmthma1L2bSxga9mBsxM/3DWB2KoiFaT5PWtVUvuy/GL4qCh4RFQ5zOXSaXFRxzGun0AnQ+VsNdQh5urA6G6LBrYa+tQCGjhvoby9Af2chou4W1V20ksfcrCuGviNH1WMJWKvV9HqnBJP30ESRl29NLE3NCbAbu5vV2rhnwIceUy8Wt5fgi3PHlqeQnB1BfCKGuY1ZbN/ewshcEoEhL2ZWxrHDL+QLmBEZcKrpdV/AhJGxEHb2FjA+GUVyzI+hES8SSY96HB71ID7kQHjAjFCkjwe1FgmJMPS2qOl0IxVOJNCOaJBu1tmEoUGDmgIRgA/G+tDXVwWtthxebyfstlYY9HXK8SdiFkTC/QiE9CpdLuDvxciwlY64GVZtCcHCg1R7WQXBhal6JRVC3LlU8JLCH1K0RDZZH5fOXdINTGqVC8gNdOhSnECqNYnS6iasGujoS3PfRUHWKRQXXkJJ8ZXjJYX5IZW2t7Q1z+PnxezyONq7qxCPmbkvjarUq7XzOrT8jEDPteO+4Q3nVOUgXyPVKlWdQF2moyStwdfBfWilk+fNby07gUEqNCmJOEW1tsjfz1PNS4P/DQL9FhX+ncZzOKyhI68/hTvt5/AtB/Jb/Sn4aKgKj0eqsO7JUdC6OVSpgC7T7cN9F9WU+62JOsxKFa44IT/Rgpj5Kp2Ghj/XYoRAHLIVYNxVqmA+6aTKtt/AbLAG7h6KovZLVM5vw9h8CRsTBjXNLmmBQUMF1qlcg1TbWaffgqslS3Wbyz/xFrxN1+BruIqgRLBWfoD+8hNYi9bh6bqRwqEIn9624bvHXuyOV+PBQjO+ObIomL9e68Unq1qs0wVLoRtn0wdwt5xDmPshpWglXWiZoJwmlCV3XgrieOmCp0yZKvI9UP0uwjXvYY/u9dEUj0+yCBPmy5hxXCPIKbJ6UmGrP8n/L4Kp5qewNbwNf/sZxHWpGDdlY8FRhjVPA1a8Dfj0MIIPt524PdaBw4F6utN2PE80466PjtdzA4fhUjq4KtwZbcCUJQPe5vfgazmJMUMGPprTIsnjdpuOc4vHN9F6DnP9GVil85w3Sk2AdP6cgiVjKm5587Ar+9dBN6/leXYfB7kd0TluBXOw5LyuBM4aQbfC77DiLMRo7xU8Gu/AqrcIR8k6FWdwOEZwEb7rA9fxyXYndoL5OIjewD2Cdcl2jsfnPaw4zmC48y8wqT+h0vO2/PlKFIxTBE32Zaj4BFvFjzBLEXgnUYjb8Sy1PZ0oxlcbzfjVrR78YqeDcG/Ar3e78MksXTphfpsgVxDn80fch/v83693TPjFXS++PXLh6wMbvrxpwYP5Djxb6cftiR6sBBrUklRr5o9UkY5xXoMz/gJsDJbSFTfjxX4Pvntixc+f2/Dbj734z38zhX/9/Rz++Zfz+K9/2CXQH+EfvtvGs5sD2F8wY3NGg/XpVsyPUehMVqr0tF2KjpvTFcqd7/J7rDg/wLb1A9Xy9ecjJara3pHmtOrdvkPhs6I/h1VbGnYGinBnoQnPb+nx9WMPfv/pID49suLWVBMOJ1uwHqtSrtzeTFdLaLu7eG+3Xv4h57yn9jTBdh6Wzsvw9qarOg6yrDCsu37c3ZD3drT+HIKVp1UzDR8Fv8wiSk1yyXDx0/G6i9//oXnHYMU5JPgY52vxgpOI0q3GCk4hQtgK7KWehp1At9IN2gkIcX8C4UFey3FXI0wEhWTcGFqyYW7Ng7Y2Ax2EcW/FFegrZZNmStmI9BbDQzcvdSNc/aUqiFkaaElMkKGZjrLqCrpucDzrusG/LYe1MYvvc4FjwXFL7DA/Kx6kubPWoKHmCkoKz6gS4DLzurFCIxTXY2LETDNnU+auV2qMcIyoJ8Q6Wq9BS4jre/PohovQRSFiobAWgBv7ilBKoHdLXRFdIQYSFG4zdiws+7CxHcfuzSRu3RrF3u4Qlua8GBoywk8GRZIODBPe8XEP7GSJ3tYOB43Z4FhAgXt2MYmZ+RHMLoxibn4ciaEwgiHCfTBIw+rB4FAAw8MBumMXYgMWhIM6eB1tCrCtFEw6bSEqOJ7X1F6g6+c9P94HvbkUFnudWho26RowEOyDQVtDQVODntYbarP216Kl5joMPaWoLbuIKgqpnqbraKZIaq9NUzPP/ZpiJUyc5nq85Qh45uo7mrGyu6Gm13W2Phw+vg170Il+pxHTqzMK5kPTCSwQUJuHGwrmAqoE4S3pafPLowhG7Tx4Hhzc2VA/S6tUUTKTs3H4QmYMjfowNhVWndd6+3jh2NvRxRMthVVCvlZVLa29OROaznz1XIrNNNZfQ3trLqzmOpWzXVd3DY28MATmUg++qTEXER4Em7kF3R2lMBp4UOJmtbldnTxQrRgMa5W6GXY3w88LV0oA+psI1NJTKgjORScsAJXyft764ymuYPNxW9CY5rgrkpk3VE+FVG06paIKOwl0yTGvLvkAsaAWZcWpWF0ZRnMrVaepA1sHqyq1T4SP02/G8voYejWVKMp5T9Wd762/jJrsv4Ct5RKcLRQTTRcQaE5FuC0dIapPCRyxSsQ7oR3szlRVhvpKTiiYj9DFTjWkYJ4CZKs5DRsUA7u88e/2pOOZ9hqe91zF044UPqbipfE67tCl3ZTWmbEyNQDJ1ODuQAmORmvxbLETB6PVOBqvxa2xWuwS9rsjNRzYWrAz1oT5KP8n2YhxQjNhzceEtwybw+0c9DTYGe7GarwZR3P9iJlyVJT7uI+Dl68Gn94dw6s7o1ge7oOVN3jOB2+hNvNttdVn/AS9JRQp0hpXgmvoJFrS/wLbdF4f7/gRIzBkal3WOO8stnGwbMFvXoTwazqfrw/N+PUDL54vdGI7WIwnM110bxR2/L5JSwHWBxuxGK7G7TkdXu15sDkkAXMteLlpwYfL/aowTqjxDJYJhH26Psll3gjl4C4H9VmHrN020rH28Xh0Y9iYjXt87us6z+P/HqKaCxgxXcOQOHt7CXajbdgMNePOfD8+3LLR5VoIs26CigO5pxS33EV4FKtVxWwW6NAfTLXjBb/Xs0UdtqJVFG6nYS35EZZMuQQ+/06fAX/tCUz3X1VAnjakEpx08YT5lJaQpQuXwLgNbpIn/zxWibsCb+dVgjwd8c5TeDjeiNtDtdzqseYrQazzAga7L2FYXHSsAk/o3l9v9eAzAvAjQverW1qCOhePRmvw5UYHPlluwJebjfh8vQ6H8Wu4GbmuXP/Hyxp8t+vCkp3iyJaPo+EmVbRHBMTBQC6eTZbgy/Um/PJmN/5434C/f2zB7450+GajBa9mK/FktAhPhgvwaqocXy7V4+uVRnzFx8+Xm/GM4P7tsyg+u2nFbYoNCcq8PdWsptnXKY5k5koKcQzRaUnt/wiP/8M1LR6v92DElYKjxVp8fFuL755Z8fvPAvhvf1rA//1fNvGff7dKV76kYP73325hf96KhaEODFDkLI01YCZZgZWpKmyNV+HmTDX2uW9740XYpzvfCabgQeQa/nq+Bt8MFeGZ7RL2O97lvfY2FtrexmTbO1gwXsJ2tFDNDhwsNOD2YgvurbRTBPM+GqtTMR5PVvRYilQhqElRMDc2nIGGglVEr6b6DMeB99HfQrgS8h4t7339McxH+rJUQ5/BtkuIN11EkH8rzTTcJdLS9BTsJafUWnaoPhV+Ql0ad0TKP0CcwJBe2fHiMxgsPIVY4Ukk6OiiJWcg/bRVF6+KS2oa3dOWA29PAcXEVQwH2zEUaIOBblvKYfe35sCtreC93IPlQSO8mlJ0EM7tfA9t+SVVK0MaWJmaM9BN2HZTFEhtjyF/J41KIfz6SuzT5S5E9AhznO6ryYChKRtJbwdGwxosTdhxsJvAeNJA49aJhRkv5qc9qK9OI9g/UAHFwoHq8vPK3HmdDQRWpZpSFpi3NqUrsNdTzFTeOIOGSgqOzhy63nzoNYVob8uEjo7cYq+Bx9+m1r4jMR2mZj3Y2IirbXE+gMlpL1o1Feh3dxPkPkyvDGFiMYEhckq4NkuO2b39CA+6MUozu7Q6hb1bG9jeW8XG5iL2b27QwNKlk4ezs0MYGQ3StFkJdCOGE2aMJI0YSugwPmaEg/siAsNgKUctx/A6OvYxihUnYe4kE8NePb9DGQYjRmwsD2KGpteorYS2sxjlReeg7yqEtiMfZZJZQIM0M2pG2NOC8uLz6NOVY3zYhrdMHtvc9ApdZCyE5My4CnDzxvwYX5xEZGQAo1Qi4s5H5kaVOxeQT/NLyWNkJIyZpTEqjTCi/MKDST8B7lPBb7JmHozaFNSHRgOqy5p0YxudDKnHHj0dORVRwNeJgVC3cuESna4i1PWlx9HhdO3ShU1KxEoTF7+/GzMzPrg8XdBTtUxM+VV+u6yXB/xatYWjBvipjMSZywEdiuoR87ZhMtJNd1lHpSjFJy6rHEh//QVVsEQiKyU6VNxxtD0NgRapzkMnXPs+XRmhWnfcCaxRumXl/AQV/J+60vfRVJ2C3vYSqsZiVJRdV8sKU7PDaOioVal7ST6Pj4URG/JQLZapynBSAa+p+KQKEusufUeVQZVSgb6WVII8TUV6eppSIY1hJMhKchX7KCQ0BT9VME/ytfHai5ijCNmjGl2qOYPNpnO4TcX/oO0yHjZewH0q/4d0eY85iNzsOqdqewvMV6xXcJew3o8T0oF8PJ5rw2ooH5sDdNieLFWremOwHFMc4BOWawrmk8FSbE20YW+yS1W1GnOW0BlVYdpdhYQ5HyFthgK9S9KHutIw7KJj90jRhRz4qJTXkv0Y87QiSYEW5Xn18ya11qWjv/QctEV0Hl15KrdUAmYmCUlX21kczXbi1kwztsYq8cmhES/2dPjyyExnbsPHm3p8vK7D0+l2zDny8NVRGBtDrZjgfg0SjAEOgrN05QL0zeEWTLqLVRrTrOsG5qWqHX8/1U8X66/AJkXKNN3l7YkaLNL57g03Yt5TgbUIxWQtz3/DB/ASiP3VP6WoOo9RsyzTXOJgm4N1P4FAhz5DMXGTx+fxXC8eT3QSWs24H6rGw2g1Pp7sxOdLOkK2GU/ne3CL7z/nzFfBXZPGTIK0HEs8drGWcyq1bkybxsH2p/A3vsd9I9SGJPWuEHME+3jPWSwaUnA3XMz3bcYn4014KOVeRwj1kQrMWdNxN1mrOoQNdl/AqJ5waHkfAx3nVS2BB1OtFBIdeLnRhS8P9Hi93YEnC3X4bs+I54ToUTwfj8aK8emq5HuXEOZ00BNl+GJDi8NBfga/17NpDe6NtWO8P4OC9wzujdTRzV/kPhTg2+02/PpAg98c9qrHr9boWCcoGqPXcW8wBx/yvV/T/T4b4feiQ5fpdlni+GSrD//05QS+vevB07UebMZL8Wxdi6d05mtxQnLaoKpySfbAy90gPjkIYCpQgElfFl7e0uHRZit++cKFf/r5IP7xO4lmH6Ujn8e//mEd//E3G/iXX+3g95+v4MVRAve3vFgZ78D2fKdy5mMUItuSPjddhZ3xEuyMFuDmUC5uDVzFh8P5+NutdvwdBcfXA3l4bLqE23285wwXVJyCzHJ9tW/AF3et+MMXg/jj50P49csIPr9jx+e3nfjmro/uvA07Iy2qNLKkcBrqT6Ot+KdoKvwRuit5T9N561soaLtTFcydHZfgaHwfPt7PkjUxooCecuzOq3gtfl+jXMYuSVuVADRpBhWkM5dSqQMck6Tl6BC3JH8/THgneZ/J68cwl2W8y2pGLEgnHNQTHu4mJENdMHblo6vuKmLuVkxF+xC2NCJkquf93AETQdxZegkGmql+3rtSL0LKMcu0utT8yM38qQpYdhurUFNIgUL3nnS3o72YZoRgDxlqMGBrhIfOXN+eC0t/GQ1bPTraczjeV9GJ96s4p5GEEd3t+dD1FEOKb4k7lxgpNx2sQD85qMMgx09jXzH/LhtWU7n6XMl4kpgru5lmYtSIgVgPonEtunuLECVMI3T6I+M2LK9Fsb4ew/i4XRXzEo4EaPys5IfB2aVKmkup8gQZNU03vrg+ifnVcaxuz/J/p7G4MsnHWbr0MYyOxTE1ncQc3foyebi8TE5ODSA57CLEHZiacGOWAsVhr0cZz0NDYxoZ2AJfsA0ObyMGhrRkoQPDQ3b4+LnJmB0RH42poQUlBRfR3pCPAb8O5YWXUFZ4Hm1112kez6OzKVPFmgnYJRJfvsfQkBkTY2685YoE5vpdNkytLiIxPYpQMsbn84iMDmJoZgTDs6MYXRxHYmYYwWQYoZEIxpcnMbk6jehoBMub/KLcBOpTCyPqcZAKRdaNN2SqfY7OPMoDNB7EzHJSRXlLI5fkVEilcE1N8eeIFnZrg5pKDwW64XA0qYCyeNygHLmurwZOdyfM1mZ09ZTBH5KT40G/sQHRiAkL8zEsLyV4gH1UR16qJS/VkFsdUH13MZwUCEm6/xDVmgTBRaS+M5249M6WIg2WqrMqCtNQdpIwvYJQx1VV5UsC1Pyd1+CgO+9ruIiumnNoJ0Tbqi+pcrLNdVe4ZcPn1VIJNsJo7VJOPD4WRWw8jgE+Ti6OICrrKtwnFy9oUbJeww04NVnoqaRTbzyrpvIF5pJnLVCT6M83MDfUnIWx9jjPXUpYDtPVD1d8oKbZt5vSsM7f7dHZ32+lm+D7PKw/jwcC86YPcI8D+b2+K6rhh+rYNd2IdR+d2HQz7k02qsC3B7PNWCDEJeXr/kIbFoIFWOaAenu+m6q8CvZOgsZbhKVYHYFchIi0IHUUE/qtyqGPOm6g5vpb2JvWYnOMbslDpzNnwbCnHvODPbC0XscElbHkWEqOuZtO3UZn0JH9DoK8meNU0nMUWVIwJmnMQ4ygOCCoH652cR8IEDrJh6vt+HCjGy/WNXi60IHX63TuhORmuAKDxiw11S8zBjentLi/bMHBfB8Wosf7K8sDpnq6FB2d91gHbg21YdFVjO1QDe5LUZqlLhUdf3eiHa82nQR0BfaGNBg2FcNOVygNZrTlP0ZMn4qVSDnmKA5kjf7ehA7b8Rbum0GlIW2EKwnnMgXzjziA36cjOwqV49FII8VTJV5vGglQus+xNtWu895oJz5etSpAOqvfQce1t+BrOIlZaw5ujzbhMd9zzV+Ig6EaBWmZUblFkO95c3HTk4sHA2V4SQf7crEVn6wR0LtG/OLIiU82+tW0+kGiQcULrPiKsRktxz6FwZ3Jem61qnzpM7rjz3a78clKtwqMmzKcxbztPLaCV7DofJ/Pz2IrdB0L9nTcHqnne5ZgTH8diZ4UDFEkztvzMNF3mYKjCJ/yvX5zpMfv7hrwuzv9+D0f/+Z2H506Hf1WB75eb8U3qy105M1055V4PFSo1tO/3erGL+978e1DP17uGPCnz5P47oFHFXi5M9eDB8tGrA+2Y9JbQ1FWi81kF+4s8nerGkJcg5eHeoLcQ4gP4j//dgx/+iqCX7/2459+MYr/7R928b//0238t7+7q2D+7YdzuLPuwvpUN+Z5PDcXWjGbLMZivAibowQ5YS7T7AdJilvfRew7L+BFLBtfDRYoZ37QffJ43bznlIpdkIDAx7NN+PKeDV89duLze3Z8/ciNlwT8fV5TDxa6sRQqxay/VF3TMoUuztvcQhdZc1qlcHbXnIK5i8JdQxHXw8f2i/C0nkekg8e4J03VfpfuXTHpFtd0GTGpw8AxQYqwSLlnaTwi6bSh0jMK5uLAxZULzIeLuREiQ8UfqNf9RcepaHa6alfDVSWqBeam7gIMUGyLs7Zqy5Dg+JugI/f11yFub0drSSo6y6+go+yymirXVkuAa6ZKBZO21NpuQoVOUSLCnWaaL24JXxcdfy6hLoWyrsHaVQxbbxkMmmK4CCIBnMlUhWCwkw45hMlxl5putpobaIpSUM//0WrKMD5qQ09XEbo689ApXTFpBqyWGvR056GhPh2drZnw2BoQoCCRol0C/s6OXPW+/fw+vfKz5gb6zXU0mwYV3La1M4KFpQhmpgOYnY9gkMyITQTJPnJtaRjz6xOYWRnF4HgEngihH/cgMca/G42qgO8FGtuV9Tm1iUOfnKG5pbGdmhlUy8uyhi6AHhq0IBbVYWbKrfa7nWOdliLEaKlW6W2RQS3qmrIwMe5HkmbPS9PbWJcHfW8tAt5erMwPYHrMg86WQrQ2ZPO4NampdJelgcCvQkNlCr9zASrL09DWcUPFob3V57LNxSdH+UXmYA1wR2YnsXP3loK6LUggEuzxySEFdoH40GxSbQL4YX6R5HQC7qAVkYQPyckYfBGHOgDDEwMIDDgwQrUyu3IMNInwjo/6VQtV6camNzWpdXM31aA4cb2+nCdCg1isX62J2xxtPEgBWBytMJqpFOm63T4NXX01D0ozYgk7+qlkpFCNy62FxdqOSNSM8YmAqjzndrapLyzT7DOxXtg7MmEmKEfNkst6FSY6XQG4rea8CkKTtJCBnkxENZlqfa6/8rRKg7DSMWtrLqiCBDZtEay6YhW5WEYVWph3Hsb+FpRXZKvlhf3b2ypgUGun2vOYsHdvF43tlWhrL+WJ9UJPBVya+SMEjcUYtIoTTYWfjjbUJeupKSra3sr9kSl2Ax+lJrA0MJG0rRD3aYz7MNN0BauNV3C7KxuH7Wl42J2BD3uu46POdLzqSMfHXel42XNFOfNbdJSS7/wgWowXHHyOhirx+XY/4dWAO+P12BksxW6iTE2zyzrkPB37zngdbi/wRotV4MGGAXdX+/Fg1YT7K0ZsJdsVzIfNBXTydITBalW7XQLk1kc68HjTh70ZE4J05eNUovdWg3T0XfwOV6GvvITatH8HLV2DTLOLM5fCMb7WDAz0ZuH+bL+qCX9rqgXfPfbh+bYGT+gk/+6zQTXN/mJLq9ZVX61xf6ba8c2BD8PWAqwlWrE62IL5gQbsz+hwsGjA7lQvbi8ZMUyYy4zCtKccITogafF6k3//kOAX2O0P1UIacEhN+m9ux3ksenEwbsZGjEC3lGDWV4WoPoPu6vr3JWVLCPEGOm0TnixKcJ6TgoPHZqqTTrUJL6Y68GyIAOf3WLVmYdNbiAkj3f9YK55QgOzyf7cjtdgJ1+OAgmjNW477dPQ70RrMOvLVFPxOrAZ7g3VqWv7WUJ0K9Hs+266AvuPNw7IlDfu+PHxCYXNnuEwVXJHaAeN07tLuc9aeSwC34pCiQlrdbgxUKJjfTFbiaLwaH67RzT604Lvb/dgNEVaTDbgVK8CGP51i7zIWnGex5kvDsvcq1nk9bEcr6PSvqrS8KWMOYp0XsRutVsV1lhyXcUjovV6swy/2exTAv6Xr/3y1CR/ztQ8ny3E3nqsC4Z4mb+A5wSm57Q/idLvj5fjFXTfdtk0Vdfnyvks52+c7/YSiA58cBTHhqcRMoB4rMQqm0W5sUoBtUYjeWmzBA37Ox3f68OVDo1ov/7uvo/iH74bw3/60hP/zPxzif/3bffzH3+7zb+L48CCO9Qkt5oboRINF2F3pxOp0tZpm36PA+HNnvh24jCNfKqR9679sduLniSI8s0o/eelqd0lVrnswdBwA99uXYXx0S68C4X75UQhfP3Dj3mInXu2Y8eWRF/PBcuXMo32Z8BHa+rr3VU55b/1ZNc3uNWTDTaHp7k1DuO+66hK4xGtVuvNJJoa03Iy3XkacYj/Be3ugjSBuPC77LM1HwjUXMVB5vF4+WPaBcuYJAj1RdBrxIorYG4Q8IS5NWQTm5mIamKpUiupc+AnvfkIw4m1H1NcBW181+rtLoGstgFNXi9khK106x9zeKrSXp6KVTltXn6HSq6Qjpb75GmpobGrqryIS6VUdM/t6ShD1EubtRfAa67E05sKQVMS0tyDs7yK4HcqsVdPhOykiOjuKCT0DtjdGEQ1TENg5ZneXqawkA/dHBTJLrJSuEk0N148LcwW4r5Z6BXkvDaBkN3Xy+8jn99Ktdn0P8PiwGUtrMWzvT+DuwxU8fr6F23cXsbYxTAMYpcOOYHZtFDPrdNVk1PBsjDyLq1gwWSo9eLCrzOnq9jwN6zyd+qwC+NbuCl26OPVpLK3OqG1haRwzcwnM8D2mZyIYG3UpjqkZAFcL2rsK0NyeC5OtHp5QF2JJI1Y2h7G6RvMbcyHkMyEcMMJu6UT29ffR2czjEupHNKAnzHNVjZapEQd0XSXo15RiLGFSSxMz00GMT/mRGHLirY2Dm3PLuztwhkMIDMWwfrCH0YUZAnwUR0/vY2V/E9Nrc1jeW8ParU3CfRazGwvquQTJTS9P4P7zO0hMxNBv16mfJxaSCA56sHdnU62rO4MmxEYlSjCsGraEh90YphLSW1vgC2kR5ZeWKXSHqw2RAQMSwzYFeZe3R8F7nEAP8EQL/L2hPr6HBjpjI/xhEzyBfnUQ1zfl4CYxvzSEhcVBrK0O4eDmNBIRHSbieszEtaoqmZM3w2B/Pvx0spaq02jP+UsYK+jOq3mRc/NIBbOmS6pHbnfx2yqVREq4NhYdN1bpoKtsrUtDOW+SzKs/RW3VdUxNR9HUQpXr6MXa3jIWthaxfWcPI/Pj6DJ0YvPWElo7StWJ3d8YQHdDKoztV+HTUXFReYd11+n8chXQ3WqK/RLMtRdV1aOukndha7qoYO6tfl/BfKM7h06B7kyTj32+fo/7/JDbYzrJjygIPu5Iw0ddKbjbfg5PLNfxzUQjPuYAKGUzn8600N22Y1FKlCar6VZr8HKjB3dmGrGZKMXDpQ4VkSvr5rcXe3CLDn2HgDqa13GQJbjoXvfG6dojdH6RehjrTlOl0yFwoFoZasWdJbty5r98sYzVYR3fK4z9KTuFCb9z7RX0lZ+HrvQsdBxwJGXF23JNpXjJeqi44IVQGR6vEcjcn28fufCvv5rBl3dM+O6+A799HsLnexYCwI9f3uP7Drdg2lep2k0u0iVPBGow5CzFsLcMw+4ShKSj2qyO+9WiCtsM9GcpqO8NdygQf77vVUVyVuigb0/04pujYTxbCuBo0sHvxhvOUIKlSBPiBJiv6yLC2hQkTdcx476BTQqHo8ke3FvS4pNDN35+O4Bv9xxqWv1RgqAOFOPuYJWqRDdju65c+ec3XaqqWbTjEgYp4KZN+XTedPGzPSryfoli4e50l9p2hxrwcF6DzUilKuazFSnFRpBOPVaGvUAh9glZmR5ftKUr9yxBgTJrcW+iFUejLYh0cuAt+XdI9KXj3lw336tbrUnfm2vE670eOmCTihX4dLUHvzm04dFEFV15BuYd5zBmPMnPzcROvBBrgSKKvjbsDtSrVrm+RinKU6jWzVdc2cd54olcfLHegn985sR/eOnD39Cdf8mfP1mqx6fLDdzPcgV1iXb/dLEeD4cLcTucqab2f/nIj99/MoxvHwfwfK8PL28a8fFtO37zagSf3otgLdmJ3ck+3FtxU1i6cHNei5XRGqyOVWKfYuH5fjee7bbjrz9y4D/+egT/+vsZOvJ1/B//cgv/4dfr+NuvV/Bkx4en+1G8upvA7Q0rNmbasDHP64Wff4vHQ9bMNwnu9US2WjOXeIFXYzfwdzud+NNSEz4LZuKQjny74wTWNadV05rbAzfw0TJFy5EJn93l9f48iP/y63n8zUdRVQ/haKoVt8ZbVNyGCFSBub1NOgm+zfHkXZgIaXsvxwBeWyGzBIvmq2t0wkXx6S7FtCUPSf4+wfFBeqcHOQ4FVCvOS/DU875pSke07RqiFP8SFDtcfQHJKj5SHCfp2MWZC9QHKZwlwn2g+rjlpnTrMlalwNmaA39fBfZWohiJG2Dtr1Z9Lpw0TdK0yqqvQ39HCRZH3LBrKyk8MuElLIPSZppjYEPRSTTxs7q7i1BVlwGdoRqd3cUqQ8lEs2UzSCXO4xLb0jtDym7L+Dc4aOSYr6FrroQ32Iu21iKYOJbPzUYxOuJSy6aVFTRafG1q0qdin0KhXphNjejoKISZ7nRgQKdekyVYA/dN1tr1PWXo7rwBj6cDtfXXCfMGePj+Q2NOzC4NYGOXgN6fxPrWKDkxyDE7jOSYF2G64uT8EIE+SbaNq+VjWR4dmaGBnYxjeXsBO0eb2L61js19Av7ento299axtr2C9Z1VrO0s0anPKDMnqdjzC3FMz4YwOu6GzdaELgqcnt4yxIZMWN1MYHzWS6dvxeJaAskRH+I0v6GAhWLGhomxMAVNjwK7sa9ROXVTfwMaqq+jqTYL2q4yNNZcU997eTGiSqfPLsUpMGbw1sDYyJzOZsX06gpm1lbhGYhibpPq4/YtQntFOfXJlTks7qwhMZ2Ee8CngC6wGl+aUi50cHxARW8vbMyq53IgZlYm1Xrx+PwwRmcTmFubVJ3WQgk3fx8j8IfgDPQptz066cHkNNXFiJ0Q74fN2aFAPsyD4Q7oFMT9EQPG5sIIxKyweQlmOnD/gA1DEyG1Ji1BduGYA2MTERU5LzXipSLc6nwQYWcTguYqhEylCOjyYG++pCKnpdqYp+0KQZqvAs0sdReUI5focT/drnTP6eNrffWXoaESbqm8oFIExJFLkEZNVTp6NdXw+gwwmDrR0csBjspNliZ0ThN6rBQSK1PqGEjQX3tbkVrnkPeRPER793VI1bQQYZ4wETa6HAQ7rqniNjZCXWr69teehVe6RBHaNoJdbtzVDg60rdewU0+30J6Ox51X8ZyPL/hdPu/JxLeGPHzen4knval4bL2OPWMKPplpVjDfi5WqgisfrRDgdOAP51owaUvFQiAHtwnQtVgxnWw+BzfCJU5XwQF7InAD0wTNGCE2wYFG8n0F5sfOvBILYYqCOT0m+fM2oXh/1YWjJQcmA82Y9DVjwtuCvqrLSBjL4e/IgVYaJkiziNoUjFmr0ZrzE9ydNeFgshdJullxNo/Xu/HdEyde7mrw1V2C98CI17t9CuZP5nuV63ww34fdcSpWOrdFutwFAn3QVYqtaR1e3oniYJnqNdGMBN25k+ImwmMy5ixWRUicLRfotCsJuE48WTbg0YIZ+6N9/NmJ21S8a/E+JG08t90UG4Svp+sCB9p8tT5+NNmBg9F23J/T4nC2Cw9XdHhAAB8OST53ler4testwJ14JSHZgpG+FKxFKFKWdSqw66s9L35+K4yvCJkjvo+94T1Y697FnPeG6hB3a/J4n+7wPWfcBGqkAsv+IlWPXtywRJevuTNxn+foq50+PJlrxmc7BuzGKjCoJWgm25E0XlPR/Gt0+uuJGp7fItybb8WzjS6CphovtjvxYqMdT+jKX87RxQ8W4fVqCz7f7eJ3499OVeHRfDNebRhU+t8WhdukOR9hCcrqvny8Fu/Oxv3RUtxJFuDFXDV+e7sPf3pkxc/3uvHZSiO+WGvGEzrehwTl84kyfLJQh4+mKvAoWYTPF+rxtw/t+Pl9D37xLIy/+WQIv3oZxW9ex3BvtRtPd624vUxR8DDJa8mG9VEthaURT3adeLxnxL2dXjzi58ga+e8+Dag183/93QT+/tsEXxtX0+z/7U838f/+P7/Gt88msDnZj1tLVgx6ijHFYyhr5ovj5VgavIH15A2sDeVjeySf1xWPcSwDj2NZ+AW/00uKlbv60yoA7kh/TvWfv+WS1MF83OF7HE7X4ssHdvz6ozBduUsdY6mJ8GRFi5tjzZgLlGHEkafiSqQksrU9BbbuNI5HBLyD16VEsLuKMRmqUjCXKneB9ksY1l7FjDkPwxyjAo3n4Kg8RRCfOK6yVnkGThqCaMd1RKrPY5Bbkg59jC55glAfrzqP8YoLGK3g6/LYkI7RlmxEG6/DUXUFlpqr8BCMIVOtak7ldXeoaeGZcS+ScULFp0XIrSHU21BffpXjVQbaq2VLR4ekjtWmqRTbZooDAZWZ75FbdAFZeRzTbG2qV4fZ0IgBjuVSnVPc9uLCAIaHbDDbWpEYdWCQLtMT1KKzqwJLZMHNvXmsrYxyX3QYSboRDhn4Pp0q3VggPz9HFz0TVO8hWUxGQ72Ki1oUdz0dQCSkR3JY+NGnlmCDNIX+mIGsCZJNo9g/WsDNo2XsH9Bo7c0qBy28mKMJnNmYwfjimIL4+OIEJGtrbm2avElikq8L2+Y4jk8vjitw7xxsUBysKZBPztHVc5NqqLGEH5G4k49O5ZTjCatal9f202TwOy+sxhGOm8iDELYPaZjH3Cr7y+HQEfo6fgcbAnTo5aWZMBnaEYtYMTMZQcCrg4VAHxowURS1QUORZScT62quw0szK8Hls4vDeCs+NTWXmJnB6OIiptdXMb+9+cO2sLOB7buHmFxdxPjyPFZubWGRiiQ+PYLIOBUGYS6Bcu6oB66IW0W+bx5uqYMhB2Z0fgRrN1cxQcUiqWyDUwOY35rBwDgdetCMwYkg4kknuqnc7FRgAm9vQA9fuF+9buRFIevrAm5vxATvgFkFKUhrVpu/D2PzPDgEeSjuUsEKy1tTGKH7Hxh0qJx2WXsYGTTDoi9XHdRMbRlqytzDG0RfcUL15u4s+Akv7KsYMhcj1l9AoOZh0FiEoCYLBikUU3UOEUs52nhTSP/0Lt4URXmncTXtp0hPexuXL76totgrqgtVo5rNox0YvDaMLE5hcm0evqEQ/AkPKmry0NyUD21nAdrr6MZtVYhaS+HpvQZHZwo/W9aL82CqOacaLkiBfhMdurX5sppml3V+X80HKpp9sycXi1ThtzuycNh4GU+4/09br+BZ0yU8a7iIe1WncFj7Hh5pUnDHmIZ9Sxq+oBv/ekenHNxXN80K5gfJKrWOOma+hIOJatwc56AfzMNCtBAf7hqwOlSFcbrAxUGJ9u1UaWqr8QYFcAHv7Rk9B8A2fLTjIvzblSi5u2LDbLiJWwt++dESluMazIZkar5WtQztyDtx7MibMhDl95D6yvbmKypfW9YV/d0XVH/qhWAuPj3ow9f3LPjVMw9eblMkEDqfcJB/sWHGLX7u4bgGTzc9yrndXbVjOlyP3bl+fHQUxRgFxtpkNw7XLEj6ygn0Irr3RlhbzqnI4sMZHY5m5D21+MWDGJ2zDzvDWoLOyQHaS5gbsJE0YG/KqESKVB1biVfz+zZgNVatgP7VkR+vb7nw7cMwXq4Z1Tr+0UAl7g/WKqA/pjOTKnXS1GbKlYNRa6YKsjtKtuFj7u+n6041vT/lKcS0t1jVoZdiOYt8bZ7HeDVGhz/VhW06/U1+5tYAQR6+gYeExeebWny5rcez2WZ8vqNX53M1WIRpZw52kw38v47v368Bt6bbsTvG16abCXEdnq634wEd8mf7vXi12KGm2Q/iN3BnpBgf0j0/oaM+mKjE4WQdDsZasDfUjKQhF9OOEjziOV/zV2DCQPe62ou7yVI8GC/FF1sd+IcPPfiXj3z41YEen6+10q23qSpzr+bq8PlKC77i53631YWfb1Oo8fGz9U483+jFN08C+MPnI/juWQAvjsz48rEf3z0fxIsDnzqvEocR5j0ZMOYiYLqOZ4c23NnqwS26/k/vGfDz53aKAR/fI4i/+2aQjnxSBcD9L3/cw3/+3S18/WQMn9wfxYvbcWxM92Blokk58/FYHnanarE9XobtsWIVzS5r5vdHcvHJZCl+Ref/XbIY38YL8KD/PO7RkUsr2m2LtN7NwFO+hyz/fEp3/slNI744suKbe7we7nvxbE2v1syXo9VI8tqRjA+BuaMrDVZpTqSlU9dmIOYqQURAb8pWS0KTnhJEe9Pha6aj1hzP3sxaCjFjuQFDydswlp+CoeIUQj05qtjUIO//saYUTLccL79N1RLolQLzcxijaRgoOo3gjTOq+puj5DxshLmjKYsilaK2rxohb7dyvWbCISgQlz4bBLDP0YPROM0Sx93Oxnz0tOTRFLWovhoeY6XKyqkuO6eWP+3+HmjNTTRdDYjGrSo1uKu7UsU0SRzTIAHsp3GT2dXEqBsxgk2qZI5OBTAQI/w4fgfIA4+3H3N0yQuLQ4hErepxYjKM2bkBrKwSrIS2vLedXBDTFyPcBsmEfl0tXWw9Ye7A7IKUWqWh4+f4Bow0ewHMrA5jfW8Ga7uE9FISEzSTs/ycZTJjlo5a4r9GFsbUJrPQq3ThazfXsbSzjMkFwp3mVTb1fHlGQVxgvrS+wPfl320uKvgvrE1hZWMKS2vjmJ6LUVT4MDYZwCQFRTRuVgJjeMqPML+7I0h4J100ol5+rwTWNxawyv2IRFzQ61thNndTYHkwMxVFD49lc0OBytiSzK0hHuPxETeWFvkZYyEMJn0qAP2thZ2dudnNTUytrfFLrRLayxieI3AnxhAeTSIyNkJ3uaC2yNgwYpOjmNumi99cUkAfnqVaubmB9Vubag09nIyox8TUEAHvVMVlBifjavpidGFYgVzv6EW/S6fWKWaWh7C4NsyDM4mx6SBs7m4F8IX1URWcEB12YWFzAluHS5hZ5wHniUjyQA1ORQhJFxxhqp+QVU3nJyejPKATOLqzoaa+Pc4urC1GkQhrYOspgK//Bsb99SqFSvpySw9uKbHo12SqtXETXbmUCZRetr6e6/D0ZKHk6v8MU3um6ldeX3FRpQlIkIas9dTUZUHTW4f2zhp4w05Y3Ga4BwLYuHsTsZlx2AeCaNC1YevOFvTmTlRWX1PRm/a+Upg6qdK7eUP3pMNK5xfWZ2OgT3JSU9QmpQvtvEFlml8K1rgIaT9dujRWkWn2reareNhboJz5c+7/h3SQLzrS8Zou/WnLRTxsO4+PzJl4FSrGgfMa7sVKcJQowcEQ3eJsi2pUItHNz5bbVVCUwPL1vh6LoTysDJbgwWoPDhfa8MWjEG4tdGGdENoea8X9JQNB2Isjul8BzrA1D5G+dIy7xN204O4i3XC0BQdzVjxY8+MPn25TAGigKz+nQC6uXOoPD+mKUHHhLbr7JozYK6Gn85hwF2NjqBZ/+CRB0NZhb6wEv37uxi8eO/G7j0L40+sE/vpBiBBy4YubIXx1J46bU/rjtdSxHgxw0Ev6KrE23qVgvs99jdgLMBKkExtqwvJwi+r8Nu6hm5zvV/u+TvDendfSURlxZ86Gh8tBwk9y2514shnnd+nAy4MIXh/4KVBKMeHJP06d27RwoK7ER9t2PF7txz266Xtjbfhy1YhPFntVL/VDiqBHMzy+0y14sq7nseuhGOHfz2jwZFqL28NteLSgVS1eNaV/BXPDaUx5SwneLuxP9GBntJP716iK6Mh6/X1C+c5Yo6oTcCtehnujdIbJCjybb1eZCcv+AgQ7z/H6OQVbyxlYmk/zXNZhZ6IFR3NdeLyhxaubBrzY6cHLnS58c5uumw5fcs33ogW4R4C/WGvDfTrobUJ6a4THks7+1bYLRxNa7A624+WqA4sEjrP6bcw7KN5GyxTIf//Qij88suGPD6x03Da6dAO+2e7C6/l6VWXuMJqjKs1J+9WXMzV4NVuLJ1M1+LtPh/E14S1A/4dv6ax/PonPHxKGezZ8cjeMzx8MY3e6HxOBBqxPaAjwPnzyyI+vPgri2QGF2EduQjyEf/5FAv/hV0n8l99N47//4xr+H//pNv6f//kR/m9/fw9/8+kSvn42g4/vD1PcmbG72K3WzCXPfGO04ocAOIH5reE83BnKUtPskpr2ewqR/7pLwTFQhP0enp+Gv4J0sntFEfXdoQVfHJrwr7+Zw3//wxq+vM3rZ6kDv3wSwl8/CmMrUUuhRkB7j+M2hnl9SypaR/V7qvKbx5CNhHT1oyuf4vW6EON3TDRhnuJzjuJTYiumLQUY5BghdS9GjHlqGVBSVSWeJqHLx3DLFYzWXcRw1VkMlb+PkVKJZD+D4eLTapp9rPqyqggntdQdJRfgabiOsKYMMWMdRUSLWq+WoGGZrg2FzXSHZowSDpNjQRVhHQ+ZYOytVlPmLlM9Wuuuqi6Rstxo0BUjp+CsArknbKSZ0SEYtSgzZnP2wEFXLS54fCYEt09PJ67H2GwUU0scvwXySQ9W1iYxPBJET08TcvOvoKGhBL26JrS3V8PjM6C7pw7avkYC34HltVEsLRPqM2EF+bFxPzraytHYkI/21jIYjK3whY4BPjoTwQAdqytsUtHpEpG+d7SG/cNVbO8vYmdvGdu3VlWxNFk2nttcxhiN6eDUsNreZHHNrsyQRfMK2Cvb/J+bmzjg+H50/wA37+5jgoZ2hgJgke8hs9ESNyaAHqBAiQ+5YDC3ITJoRYxCQ7gmwmKa32NwKozB8RChP8rvFqB48aro+FURDZODcLuN0OlaMBCxo7O9Qn1Ps6EZiZgNa8sJLC8MYoXslGl92nGMkn1vhcYm5pKLS5jd3lHbxNo6JtepNm7exPaDu1i8uYuVw5tYurWHud0NLB/sYuv+Edbv3DqG+jpd+9KMelwl1Of4pZNzY/x5HjcfHRD+g1jcXaTTn6dI4EFaHKVwmEJyPok4d2B6aVhNt3doa9Glr1clUN0RM5w8KQZeEMmZKP8ujAThPEwnHpuIwEPn7eHBCkvU/OwgWnqbeVDHcfhwD/GRAFY3p7B/c0FN8Uwk7ZgcNiklKTCP20rg12UibsqDtvKE6vQlTefNjRdh5BbW52LcW4NBaxksbWlwaHJVa7yKgpNork1HWdEFZGedRkVVBvIKL6GqJh8XU0+qaRiZYs+pKIIvGUdoYhSOwTC0LjO/7wwsHj3MtnYVmdhWnw59WyZMHRnKbbipxGWfglTrjpZU2JouK5D384btJ8ytjRfQX/qeCoCb687GUmsGbnZmK5hvV39Ad34Rd7lJNPvz9it41MrnXRfxwkHo95zFWv8FHIQLVJWzB5ONanp91UdXIiVRp+pwb5pOkoOaADRpSVHOfH24Ejc5YN0jhObjUiGrVW135vWYDdCZOUvUlGCCjmI+XKFgvj5M53wYwe15C55sBdV2b9FNkAUx52/BUrAdY+ZKeBqvQurR2+gixJmPumvoXm4ol785XIdHa914sNRCB9mK7x5Y6HTM+M0zP76kI3u+bsBvng7jV49G6d7pqkZ7cEAw35rrw/YUB/slo5pe3+F+HqyaMBWjKFjsw96CHivJZtXO9XBRj48PA9jh95E0uAd01A8oQg6nzXSyBn4fLcZcbUjQhQw5qnnNiAgsVVC8s0CRM9eu/u/hsh7fPRzEs1ULjynB6y+jIzXjY4qD1wT6/YlmVZRnj9CVAC8p8/liw0Ah1Y2X3J8nhPqdqU7M0sUPGDKQtOVjJdZIIdGD/cleFZ0/F6zBEp36EgXJOF3paH+qWiqR2IfDRJkC+atVjUrZe7Lco6Z2NxJ12Bptwc25HkyHy9XMisQ/SO7+hzs6BfPPDnT46sCAp1ON3Jd2fDjfjKeLjSo47v48nfpMg6rA95ji5O5cP56sOHFrtBdDfdkYM2ZhI1CGOfs1ioob+HSjHb9/YFPbr28b1faLfS0+W23FS8Jcmqm85ns+n6xSFeM+nKrGLwjIPz31E3wB/PVHUQX0nz8P4vefDeGLBx7cWdHh4aYV99cceLDhwe1lJ17fjuEjuvWbFKG//mIIv/sqjt9/HsE//Tyh1sv/029GVdEYCYD77/+0r6LZ/1//9SX+9PUGHm4HVZ55MlCOsUgJFsZrsMl925msUQFw0gr11hSBPpiN/UgansSz8dVEKX5H0fGnuXrlzFebfqKi2T+basDTsRrsU/Q+Xm7Dtw8c+OOrGL6kM79Hofx0RaNmkJ6u9qlIdm/3RXh76MZ5v0g6WlftKfS1XSbQpS53CgLf9z0YchQpQTthL1QVDddkCctVilneG7HuqxinWPVzrBLR//+h66+7HEuzNE8077pr1pqemZp7p7s4KysxmJ3dzdkN3JgZZCgTs0zMzJJJMkY3c2b2cAiOyIyMzMqqyuqi6am5q7/A/QjP3XtbWXTeXjN/vOtIR3R0dPT+9rPfDRz7o255G+G+gwjSPud5+h+d/iE8NGdwZUj/mZ/AfeoncJ75Gcynfy5dFsdrfgrFmTelqpth6LxErStnujE+1SWw1ejGoNMrSEUPYnZmADrNMIwE58Gec2is/RC1p2n+O/gXOHbwT6W7mMdBIsqmgJmgOkvgH1C0on+sDWP0nmOT3egabICS3oOXRfuGmmWrt01LAHRtcw0O1byD9q4GWOe0yOZiktZro9tT9PnNrefRP9yKhsaTqCOQ9fRdxLRqcO8Yaf7nyqJDoy2wW5UwGRRkiIwI/EfGO9E70kKf3Yi2vgaoTBOw+HgZ2I9sJYFcOYEk8Yij0YOkhEPpGFILBeRXFmQbLaQkTiyzUERhhRjHkCZYh0iFJ0iNZ0i0popJUuT0PjTcUa8YAxwn5Y8T1wjmOoI5V4zjynEjxDB2g9tdpM6tU3AyhItBGZF8EItrVUTiAToHRlLxVoTCXgTJwHB5TGLktLScRXvHeYyT+B0aaER3JzGSzuvYSCv0dM7Zw8DV6LhY2Q/skVjAm87Al8nCGU/AEgzBHAiCAT9HKj29tAR/Lg13Ki5Aj1fnESzw/Sg8dCJ8qRiCmZisq5s8e6lsDHJ2V3AEPK8ZOyJk/aSDSNCJdMVcGNOMYdIwSfu8kqRvcinFjc6BcXa/XrYzZIE4whZJF5g0jmGQfigG+Ix5il4/ApVNScfsp31TYiiEcnTcdAKi2YC4UianSPk7pmHR98Nh6sNk/3GMEgiHmn+BoUayUDteQzf9qeoP/s/Sg5sjy82jx6DtPwDt4EGYFTWwTp3DSPsHUrXtIv0hOP2B0yYOHPoxzl4gY4AsRjsZF+8fehMXmugPf3mdwB3BCKlzQ8gHezKKwtYKTD4bztFFOTzWTD/GCSgVF6AaPYP+pjdhmqyRAJjprrcx2f4GxpvIgKDj4cYCDHMFqe3ZzrfFvWahP22CDJJQ/etYaP9IAuDKBP/VVlLpra9js/U1XCbjZKv15+Ji3x3/AEuknrYtJ0gN1WHRdgJbpOCuJDoINLW4kerGLikUhrl/+i2ENe8jxao8QfuizVhPd5EqbyZFewaXSwqsJUi9EiQZOtxvnHO4E8ZzuDE/jZK7TdTkleIsVmNjWEtOEfz6SI1OQUnnMGvuhqH7MOpe/w8EpRPgnu2m7oMYPP8z6AboO2nPI24+jzvL0wISdq0/Wh/C820F7lR78eV1A37/PIwHiyoUCZyr4SHcW7IgTK/LOdokon0tpcD1JT1WcwSeKP3umlOSVxxxNMBOytZIxo1l/ACpPFZijXSMfXi2o0PRUy/H/2DNgRtVJ2LmAfjUHci7FaiGJ8gAqIOKJuWpzh/DMfUhTfwXcSkziCuksp9vO0nhGkixjqJsqsclMihW7Rex4W7CZoDOI03uC8EGrCdZaZ+V9dSk5gjKxjPIaU8hR995wd9G76eQ4MJ5bzci+lo6H7WImxoRN1yEqf99CbrbIhW/HWojmB+XrIQrpALvFeg4Ep2kqutRIEOo4KyXdXw2WDhYLGg6A7+hBmVSozvFAayn6LOyHaQo+6WAzINcHx7m6XasFatkzK34z6DsOUXn5DxW4gT+/CSdG4b6JBZ9AzDSdeoi+OT0p2HhhjKGQ1jjNLNCJ365M4OvtiZxn5U/138nVcsgv59pxcclMnyy7bgeqpXxkj7/tzdM9NuO4tdPA/jynlPKofK6+eNLGlyrTOLehgmXCrME2z5ETa1IztF3oGttKdWF2xtT2Ci24+OrM/jirlZyzL95aJBo9t++8OBvP01IBbhvn2Xx4noImwUtCsFBZANdUjTGbSZI2o58H83OMC+5j0gFuJLudVy2H8TzyHk8tB7GS2cNbqs+wC3tQVRGfi41/Tk1jZc6/v6xh67VGbza0eC7+0483yQjloyqZV8zGUA9yFvrMTf+kaSlccT6YNNP0df0E/S2/BxtdX+J4fbXoKH/k2H8IIwjH4lR7Jk6Ci/BPTJ9DB5S5uaet8WIGj7zZ5hqZm/dDzHZ9o4E6jpb3oK79iewn+K88j+F9eifYO7on8J5/C/hOPEjqQZnPfsaLLVvY4bEyODxn2Hg7JtQdZ8mw6ZHgM0A5NogZhJC3E9jVj0CpXJIGmddOHcAtefex+mTb+D08Z+j9uwbqDv3Cym9PTR4Cr0DdTR3D8NF6tDm0WJovEtgqjKMkzrWk8hxEAhJ5RJs+HGHz7gX50TzN3tSObXLH6LHfXPQGmYkh7tUSUkKWCjqktzuEL0HV2Fj9enw6EWsRRIuWfM2m0nh03FabLMCNPbMemj+90btSJZjSJMazywkkV/IoLCYRb6SlkC2RDqCcII5RUI2HUcgkyDRSaCuFFFcrcpgoKfmc4iQocEgLy4WRY0zxFmpR/Mxek5eRCw/h93y8XwEsUzg349XS+e1VwwdTs9mQTcy2y8M03NsF/FKRawwmul7uTjFzQmH00KQVolSN5qVmJoaxOBgK3p7G9HadlZ6oLgcKlLsI2LAmK0zUufF6dbjB9ZQLGAOhKH3+GHyh0idFwjgy0guLBIsMwR1Ut7xuIDdFPDCFqETkEnCmYhC73Vg4dKGuN5nLFpEiikkKjmoycqYMs3CQ9ZPtJSEiywgjUNPz1HB7LeRog/DErCjb7IPeidZzFmPQHyCvjC7zxni2jmy9uhAJ+miYHArLUqM6RSYIUvMFrbTMblgIEtu2jyL9GKOgB6GQk2WCu3Pz0dhJuso4NUi6JkRN7t+slZgPtn9LiwTRzDa8hN0nfsTjNKfgwu4NB//T+g88xfSi1s/fBSaoWOY6P4Qk72HpdCLYuA0ztT8DN1dp6QoTd9gPVo7z+Jiy2lJXWAX++nGc1A5LDCH/PCXCuiYUqBxqAcOujCHJntR23AEp2pex4VTP0fD6Z9CNcxFG2qgGf6QPpdb+P2CwP0u1N3vEwDfEzf/VPvb0juc894d9FiGG3s0voXlLppESZkvd76DjR5W6W8RwF/HDm1Xmn+CauuPsDL8JuZH38ANXy3upToIAMew7DwvSm7T0yA12i9zPrfrFOK6DxBUvStrqlfLAxJVvJntwd0NFQr+JmykB2jSayTF2Ezg5D7jtSg4mqHu/Dkp9J+Ke3gjMYqkpVGC0q6WdIjomlD73h/h8YZfAt084+cx138MF37xP6D13T/CQM0PMdbwhjRM4HKw2r43cHV+lCB2BLerBJhCK64X2yTympcANuNtsk59f1kvSnHBP4CtFG1DfZJT7tOcIfV9EVFSpeuFcVLjXVjOjGAxReqSFP1KmlRxeogUayvKNO6uqhA1HpFUqBuVGTIKOhDUEoBjGgKZHnMzjZjuOQC78hQillpk3RexUxjB8ytmPN02EhRHcSk1gbtlA64lJ3GLFORuoBc73k6BNbvEY5qDyM6dwmaagBtpwpVcr+S138uSgk/0o+K8KHnqZS8ZD45WJEwNiOkbENVdlEj6leAw1iLDWCAjITpzFOHJj7ATbsXzRfpc+n3YILtMv2fFdg7+yQ/hU3LedC1Szib4jGfpHHQg6axDNdqBrWy/GBVX6FzerQ5gJ96Ey8FGXI+2ytr7Chl1mzFS5tGLmA80yPJKkT53La6Ab+ac5N5XHZ3I6i7ANfg2lhznse4+i53QeTya78Y3uzP49RUVXi4N4VaS3jt0AQ8J7Az0TVcNtslIuOI/9/3YDdbjxZYa39x34/llA+6vTeElKdx76zO4sTCNL++E6FjVdM41eLTlQ8nfh2qkF8vJLtzg7IbbOjy9PEVqXrVXm52A/u1TuxSN+edfFvC/f7uIZ1c94qpfSpLBGR4WN3uOvlfYdVYqwHE5Vw6A218z59Q0XjN/FD2P31R78K8rIwLz+dY/xtowGc5Tb2NDfxhLxqO4n+/Dy80ZPCPDgjMtnm/N4uES/S4VMsxi3fSfqkFSfxbOyYMwjR7A7OC7klc+1PYLTBOkNTQP6SeOipvdOnPs39MoT0kVQy5yxEB3jRyQXu4qmhu0XW/BNnYUXQT1yY53yQA/I2vmrgs/hvv8j+A8TeAmmFsP/Sc4yFh2nfwxLMf/CrZzr8NW/z509SQaaDvdQsp8sBZWVY8sR3KlszmvSdKKZzUKqXbGytBAgotd7465aSnM1d56BBfr30NnxwGMDNRIilntxaO40FiDelKQ9TQX9g63C6Q9kTkoCbY877E61ltnoSWIGWwqATmnLvMas9bE9UY0MFj1GJ8Zk/uekEO2M9oJei86DnqN3WOU0ticKuaLkEgMWMWdbbdrpfoaK3qdcVqUMQccc4qZIzQnMVuxUky8pvFiAmkCL49kLoFohgRpLEqCNEFAT8qWY8UihQwxKUmgJzVepNskWhnWmWoOeRrRDBkAMR/8xLdQlt6Dthw/5oq4xdXO391KsObvy55i3nLtFUeA2OA1QDOngZG+D6/Rm51mGG30Ha1GmOc4V91C559ErIfhPkeQNoqBxX1P+gebJbaAy4az90SlHhagc7EyC7HyB75MIZBeWkVudQOhwjzskTisoSjBOwZHjNR4qQRPKgVXIoFALicqfS4WhjUcgCMekXX0aDErELeQZcEjTRZMYa0KXzoElV0nQJ/frGKOFPqoZhxGr2UP6HTSed17Uj+Clv4GNPfVQ2WlH9yjwQgddN9kD72/Gqq5WSjJ8lJzNTX6kfh1ZvqhTEE7wvMJDKhG4c+EUFwpQWdTi6WSItUfj1hEmSvpopvTtmKq7xDGSLnODryHtlP/GzrP/rH0nR1reVPSxBSkcDvP/BDNNX+G/sbXBbYaBSkb+wCmRy+g5shPJCK9vesMPjz0cxw/9T7sTj1OnD2Csw1nMGPSoLKzgVh1Hu5cBkN6NaxRP/Q+Kz02iVntEFzOKXjswzAqG6HoPQCt4ijUIx9KUMxgw49l/Z7X6zlQb6zpDfSe+ysJ2ONodiMp9lDHB4g1vY355vckz3yeHlukPzmXc13rfAOXB97HVt9b2Bh4AzszBxDp+AtUtR/hkp/gq9trf8pAz6oOITb9PuatJ5AzHUJxjowEHb020YaS7zzK/jpkXWewEGuHj16TcdQhQcovRoBYCHYiZa5DydWMWxUlVsJduJybwOc3/OJm30xNYoOU+a2qlZSdAevRGaSNnZiof1Oax7i5d2/tzyUNzzhwDKaxE6RKDiBhuYBFAlWZFCKnT31+TYknpM4/3hrD4/UJfHHdik+uzKHo4q5qnH9Of1RDHYGwC6vRITzesuLWio6OuR9LiUH4SZUmXASmWCcuzStoQu8V9y2PPIF5OUYKlaCwmekgA2YcL675cKVsgXu2EW51K6lAG73OgLSnS+DIxgArXK5AFjOewvXytKjVS7EpVG2duBIew46vD3dSo7J+vkZG0M35IdxcHMEDVpJJUsVkVHGhnqsE9A1fEynzc7JuH6QJ3T11HCHNOTqv3ViNKGSshRVIGEhtE+jvlaZwnQyTsuWUrJmvcFoh/T4PK2O4W6LP9LWS4UDg5mWD9AgqXNAm3ot8sB0lUvRLpBjX6PflinrXC13YDNdjyXoai/R+yZn3EJh4DQn9h0jbjiFmOYEol4aNDJLhMwRD/2EJDl309KBgrEeQ1Oa1RBd2Qw14XO7Bi+UhPKn04tXyML69PCsu9+uxBjwtdeMGl20lcF7ynsbVABmTNG6T0fAg34PPrxCAH3jxZFNNRlWPAP0F7bu/qpGlkN08KXMXB1p2ExAPkyHWiYeXdBIod31lkBS9Ad8+ITX+3I7vnlml0QrXZv/PX2XxT1+X8d3zPO6u21EIDCNgot+V4OoznxI3+345Vw6Ay7uOfQ/zZdv7uBc8jW8KbXhBz2E3+zWCOFeA89b+z0j2/1hS055VR5E3H8VWvBkPlhS4NT+InWQnbpNBym52XvLgADjTEP2nu94gcfA6RsngnqD5Rzd1AloygC3Kk6SQa6BXHBDge2dPwEv7bQR+W/87sPa9C/vQBzCTMucsEjbsdUMHyMgkw22K1PXFnyPU/AaSbW8hQvOD7/SP4DrxF/Ce+msEL7wOf92bAnMDqXHDxY8wN3AWnskWKdVqnCYjkFRrshgRmE9rxjClHIbeNAOrXUOqT4kQKUxeT+/rPYeDB3+ID977Y9TVvom21g9w/vyb4vpO5EKiRocnegXmDFzO0U6VomjtvYgx5SA0pmkBeCDmIpVuk/tTagWcPgeCsQBS+SQ0RjU6+zowOEZztnYa/oiXHp+DYmaYlP60fEYw7qbbkzKcZHCMjfdKAJlaN4GWrnop2uWNOuAmVS9B2GGn1EcJpIIC82w5i8x8BrF0lIyDIAGZlPviIsqb68gtL5I6zwrQE/N5ZBfLyC2UkC7TdylnBObsZmdV7iV4O0JOUfDlrWUsXlrB/EaF3j8j6WxcSI3X6dlD0T/aTqq8j9g2I2XQJ/Rk3JCR4op6EU5GYXPZoZgeR3tPB9o6mjEwxMGCU+J6n5oegcdnQTDsgIJUeXv7BdQ3HMep0x9icKhFoK7Rjop34gf9U+qANUiTYnmBoJ2Fzu0jYAZk/ZwVenS+LGBnZc5gZ6Dr3G5oXS540gmJcufBEe88LH43qXATTPQjcJBcsprFmHZSorrTi3mB+KRxhiBPqjkfgsVHFglZh7aAEYG0W1zvBrLseC08t0pGQjUJM1k0WqcBjoQXrpQfWrYa6YcKkdVlph/LFJwj9esWdZ4pJ2GyqjA61oECKX7dbLcURTAqGzBLanuo5TV01v452s/9MQaafoSZPu67/QYGG1/DVPcH0JIqV/YdkPXsztqfgWuwc/ebGTIIWpoO4sMDP8JPfv7/xpvv/hATqgG0djfgT370HzE6O4bSxiIsIS80bges8Sh0AQ8dnxe9dDFyHqPLp5O6vVzowG3tw1jPR5gZ/EjcbBwIN9xIar3rPUy2kFFx6i/Rc/ZHaDryv2G47q8lmp3XzJ0Nr0s0e6b2dVSa38Fq/4fYJBBuD32IyyMf4c7MCdwiBXd99jDu2c7iiv0UyuoPJPgtq/tIYM4V4LiO9ypBfY1UO7vZl2nCqvoI3nS/6D2HSqCe1BkHjZFSMNeQUiVlnBlEylqLa/Nc95wA422TtVyOmGbX91KolwCnwcc7XlJzE/j9yxVkrT3I2XqlCMvIuZ9DcZbLSb4OBafUdH0I3cBRaAcPS490OwGC1+oZNluJBtyudOLxSj9e7U7KuuROuge72RFcK81iLTpOn9uO3cwkloI9EpS3SvAqENByvhZsFsYEvmlfI3LBFqxl6dhdZJDMnSfQ9WEx0oGVRDt9L3a3N2OVwTQ/jctlI1JzA/Bo2lCJzMBOitStPS/r7RnPRWTc9TT585pyM9YTXH97HNtRgvpcL5ZsXQSsflwND2DL34HdeBcWCdxL0UYxGHKukxILsBm+iIfFAdwmpZzSE0xspKTJOAqrz4pbfTk0iit5Ha4VddiITmA1NEK/EUHUVIuk6ih91jnsBMm4IJjfpHNyf34Ed4ojWI90IWOvRYx+D/ZOxFyNyATaUY71YD5MQOdAOTImdvNd2Em1iDJ/uTiJ59VxyZnmsrZrpMp3Cj00huh8jGMzP0XG3QCBro/O85gEwsVmTsJNgPIMvSZr7Qzz50uDuJdvF4X+5fYkPlsbw+1Us7jc72ZaRaEz2NnVzuOrNQX+8YETv741h//8SRLfPfLjAYH8Canbbx/58Mk1BzYSw3QeVLizZMVOVkPG0ASuzpMS3jXi2TU9/vbzIClyE3791CrBb5yexm52Tk37m1cx/O5VRgLgnl3x48qCBRsFlbjZE54GRNznYNO8iyIZruxm59rsXAGOYV41vY1d2wE88p2UALivghekaEyp48+l0cp151lszp2W8/9kWSHBmb974Mavb9vxeHECt/JDuEPn7kaRrtnMqASPzk0dE1e6cvADTA6+j/H+99Hb9jO4DbVwas+IMveoTiFurkWIA+LouVGCvIaUvJ9ey90Eud4BzwUcw8FzFRecmmt6DcGmXwjI/bU/FpDbDv8x7Ef+DHOkyt3nfiFr5prTr0Fd9x6MHTWwDtXCMFIP5XAjyjS/crwRV63kAmCcYqW3qmEmUcSBVRZS0RzE1dxyQiqNtZCq5+pt/X3HUFPzUwwOt5KgMUqFtInZUXk9p29xWtc0AZZTu7j2iNVllPd1BewEUZoLvQRalwmlhSLCiQgSpIQZ6j6aLxm07oALDq9dIsY1JiWp21kyAkjA0ecw3NkQsJBQdLktKBST4qqf1U/ByZ5f4sRckD436ZflXlbPqUoWpbUKFjZXUFqpIk0CNET8coSCJEaLBPJlJMplUec84qUccksVlDeWpN7KwtaS9CwprxO8aRQXCxLx7k9FJMNL6q7kowJ5Ts1mT4LTbxFvAhsu3KuD+5twZVA2MBIVMg4W8mSchBFLJek7x+EJekWls+tda5iFwUwKXD0uHgclCdbB4TZpaMYtxtn1zhDniHcrp3tbp/GDUKEUiFcWCdpVgmtBttmVVcQrVQmGUzucAnYGObvcLcEgwvTl45WKBMqxJcMwt4d8EvHOt60EMUeETmI+QWrcKylarNz5S1sCDHmy5OZT4mrXk7VmpYvGSidgz/Vgpx/BK+p7wjgpKt4WcsBCJ4AVro7uG+l1vJ0hg2DcqIIvG4Mz5sXIrEIiD9c2K7KWMDhQj3zWIYX8uTi9SnEausnTGOt9H7rxY5jseU+g3U0qsbfuFxjnuu39hzDeRYBvexdDBM3ZsTN7fWpbD0hBhNNn35GLu2egER19TTDYNHQRkvp2GCUIMFEuIL++AnssTIZHHM0jfbJmzu6ekxcOor3jNAb6zkit4W5S1sNd70A1/JG4/6c634Ft7Dj0fYcwVP9zjDa+jrYTfyJ/Wi+rVzI4vE1vYWGQ1DSp3BU6vq2BD7FDlvtG956bfav7DSy2/gT5ph+i1PtzbBuOw9fzVyiSkrhGE/ntfD+NAay66ySQ6iapoy0CGivzxcAFJI1HCMQt4o7dznbjUqFfQLeV6cOl7BDCuhO4v6xGRFsjijKpPy2pU3cWVFiPD0k07uMtO0GlDXFTM25WbFCSFd9y8E9Q9/YfofaN/4Cug3+M6MQ59B//M4kNmO39iADaAv3AW8gwqHKduLvQJ4r81TYp5kuT+PaujZS6iUCuwL1lPZ5tO7GZVJDynwYHspW8rdhMD4sbfTM3KvDOehuxmhkQCC+n+lAMtoqL/XJ5gmA1imsVBY1+PN1RyveshLtIqdtxe8WNhK0H5okz8Bka4Nefg09/UmIHFsKtpOLHcHNhgkBDsCOYX0nN4h4p+EvBIdxOj2PR3iBr2MteAqv+I1KWp8BlabnD1lVSnzvxNlG1S8468WqU/Z2IGmlSnzyOiL5eCu+sp5SoBIfpdUrMuwnGLjI+CETLbjI86PvwUsmdXD/uFgfFbb/sb8RisA3VYCfyZGRlfB0oRvoQd7VgJUuqnb5/lZ4nRVnKexHtt+Z7seapw26kDRuBi1ggI45L525kOuW582F6Lx99ZmICcUs7/MrzKNpaJJ0uoSaDMd2N7fB53Egx0LvxcmUYr1bH8GxhEI9LvXhUJEODfsurZMBcC9XjYbYTLyqDMj5ZHMNX22p8d9uFTy9b8Ms7TvzmCUPcSOdWIRXgdgtkxK3b8PJKCCVPHxmRatxenpWiMtcWBvBwW4Enl8fx6pYSn9/jfuYafPXQIGvm//mLpCjz//q7XTzZ9ZNhYsByegpheyPBvBElur7DzhpErEfJ+DmI5NwhMrZImc99hKrtA2zPHcAdAvwj50m8cJ7D6sAvkGn5C0Sb/lx64S/o2TNyjv4/fXiyPo3Pruhxn46be+5fot+Wlfl2ok/SDtlIdZKRbRw/LG727oYf0xz0Ls0th+Egtc1udgfX6Teco/9NvRjIIVLnJdtFxNVnBOTc/pVTP52TNI+RSrdNnoB74jjiI4eQIYM+2fEeoo1vIHD+56TOfww3KXPX6Z9Ae+hPoT/519Ccew2TZ19Df81r6D35JobrD2K08xxGxrqlVoiKU2j1M9DbdAQVUrWkHBnONoJ8a+cFWSK8QK/heKHzte9L0RaLTUFKeAA6qxazBiU0ZjWcAQfUJhWmtVPijrZ7bQgSUFllu/wOSfHiOdobcsvwBN0CsABxg6HuDXkE6BaHWdzOnMPNr42mwmIEsFLnwDVe7+byqmwQsGHAkOc88BTNsxoyRIZnRgTmHJnOxbs4josLn/EaeLxA6joVgy/OgWvsVi/ICGQy4m6XtGwyLrjOitnL1eECCKaie8Fy9PrK+hKWNpdQWiohWc5J0FwoG0c0H/8+OI6rxfFyAR8rGxhcgyVBj7NrnlPfGOQcCc8wDxI3fWEyPIihe+eBjivqkzV0p4cMAjJU2N2uIeOIy8Z6/WYpNJPN0nMjdvhI+HKxmR+YQ6HArMMB2pLa9REwfQRLP9QuJynhOCLleXjoC7vIevDnc6SGi3CnU7BG9sDuiIQIwAGCeBihXIasHFLfmZTkrHNgAcNd77JLYFiMrB1W7rNWstJon85JE71VR8AmK41+RBv9uDycBEdXPCC52pz+NknAnrXpZT+rfXblGzw2MSA4nY4tqniRK9eREUEXDJ9IDoaY1QySNVOPcFgjdX4He4+ht+sgHJYexAIKKcvafu4NdHFwSO9JGCfqMT1Yg5HOjzBEYO8hoM9Onpc2dlwbuObEa3jt9T/G2+/+NY4efx+j44N48+3X8PYHb2FkYhSTqmlEc2m6cKKy/MDf2exzQaGZlDS9WC4owXkjijaMKpqkFr1VdREOdb2Ud53p+gjjjW9JUJi25xBZ4kdEpas63t6rAHfyLxAkNb5EMN8ZPInrg8dwvecdbDf/FbYafog7pG7v9X+A8tk/Reb0H2OdIF8afhdLhpO4R0rrTnkE1wnmPNZCTdIfvOLeU2NFmrSy1hPYpH08Sh5S6qTOeRsjwHOXKq6XnnOclrVrXvvdJKCshbpoAiSlQ3B/dsmMf/vVIv7lqyr+5kWRjIBJ+FSNeLYVh2O0Fu0Hf4jRM6QSmt+VSlZcA3/s4s8x3fGOrIequl/Hp9cd+OqOXaLX7y3248sbGjzdGMPT9UlJ/flkl9PWWrEeG8TLyy48vWxHJdpJymsKN1dV2MgPYyHeLSB6QMeznBpA1HIeaedFbJCqX4n1iVJK2eow728WLwR3vHpx1YJLxXFcntfgxpINOyU9POoLpOSbsZUfEzd8NUgQcNdiiwMHSfVXXE2yvHA1P4MNAucqqeDtSCuqc6dQth/HTValpU7cLHTgerYD1wiS10hJc5lWLnyz6CWgEMTD1iZJuypGBlGJK1AgJR4hY8ilJSVO+2N0DF7NScxNHCDY10hUPFcZSxqP4lZ5CMsRboRzAVkyDvLeFizQuSkE++HR1UkBnSwBuRLpxUZuEFfKNAjiO1w5LUvnMdKE3VTX3m9OKpUrom0U+rBDxsoGK8uKGlF7CxLWNizQe2Zt9YjrjpPxd4pU+jGs+cn4CxwkoNfiSaUHr0ipfr2lxhcrStxJcGnXXjzIdOHJ/ABeLo3hMRkfN2IduEnn4HF5Cq82jPRbG8hQs+Cbuy58dduBj0l531vTSAW43dIs7q5ZcGvZiOuLs3iyo8Xzaxo82B7GnfVefHJvFp/eV8mWYf6bF3NSAe7fvivhX7+p4G/pOnyw4cKVign3L3mk9kDcfRF++2nYtR9KT3Ov+SNE3QR0N20tb9I1fQJPSx14nGjGQzKc7pGBujL4Ee4Ymgjmv8Ca6izWzPX0ncjYWJrCJhnJ3Pr0+Q4BfYmvU/qvaznFsA5JyzkEtTS3SC75+9AMH4Ki+z2MdBEQFTUwz5yBXXUa7tmT8KuOI6k7JaV8ufIfNwZikM+2vQ7LyGEou97DdOdb0A99KAF1nMKWma5BvO9D+AnkvtrX4T//Orz0H/Oc/RlcBHbVsT/GHAkW3/ARzDa9DW3nMYzWfgglp9N2N2N8YkSqfVp8DhgcFkxoZqA2aklhegnSOvQMdmFovE/GuYYatHfXweml/0bAtLce7NBjloaWFKeOBM0UQX1gcgi9in7Zai1aWRe2uCww2A2kTrlRF4GOBt92keGQIBBmimkCmR82l5UUOQGbAMoKncHGcOf7mWIK2VJGQO6P+GTLHgAuSuaJOAWY7F7nhmB6hwHc7TNTzUrtkxwp6XlS5qXVsrjMeQ2c4cwwz68sIbtA4pWY5gyH6PF55BcXEMlmSMlvILdQRna+iAo9b3V7EytbG1jZWJdtoVqm56UQSMaQyKWQIzHHued8/qxuK2xkTLBat7q5SBoZPzT4uNjt72be0fdlw2X/e/OW4wXUuhlR53o6n/0DHejtJ7FDCt3joeeSgHSSIZPJhOD1mhCKzCEed+MHkXIpMBePCbCdyYQAnIfG7YIpGEB2bRXh+RK89MV8uSwCBYI1jSDBM1opS+oaw5sHq3QeDHJ3PCrbhUtbBNuSgJ6tHovfSwrcJY/xfg6eY+CZyAJiwPN2jqwUHrxfM2eB0mL43gDgx1n5c+RhlU6sL5GikxOkHyGCMJ1Mzhtk946elHki76UTMoiuPi7q34FqlU6qpQ8na36M+vOktpsPQjPahLnZLrKam9Hb+AH6Wj+Ew9AOm6ENzfWvo47+EA2kgt94449w7sJ7uFB7CD/+6R/jvfdfx1/9+M/JWiJrlI5zbEoBHR1nvJCVP0ePYhgDtI/r3LNlOKWfpovOKq4XTvLnSEcjHVvCPwG7sg7DzW9D2X1QmsEwzPvP/gQdx/8Cvae52f/r0LW9DV/vAawq63Fd3YrrilrcGa7B6vk/x52un+NOO6nw2r/A+pm/wMLpP0fh3F9Ka9RPkiNY1J9CTn8CZQZRolOgzHXYc7YaLAcbJPCNb6+GG2W76K/DTroLGcsJLPjqUCWFyUUx7pGa4kk/qj1AKu1t7Ga6Sc2RUiQw3aCJ7QFNwI+29PjkhlPWn1nlbmXYXTyHiLoL9W//MRSkEJrf/SNpMztY8yfSFU43cBCGgQ9kzXs53CGBYrvpdtyc75J86Kv5Nny8OYlnGzN4vq3Foq9J0sLuLKlFca4XR3CV4FGOdyFqO4ccPR61XYB16gCy7iaJXufub8m5eiQsdaKA8qxY4z0Stc9rtY8JKJ/e8KEcJCXv6IJTeZbA2CNNW1I0KWcdBDpfLRk8NdLznSu6sVv7PgHnyYYJD5dVuFNV4DEB6wkp1CdLA3i+Pox1/ymsB87spX3FW3A11YurmWFcTY/ROZ7A9RUzVguzyIeHkCaDJh8bQyUzjYXcNKpZujZImXGhEw7ou7o4jdtrKjpWHZ2rvTrgNxaGcb06hG1SiLyEYCUAeDT0Gnc3ks4e2RZDA1jPkkHCr1+ZFFW7nW/BWrJRjLJdUvicDsgu57z/AhbSHdgojWCtOEbbGXqPTjoH7XSuBiVeImM7jbztOKruo7g9X4dXW134YnsItzPNEkz3+doswXwWW2Rc3E124lasBXfJkHlWGcLHBLon82Ok4nX41TUXfncvhL95EMbvHofx2ydBgfmTSwTFdS3urhvx2d0I3OrTSJFB89kdL57uauj4e/DJrWl8/ZjU+EMNvniiwxePtPjysU5g/o9fRfGvX2fxT58XabtC58ckno7b6y6kPR0wTB6Ax1KDTTp3ce8ZBB1HEPcdo0HGkvVNMmKP4FbmIm6G6vCUjNX71hakGuk/+N7/AtOxP8Mdbz8exEaksc7d6iR+/diPr++58Ml1Cy7nB3CtRAYlGVwRHb2n6QzcM0eg638Xyp53MdH1Djrrfozu+l9ANXYC6tGjME+dlDx0LvLDpXiXnA0oEtAj00dgJeN8tv0tGBnGvR8IzOW96P/uGiGID74Hf+fb8Le8g2DjOwhceAuOmp/CfOyHMNX8EKoTfwpN7Y9g63kPGlLvjtHzUHechIsUeZRg7XY7kV9axML2uqwR23xuWDxOJEvsho6RWleipbsF9a11qGupRe9wp7i92W0ezdOcy2VON6rIby7Cn4uLOBuaUUChmoLaoqd52AitWQ+ljgSZSSuCi5WsPxOFgcDV0dclCpyBztBmF7NSOyNr6RykxkNtUGGK+4SQime4M/xcficqBGaVZRZOUqeRXFi6eTLIuZunhQQiB6Slymlxh3MdlCypYYY6bwvLJVQ2l0V4MYcY4Lx+zpVQw8w62ppI0MZYwJJ4jaRSSJF6TxeLBO0cEhkyEvIFbF3ZxdLGmoB+cX2VxjKBPw8v8ctCYpWNlQhHzqfCAneDXU/7nOKtYC/F/GIJa9urqK5UxEAxscHjIEOJjKDJmTHE2OixasF907lDW5Ej8RM+GAzTGBvrQTobQrmaxur6PH4Qq1YD+6qbgc2QZjXOytsei4oS5/37kGfg8/MZ7Az5aLmIIAHMR9YJR7lzCps9GpKodw6UMwd9sIT830fC8z6Naw5TFqNs52JBWMM+6DxzUDutsuV1Z97HhVdcyQi9dwIhjiqk4c9xJD0H4NEXp/ectZJFE44imM6QtReGh6MM6Ufl6MHhyQ443DMolN3Q6XqkkYtG1Q6reQAGTScUg+cw2HIcg02HMdJxgsYR9DS/j/62D9BP6pwb3r/2s/8n2lo/kjZz3F61iyzTU2cO0bYZhfnMnosoFsLE7BSy1SJZtzZS4kpJeVDRY+N0YSrNanFlzZJlxUEi3F1NrR3F1EQLpoZOQdl/DKr+4wjq2+GcqsfoRfrzDtWQGupCzjWAtKUDgYlT8PUfRKL3EE0s7yF15heoXHgN2y2v4UrrT3G99Re41f0ObpDKXa77CVY73sIDcyNCLT/BouEsbpCS5F7lXOGt6D6HiueCQJuj19cJaBVS4EukxLdJgW/Q5Msd1LaTpE7WpvGQAMCBW1wh7gqBj1+TMBwm4+A8EvqTuJYbky5XV2jy38oOYjnWTQrKKWutBvpu95cDMPefRd8JbiTzGjwjpzDAsQCn/oyU+U+ltvpaYkSKnNjH3pV105ulPvz+uRvf3jPhs6uz+PU9K76+acJLUmY72QHsEBDX4r3iTs/4mwh4F7FdGcel6gSWMv24vqzE3U0dKbJJlEPtNDpFed+oKnFzYRbXytMSA/Bok563MoHd4ihuL2lxc8lEsPQjbGoRV2ZAR5Oq+QxyzgsoeevIuGmg89OOR0tK/PK2V3LUb1Wm8XzLSMbHiKw7lx3HsOgi9Wr9SEqj8u01LpISpmOMtGOLDJHtWB82ydCqxkcF4kFHGyIETYb5UkGF5eIsFvNTKCdGMR8bQJmez4bLZn5IotJXYm0SpMhphFukfDntbJGMmay7BVWC7kpmkiA+RO+vkM/goMBypIOME45Ur0U5cBaV4DkylPqwne7BKv3mlVADSqF6FKNNqCS6COoDdC4Vou4jdC3lXW1YJLhxv+6c9RjWw2fwdLUTN/Pn8enGIP71mQu/v+PAc/oNHqQH8Tg3hEc5rtPejlvJNqlAyLECj+k8vVrVCsz/7kFEYP6bBwF8fceNjy/pcHNxkgA8JUVjtgrTuLVqwvUFrTT82SLj48V1tVR7u7HSLqr888dafPVEj6+fGvBrKRzjx+8/ieHvX2ZoW8a3j4t4eS2GjbwGi8lRZIMddL7PQjPxusA8Sr9P0n8cKd9hMvjexYL/CK7FLuAGGTfXrbXYnjqBR7YOPHX2Yn3mPMxn/xym2j+DrYP+Z+EWKUd7dX5YIvKvFOjcR1qxRUZbxdeIeTJ22RPkUXJr4BoYFMcw1vWuBON6LW1waEnpas/BTwYLN2VJaWqQN5xClhR6THkCXnoNR7BzyeK56dOwTRyHY+IYLMMfiCve3/8+YgT5bP9RlAZqUOg+jujF9+G98Docdb9AoPt9aC/+BBO13P3vT6FoeA/dJ9+GebgNBQKNVq8hkeSAlkSTzsGBujqoCMDcDntcPU3KNQKFegJDE4OSsTM6PYLBiT50DbVjxqiUZc5u5ThaRvvRPTkqHkkuBx4kDjho7jc77HAHSYkTE+x+DywkfLj3By/D2gIumN12EjhuzJFIY/jxludTdj+7g156PSlbAiOrXh78mIPew0aCye61E7xNJOT2At64MBlv40VSyQRwVr8Mbw5cS1dYoWfFxR7OxGXLqWfpagmZxer3I0eKnFV6jAQrg11ATvxjiBeq9HiZlD1BnUd2fp6OJwJPKCDfkW+HSaT6Iv/tGNlTHIgHJHKec9V9Ua+AnAvQsEuePQ75cg7FKoljXn9PBOl2HivrC1hYJgMjRAZFMoA0/Q5xNgAI6DxSqQDmyZCKxNxIpPxIZYL4QahUEGXOwGZQ85YhzbdZrTPMWYEn6EumV5Zly7Dn/Qx+hvMfDo5yZ4DvQ5xhz/npDHLex+AP5MnyIfjz2jLDmoFuDnoE3ka/S2Bui/hlcD47bznla4IsO42LrB16Dee483vmV+g9YjEYnHTySLEzzLmMLKcGcJtVxWQrxiabMavuhMnUJ113uJk799CdUTRgerAOfY1HoByqRcA+ApumHYNdh9HfdQhT4+cwq7yIgYGT4Dasx2reRENjDTq6L+LwsY8wPD4kapzXXs421ko0e2FlQXLv2aswTX8Mzr3n9fQJ1YQEbUxMD2JmdghzDjV06j5E3Qo4NE0C9LmZBtgn6jHW+C4UTe9B0fIupts/hLrrAIxdHyI0dBylsTPIdx5CpvZNLDe9i8dTp3Cj/z3stL2Ba/THvUQKPn3iT5Aj6/+mvh6fF2dwhdTU7cIonm6oRM2xMuemKqzKdwkEPNjFzoBeCV1E0XEacf1hglarAJuhzlHuMd1ByUMvkzHA6jxjOYmys1ECuB5t6PGQ1NTzK1b87cs0KUAjNrPTuD5vgXX4DDRtR2DuPQVD+0FZM7d2k0FCE5mu7wN41ARMUx3GW/6S1LEdeedpCca7kmvGr+8byaAYwrNNBV5dnpU11c+uW/Fs24ilcCe2CMKXl0jFJnuwViAlTCqdgf70qk1c7lcJCjslBa4vzuAOu24J5LzuendFS8CYlKpod1emaMKP4OklB757Ok/KMIDF2ASBkavLERwJ2CvRru9hfr0wIpXonqxp8c1NL25XZ6RASMl5HimupOY7jWvpJqwFTmE3UYcb2Rbcq/TiQXUYd8pj9HpSydlRKYPL5WezwQFkI0MoJRUC8pWSRpR5icCzXdWiFB9AnM5zylWPUrAFi5E2LEVaZHCgYtF3ASvxTgH9SopUIRlGFVaO3l4Z7HIvh3tQjXWRQu/BrWVuZKLCF3fMAvL1eAfWSUFvZrvIOOpEhcA7n+AtGRDZcVH2fm5moz+Psq9Fvue88xRuleg4vAfpu57DL69M4Z+fuPAPd9347dU5fEPXwxM6/89KQ3ic75W1cx53SKFzSt0zAvZXu1Z8e8ODr6458cU1Bz65asXTLQ39PtOSmsZudi4ExF3P2M2+Oz+JR9tqvLyhw6e3yMD72IxnNybw8p5SlDnD/Ntn1r088xdhgfmLKx4y1Ogc+ug/pzyPJBkkXs4eIJgH7acQnjuJsOM44p7jyPiOoOA7iJXwCVyP1+Je5CI+SfXjibMdNzT1yLS+ifDFnyE38hGuuJuxTbBmbwzXKrheGcXLqybcrIztGUfRDlHnKSsZvJYL8M6ehFlxFKYJEhRjx2CYIMVOBqPbcBEeQy2C2rMIa04KzBnkafVJCYDj7oTcI8IyVgPL+Mm9ehjDB6R6ITftCfS+h0jn+0h2H0Shj+aH3hqkWg+KSndffAOW+p/C0PxzzA3Q+5AYcEw2kFg4jNHmU5ga7JB1WhuBiGHO86ebYMlrxQw8VtIMW5VFAxVBu3+sD70jPZjRTcuaOLfE5nglA6ntWadFxJgsnxKAWdSwwrc45wRuDHcn8YC9lgZ6Ds+P/Hns2mdwS0AaCSCGIAOdQe6hY+ORzBOH6DF2/0+TUOLn+MgYMLktAnNuNc3r5Dw4d5uBzqqc3dlcbpzd+uxWZ/c6p5pFSBxGSRRyTnmqWhavsidB4M5lRKHzSBPzGOyszFPEw9LiIqnudSxvbpIS38DC2poMdrMn2SNNEA/Go/JdnX5eJ3fLsbO73clr3zR8Ud9efjqBmUecjqlQyYv3IZIMyzKD0aYnrgxiaLRPlLnNsRcXECA1n8vHsbRSwPJqEZVKGoUCvb4UR3E+gWw+wjAvBdzpNCnzPKnxiKydu1Ip2KJRAntW7s/F43KbBz/Gz9N5SRU75qD3Mnz9AnJOVWNVzkDnfTwGZqcJxDZ5nisZQ2ZlUWCudtpFmTPEGdYMdHuUDQGPAJ2VN0ObH+P9DHqlnX44r0PUeaxSIKWegzVAFgqd3Pm1dblINDadBJvlyjEp6zcx3YlgVE8AJUtyplX653L3no42LlZ/ASZVN+yaPsxpe2Eh1W43dCEWnILXwY3xj2FccQEGQw+O17yOmtPvoaOrDmcvHCOgt6CjvwMaqwF1HU0YmpmgP4X3+yWH+HwRY3ThjcxOkAU7K+tGoYQPJsusRCLOTPVBOdGGqZGzUtBmkOCt6icrfHwP6BEjV17rxkDdGwT3t6EmsHvI+i6MnUah5wjKbR9hd/AELg8ext2JGuz2fIT58z9GpfbnWKU/9/boCexqahHtfUcKmNwtT6BAk3CcYMxrfKy0eb2UVTa70xnaDG+uVsa3Gd6s1hn0866zUtzjk8t6qT3NrlmO0mawccGT9Vgvco56XCaD4VJ+EEVvI8FhWAqfVHyj2ErqECNjquXDP8fIqZ+i5/CfovvA/wuKC38lMOdytuNtP8Hc5IekMnvw4rIa3z204uXlCXx5Y1bS055tj+GrWzp8ccuCv3kWEOivJggK12xYyQ0gF2zG89tOPLpqQdRB33PuPGL2czAp3oFLdQgRy2k4lAcw2fZXUPX8FHHLWXk955gzFFkJXspNEkhs4hEJGThQTo/L86SSEwRDH3eOa6Zz1iF1t6UL2vwUPr/iwkNSmR9vGmS9tOI4hYzxQ6z6T2I7epaU+mGsB09jN9mIq2kyimIdWPKTkURwzjmbpY78xvwevAus0sPDSJGizsaG6f4wqWRS1+kRcbOz4cIV+Sp0HNzZjtUgNya5uTRG8JsQw6Xg74DPcEHU9DoZBiV6PavrtfyEBAMuk2G2mGhGJVyLgue0rP8zzPn9NvLd2Cj0YJkU9FKuH6ulMWyVZ0Xlc8GWlK2RlHmHLLss+s7iXrULV1IXcJUGR7S/pGuDVfmrRaXA/Ks1Ne6nuwnm3Xha7pXxsNRDynwAnxO0f3fXi+9u+fDNDTe+uuHCN3c9pM6d+IR+248vW/Fkdw7bZIxyA52VxOjeffqtN8ngeEbXxrOrCjy+OoZntyZFoX/zzIjfvnSIMv+HT+P45y9KEoz5T19u4G+eL8KruwjL1DEEyfjMRVthU3+EoPWkdGBLuI4h5z2KaugENiIncSN6AU9TbXhCv9X6+CEU2t/CJoF4S3ka1zklM0iAJ4OHl5o4le6ru07cWd5rf/pofZbOKf1vPA0I62qQtteLG51TysyTNXDq6mGbrYN+6gxUIwTqmeOy/MNlhblNLjftKZjOI0pqnfs18DKUpv8IjCM14m43Dh6QSnGs3Av0frmBI0h1HUSu5yiK/SeR7T6GWNuHCLa9h+x4DZIzZLSQqteQIOC5hfuU+4yTCBEMWfWyN5WXRTnwi5c3jR5SugR1PQFaoZkGt8IemBjB4TNH8VENGeME9FnDrBQIsxGsRknEcKEsnrtZyDjoPVzEgBjN8wxxVuWs0n3EB27gVd1ak4pr0QIJSBJubprjWRAxaJe217B+ZVvc/Po5s3gIdDTvG8lQYLf//OqCRKPzbRt9Pq+JZxZzUm20uEZKOROCyWuRNfn59ao0CIvkkxKoxkqcU87YcyDFYuhYWY3zku9cOLiXklYuIVYi5U1AL62uEPSzMuKk1LPVCiokHhni80tLoswXtzZRXlulY1qUkV+sIE0ClgPlOK2Nv4edeKa2cpEYK4IMc4IyV5bj6nF7at0nbvh0KS3q3ErnnaHOwX4mq07S1NSaSRKARjicJrk9SaJwVj0m98MRj1TQ+4Enkwk4Egn4cjkBt5HguA/u+MICKfFFUuQrSC0vy/1IuSwjUCiAjQCT3y8FZDj/fN/NztDmfQz4/epxDHOGOqtzhj6ntbFq17odMAXctI8smgS75T3iauftvmpP0Ekpbq7IlhU5P3dvROgHyNLFxzl/YblIqpuLkgKgmB2AUj+Mzd0ilOoenDz9JvoHaXI30f7pVgwPnkf9uXdw+shPMdh2AqrRRunny83zpUyhvksa4L/zzv8mqrx/qAF1jcdwtOY9HK75CBNKhQRTtPR3ontyGPFqUY6fjRU+D1zfvrK1QcrcIRclu4RKlRxCZClOTfRCOdkP1WQX9MoWeCy9cKjbYJtuhqrvNIHtCOxTzfBoOwlE9DiXQR05DWfvUYS7DyPZfgCVziO4On4eO6ME8rETWOv8CAucqtbxEdb7jmB74jRu2NrwOD2ODW8bdlJ9uFrk/tt9NCHTJMPV3oyHpJY0u9R5jfxWmZQjQfv+0jhBexw35wdlnZxhzgBnd/vdhTFS+EqZxILqw/DNHIZ58B1R5n/3IoX/87sF/Ne/WcXl4oTUaX+y6aPXE5isw7gUN2CczikHwI3U/DkGT/0pGQEdAvOQ8ZyA6nKxHw82FEhZPsDjjQH85pFBxle31fjyphb3Vsbw8opO1ND9dRWW6DXX12ZJnU8RtAjMNG5vaXF3U4swAXwl1Su54TyKpJSStnPIu+uwke4nxTYskdM7ZIBcKU3i24dp/PbjBXx9v4iArlmKB3FVuSVSxkX3RZqUz2It3I7Hqyp8umPDk1WdNGn5eNuM3z4M43dP/Hi0OCpV1LYi53Cn1Ir7lQ48Wu7DszWC0dqEBEddJgXNBtBCqEeC3jJ0nhL+XsQIwHF/P7LRUZSzBIZ5JeZTY1jOj2O9NEFGyyAqpPgK/otSapdd5t889OA6/V5bBTq/8wpxxyc97agQ/HYXjGTk9EmzmeXMGFayw7hM3/f+thKPd2Zwb31SIL4cbUc13CQu9kKkAWWC2GJ+D+ZrhSkspycI/kNSnIdhXnKeRclxAtvxC3ixNoh1fw22A+cJ5lP4ZGkWD3Nj+HRBhb+/4cC9VJfA/FmVYF7pkdQ1jnb/ckeD3xK4f3WdQH7Nha9vuvGr+z788p4bn96cw/MrNjy74sTDSw7cWrHgakVDRtWglKW9vTKOJzsTWMvUiTLfh/m3Lyz4+8+9+IcvwviXrzL4P365gGtllWQFrCamxc3O5X6NUwdh1RxEhs5fZO4M0mS0Jp0nkPUcwSKBfDV4HLv+U3iSbMVt+3l87G3HTd0F5DvegOnE/4qC4gNc9TfhWqxd/j98DfGaObvb2cXO/dlL7npS6H2S988NirhvgUSgk4EbnuuAS9ckmTWm6ZNwqE4hZq2TwM4VMo7n5xqQ1p9DXHMe1uHDBODT0uyJK1La6DXm4UMIac4iw+vspLgjzW+LW9174U24z7+FudOv0XH+NXQ1P4Sl4Rfw0HOiyrOw01wRNtNcQ8JlTj8GnXpcorRlzo5FBGRcMIWBzKlZrmhQ1CsXT3GRuJrSzaJPMSRudxYxDMncxhJ0ARcmLUZ4snHMb28IqDmwzE8M4HVn/Rwp9jmuDsqNTWjeJxXOsVUcIM0CjJcnt67vorqxLMfDYOd9KzsbyJBo48HwtpKQM7ls9L5hFJbKBNJViVD3pQLEgTCSpFY5gl0zpxNDI7dUlNSywkoF2cWSwJxbfEdY6WeTEmPFueWRQk6OR9zsdJ9hzuvmHFTNqjxBW1boDPR8pSIgZ3d7LLO3th6g78SxUoWlKhkb9NhCmV7Hr82JF4CPm70bDHP2ELDrn13+DHVW7AxyrjDHa+uheFAGZxTw2jmXeGWgm8xqqeE+TIZUU/MFDA53YM6pl31OlxkRMgx+QEo7wCpcwBwkdRyjH5KgHaWDZogztHkw3J3JJAj+CBaLouRZpXPkO7vkeQ2do9x5XZ3X1NlFz/f5Nrvx+fa+K5/37UXEB+n1XvpcH2xkvc0RnC1k0ekI/LzfSUYBV1Pjx3i/1kPqnC4Mfpwfi7ALv1SSgjYGt1ui4zkRn7u2GR0qqRXMLVTXNtNweWZIVZ+UoLOAn06Mrh/Dfedx/MCP0XDmbUwO1cGi64GRFKR2tg3Tk43o7T0FX0AtHd3Gp7txqvYQLjSewpR2nFR5u0Spx8tZDJL1GqnkEaOLxUEXcKiUF++EzjmH5d0tiRA9VHMIzW0NmJkZlVZ3RnqPsYGLcBHktNMXMdB2ENMDZ6EbvQgFGRejrUfQdeFddNGfkxW7e6oWiZlGLOvasa1pwRW6fUfdhJuaJmyOn8ISAXyDlPoiWehe+hPP1fwFsmTRWxt/jBV3M17tmET1xs3HxI097z4tva1ZiXPADtcOL7ou4EZlGLcWRqXAya2FEXCaGm9fXTVgJ9eDhUCjuBL5NZvJPnxxw4tPaUL+4hapqrs+vCRl/JhhuqySinBXC1qpyx6YbkTj+/8JAzTJdB3+E2kcM1b3Iwxf/GuaRNsRNJxG9/n/FR4lqQnncXx5S40Hq730WW14vkMGxkqflHe9XOyUQi88gX582YRbazRZJ7pklOOdst2ucBT2KC6VR3BvU02Tfi+WSEXtzI+QAh+X1KbLpRFptXmTvuttMgT2jY+A9iLWk2pkXYOIWtqQcRLYYv1SIpULxVTcDbi3MIX7VSWW/QT2Fa2khHFXNP/Me7gUa8ajpX7cKZNyzjbQto0UfLtUsrta6MQljlFIdgsUi6Sik55OWStnkOfiI1iZ12J3zY6rW3O4smkVmLMyLyf6SWUTeMk4ucznn4wuXj/mkrtZT53kv3MEPzciKceHaHDf7m5UkmSMJYaQ8dNnOAjWwUZsFntxZWFI+odzIZn1FKlxUuylcCPBvJE+rwvVbC8KZChV06NicCzGhwn8Qyi4CDR0DZWcx+j71+AS9yzPtuBJmQy3+TF8Rufjnx9E8M93Q3hOxgX3Sn9e6SM13oGHdA4eVzrxanWYYE7q/apJotnZMGJl/tVtF15dMeHhlkoCKT++6pAKbs+ueuk308ka+ue33Xh1w4SX19T4p29CBHENnt+Zxqu7SvzyY5PA/Pefh/CPnydFmf/DpxU82w2Q4aanczeDgKkOIXsdwq7z8JqPiwcn561F0n4CqblDZCzQf8l3DBt0DT6KN+Pr3BCqA+8g3/46locPYIkUcbCD/lPmGjyha4fTJdm9zj3Zf/c8Iqp8M9mFpJneJ9T6vZud18y5175deYYATiqZwKqdIIi72hGy1pMxewZRA93XnkBYeRTR2VPgYkGmocOwTZyFauAozLQ1jZ6U8s5cTpk7qi0pL2B98jxWJ+uwTKq7RGIk0XMcUTL6Y6TmfV0fwNrxNrStb4BbKnMP89Gu01BPdUt0NDfK4jl1wqQXccTii4UWw40zjzhAeVyngsZuFle80syVOpUYU89IIPKwVoUxArvKszdn60lY8bxn8fpIeUYQTmcFiIXlFXFbR/OcApaS3O7s0oKoZIYqB6JxGhi74Z2RgKhm3sefxwCubK6KmmYXPq+582O85s753e4YCUQSScFMBDFeh6Ytp4qlaE7+QxXO78Nqu7y+JqOysU4GBb2euOYnvsUI0JwZxft46ZYzpfi45diri0iVysiUqygurcjg27mFKinxeRl8m9V7mEUtx4fR+ZgjobrvfQiQOOWmZBx8V1yh5xPUGfbskUiREcUxAazOuWzsvvud19A5pc9Dg0vQlioZZAtxqd/Oqry6VMDCchHz1ex/c7OzMrdw6Vb6YqzGGeAMbAY9A35/MMzDvPBPj7P7XUMQ5WA5hjhvzaGg3GZwM+B5fX1/LZ4HR8jzfV6XZ6gzlBnqPBjmnJ/NcGd482P7cGeQ8+MMyjBZPZzDzc+bsZLl4veLZclFa+QHLcXoB2RFPCOudu7E1tB0GFp9PzxuJVpbjqK16Sgc9nHYDcOYHW+FerIdNuMg3HYF3M4JWMwjGJ9swbnaDzCkaJYGAt3DLThZexwHTx1C3/gAuscGRI3PzJnEOp1LRTBhNshxjek1spQg3eesJlnv4frDVqsWauUoXHYNPPYZKCeaMTV6AeMD58TVb5rqQFfdIQw0HyO4k2U+S5OwfQQxUy98igsID9Yg3XsEhfaDmO88KAVktmbqcFnViNWRU1joP4Zy31EU6c9fosniMim+rVA3dnPDpKyaJCJ7PdG8Vxwk0y5qnTt6bSS6BeYR/SGJJr9R2Ut5ythrSD2fkpKk3EVrJ9snrtmo/jhKnka4pg5hldTgv3w5jy9uOyUwayVGoHI3StGP3z4uQN91CBP178A/RYbKudfQe+zP0XPkP8JCkxEXi+mp/wusZoZIOTciZDiEzUwLXl2fJlU/iKuli/j85iQ+uTqF3zy14Ys7Rpqc1fI9uKvb1cUpcbFz9PU6Ke2t8hjukWq/tjyJO5sqAfgKHe8W1zAnAK6lOgniLbixSMYAKXwOHluKtOHLOwF8vOPGtYoZJS+p68Qs1jOzAnP2GvAyAgf4PVqZxbU8exn6cTXDqX4KmsC1uFEclWULTkG7nmvBSuAkFkjprYVOYjFwHBXfCVJoZ+mzmrBGMF9PcUDbAC4RpOZT44j5e5AgFV3OTGOtoscqKdFqfpJA306An8K1Db0E+DHMN3L92C0NSgR7hYOtiiO4QcfFypvzytOBLsz/O8yT3i5SoN1I+zqQ9reI5+IGR8GvjmOTXeoEnqsLfH8a29VhbFTofZcUWCwOIkkwWswqRN0vJ+n7JYeRtJwVmG+EL0g8wN0iGZdhAjoZA19saPC3Nzz4+1sB/HZ3Dp+Q0fPl2gxeLgzgQaGVYE6/Kyn5766r8bt7JvzN3Tm8oHP3xRUHvrvvJ2XuwUvO196YFkPt64chXFtUy2ffW7fiJRmOW9khrNJncW2Az+5q8OVjg8D8xe1pCYL7m1dO/O6Vj8Aawt+9SOPVNR9uLlpo2PBoNyhpfuG5egRIkTPMI9YzZAjVImY5hrjlIKpB+g/x7zZ3FI8TLXhAxts17WlZNy/0vI111UnMTx+Q5QPuI3+7MiJeIjaUeft4Q4V7y1MSABdQHZIiPgFNDezjh+GYOUUq/BxmSW0rB4/CZaRjsTcjYCa1zjUbLOeQNp1BjJ4f155FytwM18x5BE3tsE7Xwa9vh3u2HtreD6XRkbv/AwSb30KW5oHK8GmUR0nNdx+D4+K7NN6Gv5Oe1/YO9A0/g6H1bag7P4BT1UZzzQVMTrTTnDQFncsCvY/n8KDENrFHlb2lDHR2P/O8yiLJ7HELzLV2m3gb1VaLeFn1QT8s8SiM4SBm3U6YAwEpA+6KEIhNZrhCETgCIdgDJBRpWGiuZuGlcTplmLxu8QDsw5vhy6qZ9+npczmomSHPgXMxUvTsfV28tIHi6qJE33MO+F7Xs7BAnfuBcJySPegWjwK71VmJ82vzy1WBObvQObiNvacMcS6EFiWmcR+SLI1UtSqDb2eqCwLz/MISEoUS4vmigH1+ZU0G72fFHiSWhUnAsoJntzynq3GaMi8vsKudc9OLyxWBeaxASp6MDt6W1xbFE2Gnc8pxALzGbuJodpsBXDjHRr+PL8x16slgIZXOhXI495zX0BnoXPI1EvchlZU183IgXCJr4g9GZL76/YhVFmVEywvf7+PnBAvzAnsebAjw4Nt/qOTZSGCXPMOf1TzvY4NA7XJhVK9Hz/QUxskiZPixyo5WSnJ7RKeGwqiTiyyzukTvm/leuQeLdLLoeR6yfvi5fPFwdTp2FXHu+Zh6ArPWvXQFT9Qqbef8ESNM1nEMjzXCaBpDruBGKjkHm3kM6ulOdLYcR1frCVLjvJbdJo3vu3rOoKP7LIYVbThTfwSvvffXqG0/JyX8OJ+yb2JQKt1xUZiOKYIzX4A0Ju1kXERCdMx7pW95LYrdS6NTCvQPdUt5vrHhLnS312JksAlWMhoGuC0qgVtDBoVyqAlzmiFkgybE3CqYZrphV3fLWrq5rwbmpvdQGDuLJ55R7JDivWnvRqLjI+R6jmBFcQ5XNa24pG4m4B9GRXke6wSjsuMiytw+M7oXMJVz1KDsOYOtZIso7KjxBFzTHyDHxTHiraTA2lAJ1iFpOypFVRYjFyV96zZN8t7ZDxHWH8OLy1ZcLowRxCvgXuccTPaPX+TwL1/l8PtPEvjiJqmsy6SsNlyoOgcQm20mVf4TmLqOSLe0sz//f2C8/qewjh8RZVKN9RBsFVggA2I1cVFgfmupE9fmG2mCH8U3XHv7gRF/+9KH//KrHL575set1SmB+bVVJe5s62RskRrPk9GS4rxrAv5WoR/bxQEB+U0CGK8vb+UI4KSgq+GLcj5K3gb6bmp8ci2AF1ejpM4m6LjOYJWU3LPLHlGEC6S+k9bTWPJz6c4ZfLZrxyeXrLhJip47ua2HW5G1HMeK7xyerQ+RYu/FvWob7i6241alDQ8JYi+uzIhXQX6HYKtUqUuQMvfbWxCg36mSm8LGshnJyDD0qtPQqWoIqtMoJsnIpEneMvMR0qTA+Tw9u6zH5/fcspzAAYAbpVGsFgi4xSmsFCZRig0j4e/G5XUjGQijuLyiw71dC5bzHKHeg5ubU7i1Pk1GFP2+ZMhxJ7Js4CLSoXok6bwkgk2I+VrodWRY5KcRNJJ6tdYibqyBa+I15MwfIm/+ALfzrbieahEX++/v+vAwN47fXHHhb6+6JACOo9kfFzrxxeYofrk7jofz7bgWr8f9+S4C+QT+5UUCv3sYkVK93Pr2m3sE+Gt6aYn67KoVz645cHfDgmtVDTZzClyZH8cXdx34/adh/OqJTZT5Jw9U+OyBWlLTvnu+V5t9383+b99u4JcP83QNjyPj6cdGYRrV1CAZSRcQsJ1EwsG1BMhA4e5pvlNI2w8gZXgHq47jeJxsx2eZQXzsJ+OIwLmjPodk75uwNvwpnpHR+Nm2RnL986TyOTiSg+CWQs3iai+66sRIZphzB7uQ7pys/auHDmKilyBs7YRdVyetejUj7xHoD0saG7fVLdovYiU0gIq/H3NT56ElI101eJK2Z2AcOQnz8BHYRw4irDiKeMf7WKDHcn3HsKXvQKDjELwdB3EzOA7DhZ/S+IlUjoxNnYWOoK8aYFXeSkpPD+7lPWkm0UGwnCOYBgo8ZydEPA1rNegaH8e0xSLNtSYNBtR2tGHKaMSISommvj4YfaSQi3lMztkxZbdjjoQgFxrTe7wwujyw+gIErzKp4E0C4irBi2BI97kgGY/syoqo8zKp7tL6srj3OQV5ioQPxx9xXZJkpfj9Y9J+O0NKlhQ2b3ns3LuOYC4Old0gNUpyK7x2viTR8grtLMw+DyntpAS68WcVVldlcJEYNiz4eHmZmbdcNC21uIT82joKBOrs4jIZFqSQSYHPr22gurmNLME7kCJhGk0gmEzTOUyRcVAR6IezOQTTpK4rZXr+KubpuNeu7kjEvMqqR9dovwRJs7t/aYdTAUuyxr52+ZIsGcjSAhkrV29fx+aVTcwvk3qfz0qaHkM9kgwhT8o9V0xJlLtKO4kppQIurx0VUvNSm92XLYCHP1eUEciXvh8MbU86RxYbr31nv38O37bTF2I4s0JnlzsDnaG9D27et78OzwFzWnbB0JYL0/CWVT2reFbfBr9HBl9I3D6UQc4An3XYRK2zGmdVzmp9X6HnN1ZR3NiQNWojv5ZgbvbbwV3UuGNOIE1Gw3SPAN3lVUuzeJ1+GIrxNqhmexEKGjA+2iQN+bnhu9EwBJNxGE5S87OafpwjhawyKuCPc+qGCq2DregY7kbf1JAUsvFmomhTDGKcfigGuS0RgZ1TE+gC5+/FEf/jOo2kemg45YO7qRnV0OmmoZoZgXp2CFbLGFnJLYgGtPA7ZtBy4RDUim7ko06M9TdgqPMs9JNtaD/1BvpP/QLz+i5ccZB6UjVheew0Pkmpsa5twipZ7gujZ7A+3YArxg7ZdzMwhPjUcZqczhDA65BznyfwnsdStAG7pCB5TZzTZ/JOgmmgVVpeLtKkvpZspUmzX4qL7Ba7SSWpaKIaxk6+H5vpXlLsnbi9OIPHmwZZ993OjgrM2W19ld7z8dYsrs+P4dmWCSl9PVo++CMYOw9j+NRP0XnoT6V4Rd/xP8M4RwZ7O6Eaeg+TXT/FHVJ2DHPL+E+kecZnt2Zwe6EDj7eHSImN4dZyL3YKHdgp9oqr/DoHnEU7cH/XKMFvrMpL0VasEEA2Cn3iNl4hJb5E32c51Yb1XCc2Mh1Yil8kkDfQZ+2VLuVJ+NGWAVdKSvrOetxeniPVP45KeISez1HtBDYjT/Snxc2+QiC+WVAIzHdTQ9ghhX2zOIzNWIu0EJXAsEw9dpLnCORsMDXjUr6R3ouOh9QeH9NlUtm36fxdWTVgY1GPUnocheQYlsparFT1WCZlvrVmRDxA10K8n66HblLbXdhd3FPRm6TKWVVfIVW9RsqcI89zkS4UoqTWucc6wW9nzYRCYhCJQAcWC+O4skYql9fdU6Qqy3QNkRLfLAxLJgB7N9KBBuSTbVgo9mF1QYG1hWnsrhlwk2C6VZiSuAKO0ua0tN1kA+6V2/HxyiCeLQ3j1co0vtzU43KgC09L03hZnsXdRI8UjbmTbML9fAselei8pRtwN9eKl9z7fGeWhpEMIwukFeo2Zyvo8PFVNR5tK/HxNRPubxvIYDHg/qZZ6u5zNzUuHPPNAzspdzM+uafGq/t7hWM45/yX3Nf8uRt/9zKCf/gkhy9uh+na8ZOBppC8e470L8V6BeYhgjjXJQibTyFqrUHaeYIMlgME6PewMncM92Jt2CK4lgbew/zAASyOH0es5y2E+t+gx8/jarpLAt44EPHjXb0EU7JxzPuWw22IGchInjogytw1fRxezXlYpk5CN34CMWefrJ2HbBcRIeBzm1rOFCg6ucHOKWmFa1WcgE/fAvtsEyzTjbArG+GcqYNr8ix80yeRUp5GgtT2fD8dV+sBOBvfg4tg7uo6TOMgPF0HkJ04gzlS54amNzFDan2y6xjmTEPSd5y7V+pIyVpipAxJFfNgoLOwskUjGDPopXQ3u6FZNKlsNhgI0pq5OUzoDJix2uAgNaojVW6OkaD6d7Fm9JH65ufZ2N3OkeQFUqLzNB8TPwh43KXTk0ojREDlgmOhXIpAW5G19jgpaQY3B+Ltu/n5vpeOjT2vDHJec+eCYQx8fg5XGPUQ6KxBlwTv8Wv5NUFeF89nySCYF5BzDXZW3OxKD5Pw5O/Fy8ksPvl4eOxVQS2Toq+I4eGOJWQwwNkwyZAqZ6AXFldQWdtEcWVVQM5Q56UFe8BPz03Cx55qH7HOaROvA3sGuLsoDw7G43iDvdQ8Ot6AlxS8RxR6jAwUjoLfz1Gf83BJ2zDmCdbrl1axvbsuKWvxFH1nYh0r9kw+Ift+4MsVAv89xBngfzgY3HMxsrqSGbnPytybyQvMlewuITCbIxH5MQMlej0pcS+dLCevPWQyYrFZSD3zc3hrI/jzPh7ODAE/GoaBflRWtFzT3BKLyG123ezvc5B1xYNhyY/za3hwRL0oe4J9mKwWribHypx7pVt8OqhN49BaxqVRvN1J++l+H0GyvfU0FGMt8HpmoZzpxPRUJ7S6IVLOXdLf1+7SIF0MY2iym9T+MGrqTuAn7/4M59rqMGXhMrIayatkA2TGboGSAzwiYemWNmoy4FxnhxTeYauQ3USc5jGpnsT0LB2LSSXdfrh3MBsXvf3nMTHWirDXgLDbiJnRLgy015Nab4FJNQyzql/W0r3TLQTnBuTGL2B58gL9gd9FvOcjxPsOYIH+tJWxk1hQnMUK/eG5u1p85AjCE0ekQhunVlUizZJLvJpownqsEVXvBalSxSleu/kRUuRdyDrOohyoFchdLvXIcxfCdQT5Rpm05DlztbLmywVEkqSqV5JDUiGNa51zd7Dr5SFwys6v7wWQMdTj5F//AL7x83ixEZRAvoHTP8Lwub+Wdo7c+vVSWQXN4DtQ9v1MgptWU40E2jM0WWvxYKNfFPqNhU7cWR3E3VWC+AIZFqS2N0llsjLP+BslkGkhxbAbx1phAIukqlYI3OxKXs20y9gkhbhT6qbRiatVet+VEdxbU+DJtoomfBOqwW4kbC3YSM8Q8CcRs/L56kPe2yTqfSF0USqvLQUacT03jE93rOCSnQL4ABlU9PjVTAvuVjpJqddgOXAY95bayOjpo+8xiJtLfTRGSWkqSRUrCaZTqJLaXKtqJeAtER5AMTNFICXALxtxacNMj6nFzZ6l3yhGam8+1oFVAuQqgWSN4MFNZBjkrDaL8V5kgl1Ih3tQTBGkCb4Rbxui/jYxCJZIvS/lBzFP52kp14ut6igW03103npRTfdgudhPAB+hzx/DQmkIxfQAFvIKlJPDSHkI8tG9NLYl/zlcStTiUuwcriTq8Xihj2A+iV8ymEnJ/3rXgS9XDHhB1wS72XnN/GmFIF/pwMdLvfj1NRX+4bEdv7tPQL5qxm8f+PDtPXrNHSN+9dAi9dW/uGfCV4+c+N1nKUkzvLWiwe1VrXS6497n99fJOKH3/EOYszrncq7fPLLh20ce/PpRhCDrEphfLhmQ9w8hH+iRPPOQ8xz8VoKms1Zc7RFbzV4QnOsoCs7D2PSdxX0ylr4sTsBx9s8QbnoNuf6D8He+CVPTj6Bv/Su5xhneDzfIKLlll//H7YVxWYbiZauEiZS/+ax4rjitj2E+N3tW3Ow6xSnoJ8iA8HWIV4qb2nCQJXfQ4+Ys3NI3aGiCV99GMG+BeapRKlQaFadhGT6OudHDiIweQ2moBqm2D7FIRnyk/wTSMxdRMnRAe/FNxMZOITFChsPQMfj6CPBDpzDRflSWFieVvdK4asw4C0siDDdBz0DzrZbTqmhO5vmb52oWXOxF5SqhOrcHCr1JSnxzQ65Jsw0qApiK4G2O0bwc5UDnAGxhdpkTM0IxTGpNsPnC8MQJljS8JAxdJAyZHbxkm1wgRUvCjFOVOcuJvQDZ1SXk1pZly0HSHFTMo0DibYFULD/Gz8utLUpAdHq5IoOXPDldmV/DgXg82HXOa+FcgpxBza2+3QReNijCRWIV7WeY81bixJaWkVleEYUeI8Vd3bokCp3BzgqdQZ6u8Np/kZQ4HTcp+ji9D6vzPWXO0J+XQjyF5aU9pU7KnNfrOUPATgZIkIAtqny5LAGGrOCX6FhXd7dRWV+BNxaUYjtWl12awhQWClLm1mQ3yhp6jvalC0nky1nJUWf1zhX0fhAolAL70N6H+T7cefB+Vu2sznnLIGeXe6hYFqAbQwRWgrSdXRX04/BFIBYa3ef9EbKEwnSSGPAMeh+duP3H+WJhMLuyaYGgt5ATcOsCPoG7LRGTx5UuB6lfM9RetzwnyukEtGXQxxeqota5gIwp4CQrzU8/Aq/1ODBIqjyYcsIbMUOpGZSa6jPKPpgtk5id6cNAXwM06n4pBsNQ1ehHoDcpYHOqMTzRjfePvIWm3gbonDpw5x1uFtM+1o/63jb0TI3BEmE3lUE8Bbz+P2W1iCLPb29KfIAlHMKs3Q6FVi3rTJyWsJduoIFWP4nhUQI+fabOOCJN59ubz8CsGYdJPYGJoR4YtZPQzw5DT8cctJJS9CsRUtQiOlCDm3P92DWQApgl8FpbcWOuEyvKc6jSJLGhbsC6noCoq8WqmwtY9JMyHMQSwZabpxS850iNk2VvPU4g7yBF0CYBXmWCIrvaGebcgKQSvEBQ7xJ3O+/jNUEOFkvbLiBuOkfgJ8W1YRWYc8DS53fmcGtxDPcIyFzc5TZN5v/l0youRcfR9M7/gtGzP8N43RuYaX4b9uFj8KvOYbr3XXE13t40SS31xNxpPLuiImD3ENh78cUdmqyvT+PFtWl6fx2+fuCQAChW5bx+vE5K8+4lPZ5ct+DqCoEw3y+K8/bGFO5uzeDmqoKAPyiDu2zdWhnCjSVS0sv0OlKHd1aG8eKqDv/ydRH/9EWZVJ8L10gZr6WnkXK2ouAjIyDPgXd0/qKkrEOcWzyKL69Z8atbbvzqjk+qgF2n87sZa8JmpBZbsfOoug9iNXKcDJuLpPQ7cG99APc2RkhlTsma9TIBmWuERzytkoaWig4hHuoXmFe4hzcr9cwY1hc02CaIrVd5TXtCIvX3YgGGsEXALXCkfqoPi7kRlDMjyER6EfN3IEJqPB7uRiYxgHyaIEbALxG4lwsj9NwBrBaHcH1DJU1YFjODWJsfpc9SEMhHUCVDKZckQ42vDXrPlL8TQUsdcp5mrMXapZY/w3wjVIPb+WY8WSTDKNWJmwSwlwtqfL1pwdP8OO6nBvCyOiYNVjgA7lGpHU+qXfjl5Rn85pYRn2xN44tdA/7uqR9/97EP39w3EcxNoq6/ekAwf2zD33waFcNnk4ynm8uzdJ1pSbXzln7f9WGB+b6bnZU5w/zrh1b88oELv7wfxHdPMqTic/j4chgVug4T9Jumybjx2U7BbTyOhLseYTupc66z4DpJ37FGeptvRxpwL9mD+yEy/owX8SQ4hiLBMUUA3fb3IE5qO0Fq+u7KDO6TwXKtPIJH9LtcyvTKYDd72XtR3OxcL5+j2X3aCwiam2CdPQf9+GnMaWphmSHQ6k/Aryflrjos6+ZR/TlS9CeRdvTR8Q4jYB2EU9cDm7IFlokLEt0enD6FzMxZ5PuPwXT0L1Gdrkdi/Bzmeo4hb+yAhyBvaXsXloY3EB88gZKqCfHpi1D3npL4oLGZbmkjrfE54C1lESXl6splZM5lz2JieRmp1VXEaP5WkWCbsTkE3l3jU5i22OFNFWD00/zm8WJizgElgZ5vz85xWjEr0QqpW87TLiO/uEbQIjAXytKZ0xlPQefhbpI+CV5mAHPAMK/X72dE7dcs4WHwucXzyvu5Tsl+phTf5jTlQD4lWU+ctszp0GwcJBbos3hJlrjDLbwtwZA0DHPGE7Jlt3qoQIwjXrFHmT3JfDtCIE4ukIInmPNgiLOrnUea18rXNkiN0/chsLO3wUOqPUlKntfV05WqwNzNHUdDQdj8Plmf56h4BjgrdE7H4wYuDPJ0tSABffwYB83x+rqXvhdHxnPePVeS4wj36hp9Fil6Bvoi3d4kdc4gZ6iXl8hwIKBz17kfBHJlUuYMbE77ItCmSFEnsnDEMzJcyZzs58f3n7d/m8Efoi8VoC/sJUvFlcmR2k7vWWiBENQen9y3J1LfD0eKlXqa1PmeWp9LJQTMPBjcHETBg28z4Bnu+4MvNH4+txcNzBcRqsxLNL0vl95rO5oKS+/weIWjMYOYIRXOfdLDKReM1ml09tZjVNEJj8+IKMGeC9SrNQN7INcOY3CkGX0DTdKkn1vYcW/aC621qG1vQPMA/QH0SjEYjEE3DBzwxikbZEg0DvRiQKmUwL79rABeWohVK1DabOidUGBCryaFbpOCC9zAgNsAFitxMhxmxeWlN4xDr1VgdKALCga5RgmjboYmZRvKuQD85jGEDaSi5kYRI3UbavsA+YEjWNPU4ZqzA7umRhSHDpFafxvJrveRHzuGBFnvVwm0q6zKg82kSupJfZC1bjtOAD+H7QypO1JzMS4daTwltcqXYq1YTZIBkO/ARrYF65lmgt8QluPNEjnNRWGW6P2sYx9gJTYA/dAHUA+8jThNiByQxaVFv3vswb99ncOTFRVcgx/it3dTWPWOovvIn2Pg1I/hmzoPXc+HCGnrSRG14syB/xH3Ltnx21dpAuh57Jb6CLA0Qd9W48H6ED65rsQXd/X02bN4fEmFl9fN+PyeF5/e9eDlLSee3rDjFgOOYHRzcwZPCPYM84VEC0F8GJdJhfO4tkxKvkqKNN9C6r9Bxma2CVvZdoLtDCk4M333UVJn7QTxXvpOjVICloPM2DORddZIV7mHKxP49o4Dv7nvxeesGucVuJIhKHI5VMtBFGwfoOT6CNdLDbi73Eaq8CK2Cw24Uu0Qo+JSmWBKRsdSfhjLJYJ3bgrJyCCyCVLOVR2WF/RYKKuwuWZEOj6IaoEgW57EtTWV5NEzzDdIWS+RwuZ18qX8KKnnIeRifchG+5BPDKKUGxNlPp/n7QQq+REadC1UxrFSHsUqqcjd1WlR9QzzhSwZEvR+mXgLsulOLHI2wJpG3jMf6SPoD0iTGg6SrHpOYzPKqXfN2AicxPV0I65EGnGb1P0/3gvhn+5H8WJ+GlcDbXhSGJDUtMfzXeJqv0PXFDdk+WpXjedk1Hx5xYDff+zHP7z0k5o249dPjPj2mQnfPDbim6c2fPnYifuXCN47enxy2yGqfJve78ZCP55emZA1808f7oGc18zZEPj2qYMg7sNvnsSkNvunN+P02wZFmXtJISdJ/TLMuaRreO48/JbT8JmPImA7QvAkZe45iTUyeq9G2lFWnsQNJ32encDadwypsZPYCdHv5u9GQH1CjNsHZGzwUg0r9I1Ep2SGcIBoWHtUAkEXuGqeq42Udj2idjIkzM0EcQK7rQ2asfdhnnhP+s1nHLVSMa7kbZdmKmFLB0LWAXjMA7BpOknJN8AwegZzk2cQU59HWX9RKr9Fm99HqIfUPqlxNphdpN4jynoYWt6Cp+NDeGiuiJJqNzR+ALviosTmKKZ6RJmHCSi2dAKGKKlGAkqI5qwoqcoAQcidJ8EUjmLCakefSofuGTWG1AZo3QFiAKldArSTBJ+SwDzr9sMYjhN0IzRHEpQTpFIzJQwrdVBoTDLUNjd86SKp6hUkCfCFjW0pF84xUby8OmbQon92WmKm2NvKsVG8BKty2iWrKblURWFzTeZ6fg3P+6zCeTC4GfAcED2kUmFUq5XbrL7tkShMZHiwRyBMIjRI3PKREPWTOE0urpDALJFBEd8zMLwB8RrwcxLVJfFAsKfBHUshkp8Xo4RHprJM6nuFoEwGD0Hdx+vnxDaO0g+RcaB3uTA4MyOFaLhvCbv+2e3Pywm55arEA3BqHit4HpybzxkCk1oVjPR9OQreEw1IKdwyPX9xYxG5Sg7L3MVtpSKR7lw1jiHOJW45WO4HoUKVlHmFwFz+HugM8H2g89abYYXOQW/sXi9+D/dQsSonwk1Wyz6keetMk/VEY/82g5svCkMwLFu+z/sZ/vvqnFU2R0aya52hze50BniQ67oTtHnLCp6ft6/aGeo6r0d+cFbJKpcZBo9FlDlHtCutkxhT9sPgUMIyNwutcVy6qVkJ1tx1xmCcgMutgcU+CX/IhFjKDZ1pEl0DLRia7IfWrqMLUCc92fdc6yqMGdWYshkw47RA6TCjsLoMrjfPPyJbgbxexFkBDPMpuphUc3PonZ6QYAxuYs95hlyjXW8ndW6egjdihVI/imnlIOY4P9KkxVB/F4b6umEz02fPjMCkGYN2nKOq+7HincSqjdSnqQNrs3VYJ/V9zdGCy6aL2KHJYl15BgvjJ7BBt5cMtVhwkNqeq0WeC7wQ3CqkLjOeM6S0z0tXNC69ym0XufHIcqxL1r15LZlhfp0U10K0FlcqfVKoI26tQcnXRGDrRtR4nlRMK4Gun5TruExGnC71+W2LFH15eYkU044BO9EBBBTHSb05sRmehqr5PYG5quN96RDH5S0Dlovw0fulPE24t6klSNvwGSm3T29p8HcvPfjHz4P47cduWbu/szqBe2uzUtGNS7muiJu4B5sEp2sEp9VCL03W5zFP3+HGGvcwb5Kxnm/FToXd66S05luxXWyW7TcPjfRZelytDGEt2YsqKdt1UsU3lg3SE73obxFvQdREqsl2FBXvWWynWnF/cQyvLmkl5Y9zz4v200jTcxbcxwl0ZzDvPoCq7yAerNFnlpuwUyLgLXbhyhIp+HI/NsoE05VZrFWUAnNW5sXMBNa5VvuSkWCqxvaGGWUOZssMI0FgTPobCdpdWExzv/Iu7JLqXS/Rd2SYk4KeTw9jPjMqIC/Q/VxqCNnknjJfKI7JGvjG4hTWqgpS6EOopHtRiHSjlNhT7dlEBxLhJiTjrSgXB+lYZuU92XWfD3Yjxv3sDcckx5zrsl9Onsey57Ckp10jtX4v14//z/MM/uvLHH53xYnn8xN4RQYWd0l7tTKE53Q9PSx14dP1cfzu7hz+jtTz35Ph91++iOFfPg/hb55b8ZtnRnz5UIlXt6bx6T0tvnhkxf0dJYHbQID3iVeGlypuLg7QtTJEilyLzx5ppAIcR7NzBTheM9+vAMfR7DsFDa7MkwFv64B1+ri0huVGK5yeFnFcQIgM0YD9BA0C49xRuq5PYZkM30uhNmxYG+k/1gx/6weIkOpl9esePIKUpRFLZORI/MjSBD67aZOYEna7cwAcF4wxD70uypyLxuScrVJFz6W5ICVcWZm76T8asF6Ah6DP6ZNsTLOHjN+Xy7YmSJkbpgjg083QKBoldXW27wSsBOuo6gJKbAy3vY+7ziGECeoTZ38M88Bx2MdOwzpIir39fUQHj8NN/zlP20eYOPkzBGc7YdWSgDFNwBZ10RyagJZAOcsR7aR8XbksLPEY9KQsTdEIpuecUDrdBHQH3XaT8iURRsMcTMCVpjmZoKeied0cJUOAIMfEcAdeAABM70lEQVSMECEYTcMZScFFW3swDu2cFxqHj6CZlMHAZ2jO2G2yVMlwZlhzbBR7OnnwPl7D50wmjqHioGce/BhH37MBMM2ZQgQ/LlbGbnqOTveSoEpUq1i6ckUC7QK5vLj3uSNoZnkN6aVVUuAVYhgXHiPuEcP+e280P5fbgjPQ+XY4RxzKFmX5wJsgaJOYzS2siuudVbuHmOYlscocSC8sIFmpSJAdr9dLEHTAA+4qymv5PDifv8AR+Qus5lOSjsdR91x4JlnKSwW+/CIdBwG/uDAvxWWMc0bY3TapS8+DG9Esri0I1Pm2wJyhvA90Vtx/qMB58H5+zh8+j7d8n9W2NcYu87jcZkD7yVJhxR6uLMiWT9Y+1Hnw8xj8PEwEPnbH85bBzq56P50QRyoFrY+VPV049Lie4MjP4f3squfnsJrnfHUOhovSF9L759AzMYBh9Qg8CQ8ySwmozZOSosYXr8aggNE8LeDs62tCT28DRsfbSZE3om/wIrr7L2Jipl960XL/2dq2OomOH1QqCMgKdCiG0Do2gH7NNCbtZklDU1osGJ1VYS4YEouMXTiqOQeGNBq6UO10gZLVlYhiksA8YZgBt+TjojazZiVm9GMwu9WI53yYpWOurz+J8dEBWDmSX62Chawyt8MEq26SrPhpzAc1iCpbkFM24qZ7CPOjNdjQ12JFcxKZvnexNHEMK1MnUR47ghueTtxPjoA7MHEku6RnkeJdJSiXIw00cdB+fx1NHD0ouGny8RHECUp5zwUaZ7GcaMRmjhV6G8qhC7ixOCLKPG45g+UoAS85LE1Ivrgfo4nXL+lNX95z4p++TOKzGzTx3rLin14m8PmlOWnysBufxr2yFbr2j1D3zv+EnpN/CU0fTTCd76EQosnIehGW6cME0G589yKIv/8khMUoQYLge6XcSYq/D09IoX1134VvHwfx6qYLdza0qMY6JSWNAZfy1pHK7MSDKzpxsc9HG7CcahaYr2abSRGzgdKLmyu9uLsxSGpvFE92xgjoZtxd4+pvSjy6ZJOlg+tLOuS8bQR3bgNaR6r8lCi21UidpPRx7fi7pMb+5VUGz0jBXs32YoMMpRtkNHBuecHxAQKzP8Jq7AS2c7W4XG7GNhkPqzk6z+k2VFKdpIR7kSbjgV3qrMrTsWGU8jMy0okRZOgcV4pToswLvDZP8N2sjInhwlH6nH7HMF8pTEiAm6xvZ8cE4uxiD/rbkIj1IBxsp/ccxuYyGQ/VCWwuTWJ7cRIFTiGME0SS/QLzYqYHeTqudLKdPrsT2VQfdtf0dKx0HPFBxG3nJUVxI1aHVf8JXEmexdNlOt90Xm8kmzFvPIob0W7cpc/nojGcmsYBcPe4ktp8D14sDUjRmBfLI/jupgW/f+TB7x448fcfu/Cbxxb8ktT11w+UeHZtCA8u9ePZjSk8vaHERrFTYh+eXTXiVwT/Xz9z47unToK7iRS5TmC+r8x/9dTy/xcA95B+y4XwKBlUvIwzALuS1Xg9nMZjAvOYp15GxH0GIcdxROxHkHWfxBL9N7aD9L8g4/hRfAaXrP0oTl5EQdOKkqWboDsozV+42iGrcm6ywgFwnOq5p8474FMewNz4BzANv0sGc73A3DZzGh5jIxyai2REtMr6Pa/ZB8hI4oJGe3npdUjQYz5DK0wzjbBru2DX9MA03QLzeC3cSnqcQF7Q1cPT+KZ4DaLDNVA3vwXX5HkYh09gim7P1r8Gdztdhx0H4G8/CGPD+/BPtcGpH4ZKN0qg5KC3MJwMTVK7PBwkkEwEH3uKlOY8zfPlRfiKJORKSwjNLwvA9f4YqfogiRlSsqRadTT383Piy+uIzC/uMSJL70Ugj5cITuVlhAtVROl2amkd4dICPATH6MISdH6/LJ+ykGOvK8dFsVDjuT21tiKD77Ow48f2Y6g8eRKLibi04mYRFcznZfDaOA8OZrOGwgJyVucMb1blvGVI8/GwMOV4MOYTH0tqdR2ZlXU6Rm4Bvt8WvCSGAAOcQe5P5QTq6eoyqlu7BODiXoQ+DVbmXJGUo+R9xCmGOsdMcblc7i7KVUE5Op+7aXI3UVbqUc564jot9F04D5/z6XltfUqnhpI4wGVnOT+dU9a4xjsrcm5Kwy53bjjD1eN4eMIe/MCTKgRYafPgL7c//hDkvOV9DHn+oXjwbVHodCI8ucL3apxhvj/4/r5i31ftvGX4s0rXeP3ioue1dH6uIRiU/XvAps8XaNPnECT33p+svX/f7r1PTNQ6r6mzdRdfLNEPUYI97ELXWA8OnT6IeJ5OYj4AnWUaTR3ncaGxBq3ddRifGhB3OncwG5vsxtBEJ0anetHW14jOwTbYSD0v7iyTNWlAz9SIgJyLw/TMTqF9cgyt42NoGhrEobNn4YnF6UfYhpm+D6/FzF+6RNZjXJT5iE4rFmawkCYL0izr7kqzWuoac2OAUdUQxsi4CMQ8KHCPdysZCDMT0GqUGCOwOyw6pCIOzKkHYZ+iP79pABVjDzbMXdixdCLaQxNF79uId9OfmhT6HXcXCmOHMT9Tg7yqBluhLqk4xmvmHACX818gAJJSTZOyp4m7Eu5AKUCTfaCV4HURSQepdlK1a9kOUvH1eyNUj91SP0F1mBTRNFZowo4Zz5Ii0Ura1lqWJntSI1wOtErP5XX2j3c0ksZ0e34G/9/f34Gy5R384j/8gJRBI4ykHma7D6Dv/I+lh7tBcQTXFnVkEKhECS/EWiXq+/bqKO6sjcga9911TsfSSA7yJld6I+jzWvbtjVmC5CCW0+1Yy3XR7X5slnqwlqf72TZZJ79U7iJl3kyPN9FrGgmETbhSbcftNYIVgffB1ph8x2qoBduF0b2AvuqsBF0lrGcllYwbmlT850WVP7+kxGf/3r/6amZQguEer0zhKn3+avg8jTOkykltxU+hEjxK79WKW6tkANExLCTJSCJlfoVAvEWw40A1DnZbKM0i5O1C0Nf17yAfRYoAmmdlnOhHlD0EQToGAvoCqbjlLL/HDK6u67BB540j2NkwiIV6kIoNoJhVYGF+SsAe8DSTuh/ExpISi8UR7K7M4PauXtbOtxeVpNLJAIh3IRWla4Agzqp8iVT/CgGf3fus/PmzuA5A1HAAJecRLLoP4d58E6qOj3A5XodX65PSX/1ZZRI36Xgf03veJQOBG6xcjzXg44U+fHN5El9sjeOzDQV+fcOIv3vowG/umfEbMqa+fWDAbz+24B8+t+PXz/UEZSN+/7Ufv3rhwIPdGTLcJvH0qlbiKZ5fU4kB9psXdoH4Z4/21sx5fP3ISLB3kjKP4vevsnh52YPNFL12x0+GqQp+Yy2C1nqYZw7CazlFAK9HiNfNCew+6xH4TQcRs9L/x3kGa+4mbM214bKzn/5PBN/eEwiT6g1OnkWCgHyZDK2t9IDkld+qKvBgdUYi2bmUa8FZS+qc6zTs5Zkvx4elN7yNjANeK+fqb4YZMg55CSXTDy+pc36vrfQgMraL2MxOwqioIQV/FjZ1M+y6dhin66EfOS112h2jx+AdOoSl2XosEdyLM3XwjZyCvucIGQ8n4Rg7C3Pfceib3oWj6zDUde9A334UxtFGmDUDaGw9A4VuisAYxhyXcaVhSZIgS5HCLBbgzhdgpblsSG9Gi2IKoyYbdIEYJmxugm8Y/sIizb3z0PrDtC0isbKBCAGOvbrMBoalPZyE1b/ncvdnSNnm94SgJcQu7SAp+BRy6+sSfMbLkxyIFiIW8G3OhOI1bM6G4iA8CZZbWpI0Z94Wt7akuBmvh3PhMAY6q3K+zRlOnF7Ga+LmQFCC3QKkuB0xOp5QVNbs2c3uIZAnFpYRnK8I1C30GMcBmIMRccnzayRYLxKHIxwXVztDnQdDndU6R72zm52hzgp9ryd6WqLlOWqeq+pxLr3abpWcfa42xyDnlDmO5N/v0uaJkbESCtJ7JCXynfPtOe9+QjOLGYNaKvCly3kpLhOn53C9ei4yww1juBLp2uUt/MBBMHem6KDZZfLvw52Z/3748lXZOpIFGfxcT7YMb64Cb55BuxfQtgfa/zZ4H0N4f+w/Zz+KnRU4v3Zf1dvie7B3ZQpiCLjZpUFAd9BJ23PX5wXg/Lw9dZ+R/Y5MVtZ5WKlzwRoOmOBUBy42oDRqcKb+DCZJXQfTIakMp5nTYIKjyN16eJNeOpERhDJcL5dPaghGjxk94z2o665HbU8jdKSi1W4TtIE5uqB1aBgeRI9qVqI4J0mBc2DIiE4Hgy8oFx+vlxvIMuOACr44uV0sp3noPE7MzpklCp4rKnFKBVco4kIHveMDpO4VYmHx2ofTbYeHe9uaNdBOD8FvUyHr0aLgmkbBOoqkshnJcYKPpgnJoWPYtrWioDiO1MhBLBsuYF59CguW89gl6C7ShJImy58Lo6wmuuDXH8VivENyaznHNhNoRpnAGOWCMc695hPBuRra1yylPUvhBqwTpC6REiwHmpCZO4ePL5mkU9i9FTVC+hO4VBrG5coIPr9vJ1WlwQ7B6rvnYVJISYLnFC4e+Y9oOvoXmJtsJPUxDIeyBb21b2K06W04pk5DP/Aemo79TwjoT+HT2x7cWZ8VNzIbHS9vmeg9SWlvTmG3MoAVUrXVWCMW4s2kulvx6rYRz29qcGdzjEDeid1qD+5tj+HBzjhuLpN6XeghY6BPXLIPtkfIYOik738O1egZrGcb5PGi/zQZKgP49olXKsN9edeLx9tGmEbeRkh7XCZmTuGreOqkl/vDpQk8IhhfIaOCG67kLWelVez9JQUerpKKdh/HVuYitvNNdN6asZFtksC7+5sTuETGxi4ZRZwrXgx3EkQHSDVPETw1sk6eSysQC/ciGqTfhIbX2QifqwkRXyvS0R6UM0OkwEdR5SI7pKgLZHhkScHzYIBXCjMo56dF6SdD/ciE6TkJMnby49ioTGAvNa0TK8VeXF2bRj7aKe9VSg2gkOrFYmlU1suXyVC5tKnC3Wtm7K5O4ip9Lz63ZX+NFMHZSRHsaJs1vI8riTY8I6Dt0ns9W1Lj7+6H8XBegdvZPtzOkCqvduFXV8fx9/dJee8q8HShG1/vTOP//CyI7+7p8QlBXooCPbPi71458ekdtfxe11f6CdYWfEy/byl8TrwrTy9P4eVNJSl0E55fn8CnD6bx/O44Xt6ZIpDr8OunVvzqkUPKwv7qXpBGFLcX9PS72HF/1Ya0ox3O2ZOkhC/ArjoJNynmgLMJQVedRLcnHCfJWG0ST8vt7CDSM8exPteOa75hhNi9Tterse01JOk/9rePovj7jyO4Rv+Nr27a8XhNKcGQXFSI2+PGDadRdHPXtHpkXW1Iudulpa1y9BD9r0/ArKL/mq0WaXcDgroTsCveR1R9EjlS5mlrg6yz22ZOwKE9J131WMlzj3svGQN+5Vk4+j/Cqr6RjPlDcDa/i8JsK5Iz7QjNdKAwNw5t/xlEyfj36rox0VsDl3mIri2jxOcYOZvGYRVYMoxD1QUEyjyn0/xO8zLPtbwkOmqk+VClRpdyFn1aAwb0JgwazJh0+2FJZDGoNWLayj06AgJndkvn1zYFhBqnh2DK6riI1OKKuLeTBE++zc9jlcyPsQLOrW6gtHlJ3OCshnk9mx/ngLn9+wxfBvFclIPYSMUTnFVWLhMblLQ3BmqQPcPEhTB9BwZtlBiS+4O1bX4OB7JlSInvq3QWpRYyVIxkpLABwuv6keICYvNL4k1gw4QNEd7yft7HWz42jn5PLS7S+/BafJ7gnyD4R2AL03vR1uD1SlEz3nJePi8BcDR+gYwYDtJj2HP6HA9On+OW4eVNMkRyGWkVzsV5BqfHMUIikuuVsGrnErg8pLIdQd+TJuOD1Pv3MP+/A/of7uPn7EOdH2OY83o5g5lBzYqaB9/mfQxwVtcc4b4P9P9+6MiyM4ZiAmdfgVV6VYDO+1QcVEFbcyQhEOfnzCXZKOD3I+VepIuvSNv5shgAvE6tdbmkwpDeMQeV2SCdbKTpvm5aGufPkiKetpG141BD7TJgRD2OgalROlkKCVCLzSeRWqDjznFVujkyNlwEchtUHjumXTaoyaJy5ejzi2VoyYJjg0NHFxMbJPwnMLIlST/cftMaTp2btJgJ5FYxNDhIg8GutJikTzvnSjpjfikmMKaekib+Kr0SwyN90Gsm4DTNEHDNyHs0pIoGEVN3I65sJYVQi8jIGdwOKnArOIzcxEkJeEuMH4a7900kZg5jndQ2p0wlzQRnfyO4dOd8qBU786S60v3YWZiUXNuFXB+WSY0V4qT8Q3vlPNcJbtVUO02g3SgFL4ohwMr1cnEYV0ndcbOQbVIS9wlmXOOc15xf3DTimydO/OaTED6560TGR0p3Xo31go4MAiuCpn4o+2gy6zuFGZpcZkhFzPsHpWOUovXHUjhjhaOu+RgJKL//KiPu8iuLI7iyNIy729N4fFmN+9tTBPcJPNydQjVyDiupWlHYd9YHBNi3VvvIuGiXdXF2p/OWAb6arpPb/Njttb0Aqo9vqOV97m9M4cHmtMQFcD4+f89PrztwiRTt1eIYTdCj2Ix1yfncjnfiAanWT3eNeLg4g+ebGlLjTfBNv0PKiivg1ZMSq5XgusvlTgkivFRkg6gHq6RUuXrbnZVZOi9jWChMoJiblLEf9LazZcX2uglrS1pR17z+zao7wWlnBPRCanBvfTw7Iuvj2RQ9HiOgE8BL2WmCuZLgPPl9s5YSB9GlRySSnRuolJMdBPAOrNFx5CIdpPbpt0/0IRsnw4bUep6MlGyqC5X5QXqvHuTjF5Hyc0OSA0jPEUAiNbiUPI1l7xHsktH3alONb67Z8HR5Fp9tW6R5yqebOnx1WYd/feGhxybxbKUTn17qw3c3pmjMENyn8c1VJf6Z4M219391X4/fPrOTonbjl4+t+OyOAa/uEIQvc2U3Oz4l6H98gwPhxsgg68C9jT58fH0Mj64O4MUdBb5+rJIuar/52IHfvfDjH14l8M+fFfHFDT/+9uMCwT2BeW83dIMfSdOY3XkNGVPD8NkJku4OhAm6QRsZuPx/4G6CZPBepXMSnz6K9PQpuLsItGPHsWgm0EeH4Bl+lxT6h3I9XM/3428e+vHqkh7bsW6s+FuwFuqSnPGKl8DqbpVWupqRD2CeqSEDbAT5xDDUk4ekTjyX4S3725G11dPrelBxtUg71Lj5PCKWWjh1J0md18CsPA7DBPfmP4uwrg7esWPYtNN/eoKM8O4jiAyeg7r2AAaPv405RTvc6n60nn9fSkY7HAqMKholyFdrmEIo4oc7whHjMThJNfO8y4OXRdnlzEukDHaGuiWegCkWh5m2xkQKJhZVNP/6CYQsqPZVLqteA0Gdt3yfISxpavQ4u7gZ3DwYoAzt7Mo6lndvEGw3CMBkQIQI0ARTd4zbWWdlvZ2VPQfSZRbWCMKr8jyLLwKjm9StNygR8rxuzeBmoDPYtXNOGUa3l4CXEqDz4NscqMYucYZ5ir5jenFd4MwA5wj9YK4s9xnkPDJ0bPwcHik6hv3B9/k7sOpnQHPOuiMWo+8eksEg/8P7FhJ5vGVPglTI42wu2sdqnV3xXA+e19d5RIus8OlYUwnsN3/h2Kz8Chkgouw5oG7vtZyO50xFwN1Ff+BIFAL7ivv/CupzCYI1bffBzvftcVLL9Jp9Ff1/B3MerMI5r5xd4pyOtv8c3sdr4MH5BXkfUzgOrS8EfSBCz+Xn8Puyhciu+r3bPBjkPPi2my4odgc5snvHwK4ZPmEMcy4/yBGCvPYwqpwQkNsCDthCpKbtGkzalKSgrZg00tZFoPWTdek00f0ZKHSTmOA1bXreGN0f1E9KlbdezQzMiSgClSpd2CkoSJWzi4YtWPYw8JLAfmoeu4W4gALnnuu5eIDXJeUPpQc7gX3GbJR+5wNkdXEFI+5QdLa5Dl2DXbC7rVL61e0wwGNVkUU+i7BxDHHTMCrOSZStpMZUbcipmhEdPCo9i50tbyA3VYOi+jTCox+ibD6HnVgnNgng3H+66KlFau40KdI2Anozst6L4qotRtqliAhP8jE3WfzmE1IJbCHdQUqMAJDuFPf8ToEUYbgVD9Y0WE/0YinYgRvzk3h5xY7t3JCUR2XXfMJxXNaqq/F2FLgpR3gQLnUDRloOQD1IamK2Ddrh8zCQMeJUN6Hn/F8R1N8Ct7q8tWrErTUtgtYzpJo+wu3tWZrQraS6p3GHYPvqtllyj1mp31kdlzzx7QIZLATzfaAzqC+VWnBjuYeU2zQeXhrFtUUCKe1jVX59qfv75/CWU9Q+v2vE0101nuyocGt5Alwm1jn1vngh1mhy5myAK6TSnm1o8dllEx6vzIhyu5TowIKnXs4xp+JxlPvlQjdN3jUEbdqfvSjqn6Pm2WvA9dB3K4N0bBM0ZqT86lJpCvnchLjWs6kxlItTpIxnsVhWynr5ysIsyoVxAm2fgDyfHMBCcRxrC0psLqvl8Xm6v6/O53NT4rKvFpXfN2tZJINhqTiBtcoUthYmsMGBc5Vh2aZ5XZgVPoGL09fKxVHM029dJLW5vEjHQzAPOklFKl9HwPQeXQOn6Lc/Jjn0l5O1ZFy+TUAn46gwjIfVKTyszEi73U/oXHG5Vk5b+3R7GL+8Po5vro/iy0vDos7/9q4O//LchX/91I2/+9hKsNXhU4L1q2uzeHGdh1o8Lp/eN+GzB2Z8dt+A+5cUuL81TAYbGXbrvfiE1Pjz22P4+pka336sw2d3Z/H86gw+vWkQZf7tA1LmDyK4nJ9GwdmOHKnbqLlR+oq7Zs8g4eqi/1cLfHM07A3wW84iZiM1Tf+VNTJcdyI9pHRrUDE0YMXWgW1PP/KqC1gihRydOoKKvR5Vdx3u0bXP7YVf7uhxk7775VQ/NjgWxdFA56oHId0ZAusp+EwXCMznYdWdhcd2kYyIFszT77qeG0HUeBauiYNYDXZjKzaADClzTv0MGM7DRJ+lHT8IA21ts9yUpZm+Cyl/VS0yEzXIj59GYaoeW04F5rn4Vdd5qGnM9HD9+VF47AopXT2r7qExDD0JBIOJ/mc8LxN4WVBxcJvCbCeR4xLPJ0M9QWqWPZ88xzpJwFiTKYG5haBpIxFnT+cQIZXLrmpeZ+bIcA4g48hwdllzbRKOEGe3NRsNJlLp7MbmwDdOa5Y0aAI1Q9RGIGdlPBch+BJM4+VlASsDldWyeo4EUjAu+xmm/PxRrYGAyCp4b5j8AcmF5wp0fJ/XzblIjaSg0Zb3cYoaL4Xyfc45Z4XNn8PHwYNv82C4u8ig4C2v//Pg4+R97n9fNmADZa8ATkpgzqDmaqQMcd7HZWI5EI+XAFi5c0493+f9/BxW7wxmhjZDmiHOCp1VOd/nNXZW66zUi2srAvx9sPNtdt9z8RxuGc6e3h/YEzmB+f74Q6j/4diHO9/m5wnUSSnvr2HvQ3p/8D4eHNTGapXXw/fz0XnwPk5dY3AznFnlszLnLQ+GNb8/u9v/8DG+/z3M6TYHarBSZjc7r73zuglbPbwGwWsO3IaPu5aNqsZlrdoedtIFw1XmdBjni9pjgdpGCp2UeY+iH0Ozo1Ba1ZgiiA6oRtFH9105ep+lecyRBaXyezFsMmPMOicXM0d6KsxWTNkdst7P35GDOpRzcxgzGEjh0/GkOAKU9tktGFSRcUDD4HbKj6eZs6Cpv0OaF8RLGVh9doxMDEmZPr1+CqrJPkz0NmC6+xwC9GeseqaR0fciMEpwniZIuPqw7SBQeHvwyaIOz6tqXKMJ4sH8BO6XFTSptElu8CrBNWo+jgW6HbaehNd4AmH7WcRddYjPXZDIcK7xzelOWV89fIbDSDnPSmUsdnkzzJO2M5KXzqVNN1Okggm8T7aM0vp0I8V9shX47LaFFJOeYDWFGytq5Om4DGMn0Xn2F1Jjfj1nE6hPdR+nz2jHhcP/EXFnJ+7vuul4GmmyOkGGxADW6PM43ezTew48uarDg0uzeEpbfu97W9OSvraaat5zpROsGd480bN7lm8ztFmpb+QuCrj3g974djFwAmnXIRT8x6WAzOOdKaylW8BR/NxS9NdPA7hJ0OOKeKzMOYCwYD8vUev3af+LLS1ebmtoqxZ1njIclc5yHOle8p5CynYQ5eBJZJyHsJQ4Lx6BrVIHLlc5331EcuQvlQiarISzowTOKVHmKVLRQV8HvKTMQrSNh3sxn1eIMi+mh1DOjWKlMi0Q59xzHmtLKpRLE7I2niOFPp+f+B7mDPZEpA/JaD/S8X56fBClTD/tJ2jn+1ApDOw1UyGY8Jp6Lt2PSmmMxgjK8/RbrU7S+3BFuTZEnMcQtR/ASpwMnOhJLPmOCMy/uDKLl5uzuELv8+VlKynxLH5714fvbjoJ5GO4kWkmyLeLMn+60oZP1lmdz+AfHprw+0dW/B9f+PC/f+kjJe3Crx5xK1GdFI3hde9ffezEN88ceEwK/vGVKckGeHKZVDgp+YfbgwLzT+6M46unKomAZ7f7Z7e1Uur1335Zwn/5uoxf3g/jq9sh3KzqsBQbxlZeiUtlDXL+XthI4brMLXBYmuC1XpTAuBSvdfsuYoOu8yuJQdyn54cVx6UAC1dRs7a/A3v3eyiZL5IK78NnV81YDl6Ea/xtcbV/TucgriNjYewD6Yw3pzhIxgH9BzMKROaaoBk7BKvmDALOFtgNZ5EPdyHtbkRYf1pqN6zTb36Vl0tI0btnOPe9BR4yAlzmC3KMfnODlIX1k1Fh7v0QifHjSIwch7vzIHz9pNgn2uAYboVxsBlGUueW2V4yHgZhMgyio70GU9N9yBVIOXsd0JKg6BqfwLDeDA2pXPZ+8ny+72JX+/ySO64PhaEJBCWffIyj21n9RmK0LyxznsblFUhzFHi8uiQQVxjM6JqYBhca46jx/TomfJtBvj+cpMIZ0Kx0GZAMS4YpQ1aAWajKc/SkxHWugECcAcv7ZRBQuWIb54fvQ3sf4Fz0Raq5VRdky3DnPHPeMsg5sI0/g9+PB99maPOWgc0BfHws++51foz38+D9vFSw9xnzdBz82XuR9Ky82eW+D/H9wDwuYMMw5+cw9JlTe53q6P1IgfN2v+wsb/fhzlBnpc6BdKziGez8HDYEOEqegc7lawXmDOb98d+DndfHebv/2D7UWZ2z+5t/eB6yfv0HY38/D7b0WLny/r019rzs41x0tgoZzqHy4vcudr7Pipwvrn0X+746Z4D/IeA5SMNTYGOA3zMuFo+c0ERcqu1wsZZAOgpulTcXcombXWXXwhyagzNJxkTQAbN3DiqrVlzxszYtLIE5Uu02TNNzR/QzGCb13jo+hB6VEnZ2f9CFwRfylNMjapzHXsAeBwNybmZYCi0w0DvGFWQ0GMW9zrXaecutYPeUuUXSFNjdznnow8pxNPe2YpzXz4MuOJ0GRP0WRJ0aBE2kvhzT2IgZsRqYRcHYh4KuDddDY7geIBDPteESqdtlsvhZlV8Kd2KZi8DYTkqnLq5OxS0zueMWq2buMJZnt3l1EoukPrNumszMp2jUSOMJDkLjVDN+ze2VSQk641z1rLNO8sxXCQ43SIVdLe2p84i+RgrOfPfUi98+J0X02Icv7vlJLavwaDcsKTW/+I8/wPt//T9A0X4EEfsQDOMXUF/zQ2inTmOtrEOR1GmOJrM1MkSqqV5pa7pDCvLqkgLXl8dI2Q6Da6tzENz9tSncJDDeWhkQaLNrfV95swudb69l6gXePDjHmx/jdDRWy6zK2WXLa9kcUPVkV7lXJpY+j1ONuGxtwnJKVPlKpJOMqIsC9KVAIx6QofLbR178ly8zuE3nk/vA5+0nYez/IRbD57CT55z8Ojwgw2I1TSqPjqMar8N8uJaMpTZsEES5jCrniLPqrlZUWFrUolKeRT5DajkxJNv5wiSW6Byzq51zxRfLZHSQIuexND+JSn6MHptEiSDPoGag57ME/ty4vJ6j4UP+TsQJ6Bl6PEMGWCrRg3SKfu9sHxkRg1guT2C9Siqe3iNNRiBHsKeSXUgmOknx9yMeasCVrUlsVXsF5jkygraSZ6Xn97L3GC7FGwjS43ixPovvbnvwbFmDLQLhS7r/9VUtPt1S4KsrY/hkqx/3Kxdxv9iIV/T7fLM7ja8uT+PVpVF8fn0KX95S4ROC/KtrpKwJyOwt+eSuAY+uzODpdRV+/cKJF7dIsd+g19xS4sYSfcatCXzxYBqfPZzGi5tj4P7mv3xkwr9+k8C/fpXBd4+CeHbJjAerRuzkprEcJ0MlPIK4owMBUyP9r7oQcHTDbW9H0NGClL8DxWAryoEWbES7yRBR4H5BjZDiJGJ0rTp6jiCrbsSKuweXYqPImmuxTM/lHuzc9nQ3148FbyMuZ4ZwOT2MrK0WQVLkaWcT5kO9AnO3oRZxX5c01jHOHofTcEpq7he4/WmUzrH6NIr2JqxFhuCn25wXb1GehE1LhoepAQ71eUlv82sa4Js4ibnud5BQ1CA1eQHugTNwDNTDPtwCXV8jdCOtUI+2Qq/qhWtuChPjbZie6YfTbYRGq4TZbsOUwSTr3Tx3sRKPLa7K3Gqn+ddCQktNkOeIdTXBetzuFKAbIqQ+CZhOGpn17b0151Bcgttya9tIL29IEBynqHF0e7RM0KuQmqTBkez7wdM8GJj7bm2GNsOaYcqA5/0MTlbrJl9EgG72R2UfP8Yu8D2YVwWse3BdkH28xs6wZlc/7+O1eo5Q58HP27/P78Og/sP18H0X+/5jfJuPh5+zD35+jGMA9uvMszGxX2GOjQm+zfs4kp7VO+/j57FhwRH2fJ9hz65zBvdepPu8tGDd38cg5yh4Bj7vY7gzwNm9zo/x85lx0j8+GiSYx3IBBjOP/yuo78P8D5/DW2s0I65xVs/7qWZ/CHLex+MPwc4u+X2Y82N7OeccLMepaDlxs7O7h61EVuwMdIb5/u19wPN9S3TPQDBGwhKByR4AtcsptYS5kAtbMpy7xzA3um2YtehEmXNRGV4Td6X8Es1pdHMj+yDCuRg93yMwH9dPY9KiwuycEVqvDeaony5gv6yXK71uTDr4oiZ1Txc4r5fzcbCFyp4GTqebdbkE5BwMx6lzBr8P40YdhtRK6abGMOfcdP6huLHAPsy5sAAX2+d8wtHxQbjdJsxZlMhGbKSgVbBP0aSj6UbZNY6CuZ+s8PMoqAmu5iZkpmuQna1B0XAOFVsddkn1bcU64J/9CNVgg3SaWssQ1BlUxUFpE7pIE3vUcl76LXMTjaTtPPLuBllbv1IaIqW616tZXM8E8suk2gqeRilPybmznELjmjyCf/tmCZ/dcEoFrL/5OCjlUTnnNm45i4SNJrDZegw3vY/eC++g4+wbqD3yV+i88BbGe4/DbmyHYvgYzNoGZBMKFFOjiND7J3xNUqFsg47j8sIogXhcYH6Nq7sRPLhAx2OuAb9IRgUpcQY2q2AGNatw3seqnIHNyp3XyhnoDH2GPSt4XjPnKmLXFvpwZ21M1HnJe4GMkjNS0eveqhIZOicLgWZsxbuxm+mVEp4vLmnwalcn9cQ/3tKIm/W3jzx4sjGOO8sDqIZOIj33AXbneRKvkWNaTjegmrgo7Ue5GQw3RtlamMH6ih6LCxoBOm83Vg3Y4vXyZR0WykqsExwZ6OWCQgrAsIt9kcDOW4F5eVwGw56fU6R9DHReR8+kaZsZRak8jeqikraTpMpGkSflXaTvUS6TAqT3YbVfpNckuRwswTyd7BXgV8pDKOS66LO6sJxvw0rmIl0bZ1B0HpAKd9cyDbhb7sJOvAnrZOTcmx/D5ztmUea/f+THy41JPF7oFZj/5s4Mvro6jJerPQJzjmr/YmcSv76rkTXzv/3YLsFvv3vukMIvX9wzCMx5zfzFHQ2+JNX+7Po0AXtCoP14ZxjfPNHiq0dKvLo3gY+vj8j+r+7rJW3t0+sm3KiO4xoZhs925sgAtKEaIcD6+rBR1GItr0bA3omAi+BmaxdXO8M8728lg7Ue8xzJHhnEhn8AeT2p44GTmK17C/1H/gxVRy+p8nFS3oNi6HEkO7cFfrDKHfVGcTk/gqv0W2wR0LltLK+XewnG3Gc+5iTlzMF3OjIOjOfgMZ+GYeI9ZFyN8j+cGzuAhIGbtIzR687DSiDngDml4jBmx49gZvAgTOMnETW1knHZhcuRUSxYWxGfuoCZuncxfPpdaHvqYRrpxJxqmAyACaimOmDQDsHpmIHJPIXe3ma0tjUKzDkCe7/PBlfzZHFlCHGWEAFreQ0mUtm8pGikxzlGSEcq3UbK1stKmMDEhWO40Jg5GJPBOeT7Ee0M8n14czYUw5sfs0dJZdLz5mJpElYegTTDeh/kicqKgHMf4pyfzs/j254kgZCew49pnX4pBsNLBRx1zuBmsPPg4DReq3cn9yLZeR/Dex/2vE9gTwqbFfcfqnMOdmNYM8D39/HYd7Pvu9/5M/bS3ui7/ju42SPAgz0B+5BnePPg2/vwZ0XPYOdcdIZ1eqEiAJde6gTqfTf7vhrn5/B9dsnvr5ezmucucKW1JRk/sMYyAVuMfsx/h/U+sPcH399X6fw8QyBOgIvIlqFqJbjakgRu+oHnyALhwbd5H6tmU5R+5Bg9l27zPh4SUEH7DeGIuHH4Nu83ksXHgx/XBUMSLc7vxes2PPg2vxc/xi4gjihndz3XaOeIca4GxwFwXESAe+pykX52QziiPrLoHJLnPTAzIhDnlDOp427RiAt+cHpElDm3BLQEnHuV3vwutJMibxwZQNvUGPq1agwa9QJzvqh5sJtdjAr5IwTJSNkrY8sR7dxOlgPg2MjgtXIuR8iVirhkIR8fdx9S2k100efoxyFDxqSTRvZO+uxZ3QxmlGPQacYQ85mQ8esRsZBqmyNl7SOl5lZgwTGE5DTBhlRGYvIYsppTqNoaEFMeRWjmIOL6o4gbjyNuPoGA9ghBpU+KrHCAGdf0ZvdeztlMsOqFY/wQCq4mlH3NiBiO4/r8iACZa3FvpEidkpLntXGGf0B/BnlPB2wTR7CVUuDbB3Hcrs6g5K6X9qlcLY07SVnG3sVsz9so+ti17IVP+//r68yb2kzT9Z5vkar8M9lTJ8n0aacz07vd3jDGBmP2RWKRBEhoRQItCCGhBSRA7DvYxjZeGu972+223T3t3qZ7kjlJnTmpJKcqn+TKdT347VCeqvxx16t3kRCvpOd3X89zL/VoPvEuepoOmWpWLvtheHoqkRqxI5vm4JVsohJsxYW1ftzeiZgo+/tXQqa7l+qZP7sWxJNLXpPX+zmdEcF8a5KDLkF+jar7JhX6nW2qd8JCx1YIdx0/N3OSMOUASaAr13uLkF8rHTOQfXCxE0+v9JrGHc+uevCCENiZ5X3KVRPkB03nK/WlXs2cxsXJBtxe7cb9Lafp+X6F193lfqj5N1TsFbg6U8vzvIbOxOfLNbi6VIVS/F06FSf4fqjI587iynonLq4QyLyXm7xnm2teLEiRzzoxO+fCynIfVbqHIO3B7AxBTdBqTXx2qt2YgC01LhOIV5e6TQrZ+qoLSwudKFMVliYIZCnxsg2T0+0oz3diZqELUwR5aY6KkhCfInhLfA9S68YJIMxnlGJI+Anyi1Sa57Zc2LnkwVThJGbzFXSqGnGBTslU5LdYjB/AbpkqtFRJq8IXm048XnPg4YoDP96I4fXVIG7PNVCh23i8lser8fxCPX65qSn2AH7e7TeqXTD/9qYL393x4CdC/Lt7AeNk3d5q4+fYime3PPjiRh8uLdZgh86Yptmf33Diu4c+fP+kn+qcivyGDc927Xh5x4Uf+Rr/9askHYOs6S/+1bUo1vPN2Jiw496FBC7O+zEeb0SWIMyPtGCEjyPBKiToEBdSZzA5Uo1C5Cim6KxuppsxF67BhPskpjw1WKcTvZqw49HmMM7lujCXOIOFkSrTz0DLTEvpqjdwd/K70IF84BCmorx3I6pVUIeE7zP4CeR4sAKpwVPw97yPIe8HSPg/xPQIf4djdXQiarCs3vaxGtP/XEtQscAJDPkrEPEeg5uOb2/L70xf82jHR5j2HUe04R2U+B7H3bUYaDoOT30F2ioPoqXqEGx1FQi4W9Blr0FzYwW6uhrg9ToxwLGm191n6mNorFI2jmZLJaqkyAMEq49qWxHrQQo2rZMPUYgNcXxXMJwKymhMlxDTjKqgrq0VxKx92fjalpl1VWyUtqNzSxwj94SgTBHwVhMvU1GUoNVj77DaSIdMCVmtwauEeHZ+yay9e+JJM62v6ybpcGjNXp09NcVvPda0vkqQa8rfem09X1v9Pb2OlYImU5S8ouO1lQMgZS9YC/6Wg6Dod8u0r3NWHrvgvd8sWGtaP8b7pSp0MquZi5S5jifJixFyQulsSmuTqV6JIF+YnycXKDIpVIfIOZmuz0xPG0tOFMxy8ujEOHLTU/8P5vuBvh/mwQzfzBuFrmv64mk4IsMG6LpWH7w+1LdhrmOCsoBtwVz7eixg67i2Wu/W9QJzRziCnsSweY0kvRsBXtdra722dUwOgL5QqhRnigzwn9H6tCLFazttqGisRU1bE+o71R2o17RHFdQH1cI0EaI3OGCm2MfnFeFIdT0aRU/IjbrOFlQ21kBNVFRGcHJjda90LL0mzQDUuz2otHcQ7i5UdXaZpQJFfWoGQkDXVL/LTK93GTOR7AS6AuAEdKsGsbwtWYffjdPtTSZdTY5HH1W6e8BnKvyo+XxXRx08zkakBrqxPD6AzYkgcn4ORu4zOD/mxFq0HueTjSg4+MOm978ar8JQ69/Ae/afY6TnAMFajdH+36G/9V9RndqgLmPF+HGURioxHj2OxVEqsFQD0u6D+PFBHt/fSfN57xl4XSjWcVuFe1t9+OlhFnc2PaZWuaYMXz8smT7Taht6g6ryvhphcCC/Otdsul99cyuKH/icLBVI45F/Ab/tM2TD7cgM2BD3NaG7+SActiPo7DyOxpaP0dhEB2TMTmD1oJRtwucXQ3hgWmAOQmlvmur/8fEofno0ijsbTrOm/eoWz1/txS7V9uWlM2awF8Q3CWkN/gK7tgK4zgnsuk7XCPxKgVLzEwVNqShN2vsO1GBG9eUFbfVuV/GPjdwZXJ1t3etVvdFNxXWWRnCvdeIKr7lUOmvS0sYD7xL4JziYn6Fy+hu+3r/E3Ojved+rsD5diXL2GBZLNZifqMMMVfDmqhvl6Q4D8fmFXrOVmpbNzzmo1N2Eq8PAXMAVvAVxqXDBV/nnC7M2LC/YsUx1Xp5qMQViUnTIMtlajKsYDMGysOLC7IoTM8sOLG66sXEpiNULPnOsVCTM57v4NzoxT+iv8FrBfFbd1OiwXLygQDs7zi82YiZ9kI7hO7gwcRhX6BwVvf8OM5F3sZU5jJ/vDOH19RBebPfjf70o4k934ni02kqoO/HDroPq3G6AvpP7BNfGD+PbSw78n2/G8CM/gxdU7i+v8/N9FDBA/3K3h8q7G0+u9+DWtg2PeE4O2PWNep6j2t+x4dVtFx7vtOwp83udZpr9yTU6Dpc78OX1Xvz8RRL/+4d53FzrMR3Xnt/I0JnzIOw6hLj3JEppG6JU3Kl4CyJUufHIKUyONWEuW4/JeCUdU35vil24txTGmKsCuZ5qpDpPoBSox4jzOLbyDvz8uIxd3q9c6AOT0aEYC+WKX+W9vKwqfHSO5wnyeM9HSLg/pTI/i0KslnA+juGBvQA45bhvzdOJyp/FqO8gclTjWe8RFIKVWC3SUXQdNMtQcarvQqYN2XgDkoFTZrYr2vUx8n2HMHD235tyyeez/Qg2HkPbiQ/R21jNvxemgxJGKUdx02/HUNSNRCKI/n4HRpIxZDl+qimIoKLgNI1hBry04dklDBLU4ckZY3FCeGx90ywx+nMUHvEYx+q4mTm1Yp4EdsFc+eaCtsTe/uOCu/al/u3BCFr6A7+upVtbC7TaCr6mgAshbYFY16kNtwVubXVMwNZzBHCrkpvW5OUIyGHQvtXCW9db11gR9jIBXCaFb6WtCdpS8nsqfG9K3wK79jWFbgHdUuaCtY5pawXh6To1eNE1auQida5APEXXq8iMOtENpFIG5Oruphx1AVv76vSmynIqSKPgbsFf16iV69K5LSyfP4fV7Qv4JwO5UlpT5m+rc8t0TltLpYdzVMdZKmxeL8gbZU5PK0qPTuss2reOaV/HtR/ihy4T/PefE8wFZ5nWYLQv6Av+ArqlyLVvQV1bwdyXSZtKQOrBq2Yr7V43GlzdBsKqn66OOlLXKsDf0tNhTC3o5rdWzNS6At/Um1xR7nvr6iXePHpm41kTea5ygSo3qEh81SmO0APSepGiOuWhmlQNA/C9qnYmaCRJIGt2gKZiB2q2omh2Ta2r9KAzHDSmNXOzbs7jatYipa5ABlfQi9N0RJraGzEUDyIcdiM/GuLAY0MqZMeEIlOdVBH+euQ9p5HuPoRLmXacI9DX4mewPlKLJQ4iM4NHMavpQiqHcqIC+cghbGgdmgO6irysK085fRYLVOXrORuVRQe2Cq1YGqmh4jhh1gIvU4kKYlo7VkenF7tx01N60Pk+VW8HlVPElD6V8rmz7saXVGOq0rY9fRbnimfRW/cbnC924sF2GhNRG5orD8DReISKpBZdbcfw3oF/hm5nNRy91UiMdCI61ITCGAG8GcQmAXNu3k4IKxWpA1cWWqB+6s+vBfB0x2um/5UO9+BiNx5RyQnograAfX29wcD7yoryzmtxfrbKbG+dbzWAv88BX+pdgWlbpRN0aD7la7did6mFzkmAA3EDnhBKygLQ//9gqxcXpxupnKpweaYRG4XTmE9R9S+0mnXSKzMthHkXLk0SAIT5Uup9A/RnBNhC5gNsTR3H2uRJzFPhLk7W71VbI4zXlvnZ5poNxJdX+s22pDS0aSroYhty2QZCnarcTJ23G5ubsRv4CujGCPHpyWYUx+t5np/fEs8td2N+iUAmnKepxMvzHVTjhD1V/PSSE+VlF8qrPZiTml/pQSZ9BhPjTfzbVOrldvPciclGjE/UmHXzDd6XucIJFBMfUH1+gvWxj7GV/thMs18cP0qYHyL0WvA/nudN45Svtt1U5C68vuah+rYbZf7d9U68vNiCby624afPe/Fiy4Yfdz34h6+i+LtnYfz9ywRe3+vH17fc+OHJAF5RsX9934+X9314skvl/iSMZ1T1gvm3D7x4eKkFz65LkdsI/WYD828fekynva92CfjP+/GH20P4L18W8Xev6IyHjpv2o7H+E2g/+w4GvVWIh+swmmxDbPAshoeqEQ0exdJEGy4vuFDg9VMKjHMcxmSwDhujbmR6z2DExd9TvB2tx/4NUp5jpsjQNr8jqrB4Z7OXULdD/Q5SfR8gYldGxCmTY14YPGmmzGcyrUaVq5d52HsIEd/vkY4e4m/7ExQix7GebcEM1fhw72Gk/KeQHaLzMFgLN52QXsen6Ov8GAHXYYwN1GKSjvx0iE7OlBOLUX5G0U74Go9jqLsJyX4nHeYaOG11cFAQOKjIHY4mUzLaH3CjpbUBA5EwAoSy0qhM9g3HMGUT9adyHFupzHPcz08iRjCHOF47hkfgpwhTURk1zpIJ0qOzK8bSc1Te3Er4iQ1ihOqUWGZdY5nUuuAqEFt10QVgQVYA1nErYE4g17WCuqW4tTSgcuNar/ePjCGQypqpexU5syqValpfywBW0TMdk+mxTOC2TMC2oC2zVPh+mL99TPAX3LUOr2NS9krHk9rXeeXDK01PzoL+hqb+rVQ9Mw1PIaj8d1M9TjO7GQqg8l6OvJZAlE6n44MUjVYufSI/jnAqbeAeGUn+agbmArQFdAvq1mOd239MIJfpegF+P5y1FbiNWufWCqIQxP0ZdUPLma1l2heYFS0p02OZpdr3q3HB3AK6tjovmIdoqtOrKmsqxq8C/abBfiqGvniYntkovwSKQMygN6J1c69ZP/dGQ7xRY7/mn7uCqszmhWdowIT8Sz0rClGdfQRz9euVN2obCJtpds9o2kR4aq1c0+z6IeytnWfMurn6tcukytUKVapc9YOtjj9aM/cnVHRmwKh2VQTSvtb4o2NJRN90VwsGezAc7Ye/twGJQBsmYl3IDlCRpajQRjqwlmzH9clebBLmZf6wlzhwrIzW0moIaSrrHIG20GW6Tp0rt1EB1JsypWuT7VgpcuBOU72lWzGX4sAQO42JgSOYjBzG8mgVFScHqDUHAdZq0tG2CZXCYKUJylmfotrLNOPyXO/emvvgYSrmbiqrJP7+mwJe7g6Y6mmaZs9z4Ik4T6Kt5gNUfvZbfPL+v0ZHeyXGCxH0eppg66yCP9SIeKyFapPOxqIbK5NtpurY13eH8Ye7UQ7OhATt9b0oXt0I49G2h05CjwmAu3fJbpS24C2oC+gCuKbXTQlVKnWpcUFe5+9etBkzQXFL9diZraER9m+Afm2+GY+kSIt1e13CeB8U3DcV/dQA/NpiC9YLvD+E/g3CU72r1U1tfew47m+08VgtrQbnSkd4/z8xVedUkW61XIc1qjCteS/Nu3BuK4S5+R4sLXuM6fHMHFX3gtNMs8tWV3h/F50G4oL5rCLPZzuMSteU+CrBrONa7xbU5+ZsmJlpQ3GqCeOlBswsaIqdYCfMpcyNQifAZbPLPWYaPpk6bbbTcx0o0iHQ9aXpZszMKkiuiZ9JlYH53NhnvAfv8Xv3IS7mP8NG6kNjm5lPcSFbgQcrVMbr3fifL8bxD08zeHXJhTtz1bg5U4Gnm3V4sHwary604C+PI/jTTR9+vuWjMu/D61tO/OmLoIH5dwT4j1+E9+IZ6Hhd22jARd7Lu5facfN8Mx5ebsfX93rx9Bq3dx346hZV+c12M93+6q4T39x142utsd8J4bsHcTy9HsaPT4t4fG0E8f6jGOw7hjwBHnBXIhltwlD4rFHm6RFCc4iKfeQMVgrNKBG+izy2kupAOdKCCT/vp5/HI/zN8LcX6TqCy/NelBJU8ZkqzI5W0jnkvYqp9G8FJgePm0ZEiV6q50gl5kabMDZYhcmRRqptOhWBEybXPDH4KfIpOtuxoyjGTmI124zp6Bkk+o4iHTqDof4qDA/WYSTWjEyqzazxj9L5yA818DdH1W/7z4i2HkDCdhB3lkf5XRxE1NEOf0crIm4HhhXY29EIp7MZHV2NaGuvR7fLDnd/D5LpUYSTwwYKmgKWsjWibJIibXIOg4RdkDD05ktwJtMmit2kAZcp5CapKmepPMvzhgu+FMdjmnihJVkrldkUF6PtB/p++Au8grNS2cy0d1HNvahiCUBr6lxT74K5tpYKt6bJtQ4vgFtr9nqsY3pdwdrqLyKg67hV4dRaw///wVz29vn957RvTcdbkNd1grUpAav/i+9RgBfMdZ01A6DrzOu8AbdV411QF7C1rzx4baXe47mCgbmK4sQoGg3M+XmMUexmpyaN/QpzC+j7zYK5ta/HAnlIxfb52MA9vxcgEeEHEOaXQQETVtCE9pW+pXM6piAKWSA3boIpFECm44oMl1nP8yn3kabnW69rvZ71WBGWXsJUilzAVvK8VLgaroyUCfN0Ar2JiGmKEiIcBzJJqt9BqvEQ7G4XmjptsPV0cV9gD5g8b19swOR+O4N+dPh8sHt9pvCLgTQdjK7BITT7/LCHI3ANx00w3F46Gt/DG3Uu8CuaXQVsZNHxvVxzpaZJ7Vu55nIYVOFHAXuucNjknqsVoGYFwnREFAQXiQ9gKObDcNyLsM+G7HAfJpMuAt2O2WQX5hN2qoazhHgNxpyHEWr4W6S6P0Ku/zDGA0dQDB+lorQT5HYTYCOIb07acGmpz9g44a3CGTNU9pPJOg4mp0xg23zypJle1hqx1o1NL++M6pTLEajFxpSDA2vC1FRfzqudaJ9Zj7+53oHz0wRbsdLUdxfMX98vYjZtx6ED/xSfHPgNmmo/Q2tzFWz2M/D6O6nKm+H2tqBUGsD2VhoXN2NUsHw/I9VQ0xW1XX121Yv7W124saxiK52mM9t2uX6vCAuVtRXFrkA3pZ8pwE3R6so7l2ltfK+EK9W6css3Gk0am4LhnlwiDHa6qaqrTADbyigH6cmzuFCqxSYVeCH0IdZyp00v86V0hfm756d4rkhIrXdim9BcTtNhyNNB4vnrc3W4MH6Mar0S29PHaSdM4Zjzc/Wm8pryubOjZ5GI1SDFAb5Y6kSWg34m14TceCsmSnTYaEVFQ890GpgvEP5TU60oFqme+Xytc2ttXBDXmnpZwWsTzeaamRkbpqfbDMgLxfo9hb7UYWyOylxT7lLkM3zejPqdFxqQSteY4Li5JQfGJ1tQnKVzUKZjsGjD7Azf1+gxqCKgatwXI/8Jq4S50tLmIn9LZ/J93KLD9GC1Bff5+VwqVOPrHR9eX/XjyXo7frntxY83nCbP/Ml6rYH5f7sfxHc7PXiy1oLvqba//rwTPz/24/sHPvyRCvyX51EDc82k3L64B3TB/BafK5h/dcthYP7ydpdJTXt5l6qf2+e7HXh5q4cQD+CnL6L44xcpOgZZE9T28Mow/vLHy0gO1CDQcwzb6yPoaP0Ynt7j8LqPIz/G/zvfiBLvxfqUDVcW+vB4O0antgNTkWb4Gj5B2HYccdcpJNynCctDmB5txQ6dItXIV1rnleVukxUylaDjkzxNx68HC2l+DnQMxgdPIxM+hflch2m0MuQ9YdLTwv7fI5M8bLq3FWKVWMw0UXGfxVigGuXRTkS91bymGoMDdejvq0Bf92G42j8yZV6jziMY6/kUacdHGOk8jLWUm++1DxlvLx3ufgz2u+kERODobEE07kc8GTIdG30D/UhmhpHKjSFGMRRMJk2DKEF0dH4ZybllRMtU14RtmFDuJMibQ4PoJ0RUY0PLjaqlrtRjTaEHyYTeBMUSLUQuJKjMkwT3MCFumfYtGyHI94xwp+rX9LucAgU1a2agL5EyW03567im6wMUfwp+1jS9nqPj+tvaV5aTFRwt02Md0zVWBpQe61rNJFgmha4AuP2m4Lf9poA7Bb4pAE6BctZxkxZHs+CsrWBuBdkJ6FqDD6YyRp1rXzAXxHW9ZWrQIohb8BaspbwFcEFeZsFcW53X1qpyp7arlv0Kc0txy7Rv2f7jgrhl5lj+zfT5GwjLLGBbx2J8wxbQLdNxAV3A1nXaCs4WrHVOpsc6v//19Vivb4CfGUNmjq+dFSSTcEUCcA0F+UUbNiD3jERx8MxJHG2owRl6qj1qXFIY4w2k45CIwhMmtD3d6It46OXETXk8BRUMUl2rAb8jFDGBIZby1uxB35tm/P38MivnXFPrArqm23Wd1swVWa8KcIPcqpyr8sy1Vi4F3q+/Gx9Cf5SOxVDEwNwToyIn4KXavbEhNHbZ0NJtQ2DIj0jUi8SwD2NJL1Zmkpgc7cVEggCgOs8H6zAXo6qO1BuFPu47ieVkE1apmNfGmo2Xnx+oMA1RZkfrDHgX8xzwOcCsFjtRTlMJj9EhyNoxnWkxx5fUNazUZCAlZbo2dooDUwWWMtXYolpe5vMX8nYq+z4zZViIVZna0lMjR81g/8XnvXi848B1AleA//bBBBWyH1UH/y2OH/yPZspPDoov2AtXfwf6vHaEBrqRz/pxngPs9e0RLBcJHw6q9897TLDZ08t9eHC+EzdWmnFzrR27K+0mz/zacjMdhwoDc4HcArUi2a1UNJki2ZWSpmNSydrX9Z+v1NFZ6MI3N9yEcC2e77iwmTuBCwSXqoCtZU9iIvwx70UDri+2GSWu7nFqB6scd8E86/vItLm8u95j1tPvr9mp5j7FEhXrAkG3MnaQ1yoAT8qcil4qu+wgmF2YnfdhetaF/EQbwdtOePZiZc1jos/Ls1TSVOmLC1TTMwTKG5hPFnmvCfM942cx78TUZIeZlhfUNS2vte/yXLsxA/MFu3ms7QKBvUg1PzvfZQLk8lT06dxZLK31Gsjnp1owXubnyu/A9Cydhmk1X6FaNWV0T2Bh+CNspg9iO3cYy9H3+L37HXbpKD09Z8P3N3y4NkknMF+FS/lKPCasf7njMSD/ZqfdpKeprOt/fxDCn6mcf7rhxc9U43+40Y2fHnqppnuNOpcyV8nWZ7RvnwzgOdW2ptif8HWe7Wp9vMvA/Mtdm1Hlr+4R6IS5jr246cBPdAj+9HzYNGT586si/vCAv+f2d+gk2vGXX3YxW/Kgq/0gQr4ziEYbEAhUIs3fh3rAx/yfIDVwyCxBLWdbcG7chd3lOArBZiphG8aHFBHfhVKyA4VEPXbP+7Cz2mUCS6+tOk2a59wonWvfIX53TuDizF5f/LR/L61sjr+1XIzOXPAU+p3vw9f3LoGrEsoEOtX81PAZ5AZOIeU/TWfZhY35QZTy/M3nehHw1xDsVOu+ajoGjZhOtGCDDuG5FL8XPB6znUCopQaFsA9TBHTY3Yf+Hsdej4fhAdN2OUSoRzMxxMYSiI9xzFHGz7BmBlMG5kkCL0x4BYuzGCCUwwSxc7SA9kGOXRzrknPzJuC4fziGoULegDKq4GjFWHErSI/OE86EdozKfD/Q/9oIVV6nNXaBVtU+e2JJdNBxENAFXK3J98ZH0BXmuEmnQuvzVjCdTM+TCdZWSrOVxmyds+AtJ0CmAD3L3ob526aoeUWv7we6jltAF5wFcpmUtkAuqEuVq6a7YG5aqPLeCugCuLXVc1Tn3QK6BW5VrlOfDwFb1eqkyHWNNc0us6rY5WdmfzUDcwvUCnaT/QprmgX0vwK5jvEfDWYFW6llqW++kbxALeAKvnvHtG+ZdY0/q1SHggGzwK2t4C3Y7we4zr0Nc8sRMFPzVLPBkSFEC4rIjJqpdWc0hCaPE+0hD78wExieUkAFAT5CQPu86PK44Q4ECPPgnjKP+RFK8jXGUqZdnYkqNAEM/OLyPe4Vx5kxywZaJ1c0Z7CQM4EgKuPqTaXh5gegaHZFsssEckWzaxlA6+axcZXcGzem6XapcuWZ9w0N8e/M0KNbMqBX7/MWZye6+3vg7Heg3+9CKNyDXCaI86t5ZGPdBuZjhPnMcCeS3RX8ER/C8rAdY+6TmAzXcuCpwsRAFUqRKrMmLm+/PHIWG6UOLOTakA6dMLm2xZEmjGdsKIxxkBptptViLt9gpuO3p5uxNVFrejUrUlfT9QuZOpRiZ5CnciiP2rE568HTWyk82g3j4goHlulT+Mc/T5nWlZcWGjDsOYBA13uYTLXD7zgNX28Lurqa0OtxwEELRgMm57Wvpwknj72LjuZPsVH2YnczjKtUjrepeL7YduHbmz58s9uPZ0pTus5B/mofHl5y4cHlHpNaJhWnVDOlp0mBKyVNJrhLfQvkeiyA67iVf74zX41H5wmAK07cI3ieXeTrrFFhlc/i2nwLdpeUWlSDq3ys9Xmt28tJubbUamYg1sdP4+sbw9ihglacwbDzt5gOv4+Zod/havkUbq1QGY98jOXcccznq7Ey3Yr1ZTfmZ92YnPJicSmM9c0IIdtD2BIEG36c2x7A2qYPSyt9WF51E+idxmZn7QbSCwtdxjTVPlu2Y26mh+qe3wk6QNPlbqOw5xf3ItKXl3W9DWWq7KmpRjP9btLRCHQpeKl5Bcmls/VYWO5FmY5Gge9Rke6abi9NU6kWCectB5ZL1aa63zkC/ULuCEH+O1zI0GmJHUA5/B8wO3gAz+hwvbxE8J5z4uZMHZ6fV6qa3RSMMVPsl1rx/dVOvN7pNjD/x5dpvN514sVVOgL3lGfejS8Je7U/VdT6i7sefPM4gGe3e/HgSoeBuVS5gP7i5h7AH19rwvNbNj6nw6yhKzDuj08HqO5j+O5hFD88SdMhyFHhD2LAfcjklU9knHDaj2KZoBwb60QwVImB0DEkYycwFPgIw4FPMJk4hRxhnPLQkU13mb4CuYFWjPjqMBpSL4N2DCslNH0GxdQJFOnwXtvowc5SN87P2FGMVqI4VEWFfQwT0VP87bTt1VUPnDRd04qjbUhFqzAU+hCFTAXGUxUG5lLx8d4jCHcfpaPMayIt6HNWIDrUCgePxcINJp0z4q5CzHWUThWdeNdBZHlNyd/C378b2aCXzkCAjokPHW3N6OhsRXt3M2pbqtHR30UhsdfBMZJJYDCdRCSlNFlNWZfNNLuXY7o3T9E1vWxMQNdUe196jGOvlkhHTVtS9cIwCphATi+sY2xp02wFdME6TlX/1wBfMsp9zxbMUq1eQ6pcKckq4S2gC+z5lQ1zTinLasEqwEt5C9yW6tb6vExT+fvLj+uYHAUde9us58jehvfbpprtArqVErcf6IK5BXVtdVzQVx68cuaVQ690O1Ww02to33IMdK3gX6RDkiZb1LilQEcjw/9JZWqDvA8J3pPp1U1CfsWcsyxHB0WmtfZhisc9G8f/BUJ0ch5nezDLAAAAAElFTkSuQmCC</oripic>
</file>

<file path=customXml/itemProps1.xml><?xml version="1.0" encoding="utf-8"?>
<ds:datastoreItem xmlns:ds="http://schemas.openxmlformats.org/officeDocument/2006/customXml" ds:itemID="{92BAC7EE-46BC-4B09-AB04-89071BE4CA17}">
  <ds:schemaRefs/>
</ds:datastoreItem>
</file>

<file path=customXml/itemProps2.xml><?xml version="1.0" encoding="utf-8"?>
<ds:datastoreItem xmlns:ds="http://schemas.openxmlformats.org/officeDocument/2006/customXml" ds:itemID="{D73C7628-01F3-4A3F-AF91-22C5427E138F}">
  <ds:schemaRefs/>
</ds:datastoreItem>
</file>

<file path=docProps/app.xml><?xml version="1.0" encoding="utf-8"?>
<Properties xmlns="http://schemas.openxmlformats.org/officeDocument/2006/extended-properties" xmlns:vt="http://schemas.openxmlformats.org/officeDocument/2006/docPropsVTypes">
  <TotalTime>7029</TotalTime>
  <Words>3651</Words>
  <Application>Microsoft Office PowerPoint</Application>
  <PresentationFormat>宽屏</PresentationFormat>
  <Paragraphs>466</Paragraphs>
  <Slides>44</Slides>
  <Notes>43</Notes>
  <HiddenSlides>0</HiddenSlides>
  <MMClips>0</MMClips>
  <ScaleCrop>false</ScaleCrop>
  <HeadingPairs>
    <vt:vector size="6" baseType="variant">
      <vt:variant>
        <vt:lpstr>已用的字体</vt:lpstr>
      </vt:variant>
      <vt:variant>
        <vt:i4>3</vt:i4>
      </vt:variant>
      <vt:variant>
        <vt:lpstr>主题</vt:lpstr>
      </vt:variant>
      <vt:variant>
        <vt:i4>3</vt:i4>
      </vt:variant>
      <vt:variant>
        <vt:lpstr>幻灯片标题</vt:lpstr>
      </vt:variant>
      <vt:variant>
        <vt:i4>44</vt:i4>
      </vt:variant>
    </vt:vector>
  </HeadingPairs>
  <TitlesOfParts>
    <vt:vector size="50" baseType="lpstr">
      <vt:lpstr>等线</vt:lpstr>
      <vt:lpstr>Arial</vt:lpstr>
      <vt:lpstr>Wingdings</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2020-04-16T05:07:58Z</dcterms:created>
  <dcterms:modified xsi:type="dcterms:W3CDTF">2024-09-15T02:41:05Z</dcterms:modified>
</cp:coreProperties>
</file>