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4a" ContentType="audi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5886" r:id="rId4"/>
    <p:sldId id="5888" r:id="rId5"/>
    <p:sldId id="5890" r:id="rId6"/>
    <p:sldId id="5900" r:id="rId7"/>
    <p:sldId id="5901" r:id="rId8"/>
    <p:sldId id="5906" r:id="rId9"/>
    <p:sldId id="5910" r:id="rId10"/>
    <p:sldId id="5892" r:id="rId11"/>
    <p:sldId id="5895" r:id="rId12"/>
    <p:sldId id="5896" r:id="rId13"/>
    <p:sldId id="5898" r:id="rId14"/>
    <p:sldId id="5911" r:id="rId15"/>
    <p:sldId id="5907" r:id="rId16"/>
    <p:sldId id="5893" r:id="rId17"/>
    <p:sldId id="5902" r:id="rId18"/>
    <p:sldId id="5903" r:id="rId19"/>
    <p:sldId id="5904" r:id="rId20"/>
    <p:sldId id="5905" r:id="rId21"/>
    <p:sldId id="5894" r:id="rId22"/>
    <p:sldId id="5897" r:id="rId23"/>
    <p:sldId id="5908" r:id="rId24"/>
    <p:sldId id="5909" r:id="rId25"/>
    <p:sldId id="5899" r:id="rId26"/>
    <p:sldId id="5887" r:id="rId27"/>
  </p:sldIdLst>
  <p:sldSz cx="9144000" cy="5143500" type="screen16x9"/>
  <p:notesSz cx="6858000" cy="9144000"/>
  <p:custDataLst>
    <p:tags r:id="rId28"/>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9" autoAdjust="0"/>
    <p:restoredTop sz="95097" autoAdjust="0"/>
  </p:normalViewPr>
  <p:slideViewPr>
    <p:cSldViewPr>
      <p:cViewPr>
        <p:scale>
          <a:sx n="140" d="100"/>
          <a:sy n="140" d="100"/>
        </p:scale>
        <p:origin x="810" y="582"/>
      </p:cViewPr>
      <p:guideLst>
        <p:guide orient="horz" pos="1620"/>
        <p:guide pos="2880"/>
      </p:guideLst>
    </p:cSldViewPr>
  </p:slideViewPr>
  <p:outlineViewPr>
    <p:cViewPr>
      <p:scale>
        <a:sx n="33" d="100"/>
        <a:sy n="33" d="100"/>
      </p:scale>
      <p:origin x="0" y="-1416"/>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3" d="100"/>
          <a:sy n="63" d="100"/>
        </p:scale>
        <p:origin x="3206" y="67"/>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6.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dPt>
            <c:idx val="0"/>
            <c:invertIfNegative val="1"/>
            <c:spPr>
              <a:solidFill>
                <a:schemeClr val="accent2"/>
              </a:solidFill>
            </c:spPr>
          </c:dPt>
          <c:dPt>
            <c:idx val="1"/>
            <c:invertIfNegative val="1"/>
            <c:spPr>
              <a:solidFill>
                <a:schemeClr val="accent3"/>
              </a:solidFill>
            </c:spPr>
          </c:dPt>
          <c:dPt>
            <c:idx val="2"/>
            <c:invertIfNegative val="1"/>
            <c:spPr>
              <a:solidFill>
                <a:schemeClr val="accent4"/>
              </a:solidFill>
            </c:spPr>
          </c:dPt>
          <c:dPt>
            <c:idx val="3"/>
            <c:invertIfNegative val="1"/>
            <c:spPr>
              <a:solidFill>
                <a:schemeClr val="accent1"/>
              </a:solidFill>
            </c:spPr>
          </c:dPt>
          <c:dLbls>
            <c:dLbl>
              <c:idx val="0"/>
              <c:tx>
                <c:rich>
                  <a:bodyPr/>
                  <a:lstStyle/>
                  <a:p>
                    <a:pPr>
                      <a:defRPr/>
                    </a:pPr>
                    <a:r>
                      <a:rPr lang="en-US"/>
                      <a:t>15%</a:t>
                    </a:r>
                  </a:p>
                </c:rich>
              </c:tx>
              <c:txPr>
                <a:bodyPr rot="0" spcFirstLastPara="0" vertOverflow="ellipsis" vert="horz" wrap="square" lIns="38100" tIns="19050" rIns="38100" bIns="19050" anchor="ctr" anchorCtr="1"/>
                <a:p>
                  <a:pPr>
                    <a:defRPr lang="zh-CN" sz="1800" b="1" i="0" u="none" strike="noStrike" kern="1200" baseline="0" smtId="4294967295">
                      <a:solidFill>
                        <a:schemeClr val="bg1"/>
                      </a:solidFill>
                      <a:latin typeface="+mn-lt"/>
                      <a:ea typeface="+mn-ea"/>
                      <a:cs typeface="+mn-cs"/>
                    </a:defRPr>
                  </a:pPr>
                  <a:endParaRPr lang="zh-CN"/>
                </a:p>
              </c:txPr>
              <c:showLegendKey val="0"/>
              <c:showVal val="1"/>
              <c:showCatName val="0"/>
              <c:showSerName val="0"/>
              <c:showPercent val="0"/>
              <c:showBubbleSize val="0"/>
              <c:extLst/>
            </c:dLbl>
            <c:dLbl>
              <c:idx val="1"/>
              <c:tx>
                <c:rich>
                  <a:bodyPr/>
                  <a:lstStyle/>
                  <a:p>
                    <a:pPr>
                      <a:defRPr/>
                    </a:pPr>
                    <a:r>
                      <a:rPr lang="en-US"/>
                      <a:t>20%</a:t>
                    </a:r>
                  </a:p>
                </c:rich>
              </c:tx>
              <c:txPr>
                <a:bodyPr rot="0" spcFirstLastPara="0" vertOverflow="ellipsis" vert="horz" wrap="square" lIns="38100" tIns="19050" rIns="38100" bIns="19050" anchor="ctr" anchorCtr="1"/>
                <a:p>
                  <a:pPr>
                    <a:defRPr lang="zh-CN" sz="1800" b="1" i="0" u="none" strike="noStrike" kern="1200" baseline="0" smtId="4294967295">
                      <a:solidFill>
                        <a:schemeClr val="bg1"/>
                      </a:solidFill>
                      <a:latin typeface="+mn-lt"/>
                      <a:ea typeface="+mn-ea"/>
                      <a:cs typeface="+mn-cs"/>
                    </a:defRPr>
                  </a:pPr>
                  <a:endParaRPr lang="zh-CN"/>
                </a:p>
              </c:txPr>
              <c:showLegendKey val="0"/>
              <c:showVal val="1"/>
              <c:showCatName val="0"/>
              <c:showSerName val="0"/>
              <c:showPercent val="0"/>
              <c:showBubbleSize val="0"/>
              <c:extLst/>
            </c:dLbl>
            <c:dLbl>
              <c:idx val="2"/>
              <c:tx>
                <c:rich>
                  <a:bodyPr/>
                  <a:lstStyle/>
                  <a:p>
                    <a:pPr>
                      <a:defRPr/>
                    </a:pPr>
                    <a:r>
                      <a:rPr lang="en-US"/>
                      <a:t>25%</a:t>
                    </a:r>
                  </a:p>
                </c:rich>
              </c:tx>
              <c:txPr>
                <a:bodyPr rot="0" spcFirstLastPara="0" vertOverflow="ellipsis" vert="horz" wrap="square" lIns="38100" tIns="19050" rIns="38100" bIns="19050" anchor="ctr" anchorCtr="1"/>
                <a:p>
                  <a:pPr>
                    <a:defRPr lang="zh-CN" sz="1800" b="1" i="0" u="none" strike="noStrike" kern="1200" baseline="0" smtId="4294967295">
                      <a:solidFill>
                        <a:schemeClr val="bg1"/>
                      </a:solidFill>
                      <a:latin typeface="+mn-lt"/>
                      <a:ea typeface="+mn-ea"/>
                      <a:cs typeface="+mn-cs"/>
                    </a:defRPr>
                  </a:pPr>
                  <a:endParaRPr lang="zh-CN"/>
                </a:p>
              </c:txPr>
              <c:showLegendKey val="0"/>
              <c:showVal val="1"/>
              <c:showCatName val="0"/>
              <c:showSerName val="0"/>
              <c:showPercent val="0"/>
              <c:showBubbleSize val="0"/>
              <c:extLst/>
            </c:dLbl>
            <c:dLbl>
              <c:idx val="3"/>
              <c:tx>
                <c:rich>
                  <a:bodyPr/>
                  <a:lstStyle/>
                  <a:p>
                    <a:pPr>
                      <a:defRPr/>
                    </a:pPr>
                    <a:r>
                      <a:rPr lang="en-US"/>
                      <a:t>40%</a:t>
                    </a:r>
                  </a:p>
                </c:rich>
              </c:tx>
              <c:txPr>
                <a:bodyPr rot="0" spcFirstLastPara="0" vertOverflow="ellipsis" vert="horz" wrap="square" lIns="38100" tIns="19050" rIns="38100" bIns="19050" anchor="ctr" anchorCtr="1"/>
                <a:p>
                  <a:pPr>
                    <a:defRPr lang="zh-CN" sz="1800" b="1" i="0" u="none" strike="noStrike" kern="1200" baseline="0" smtId="4294967295">
                      <a:solidFill>
                        <a:schemeClr val="bg1"/>
                      </a:solidFill>
                      <a:latin typeface="+mn-lt"/>
                      <a:ea typeface="+mn-ea"/>
                      <a:cs typeface="+mn-cs"/>
                    </a:defRPr>
                  </a:pPr>
                  <a:endParaRPr lang="zh-CN"/>
                </a:p>
              </c:txPr>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800" b="1" i="0" u="none" strike="noStrike" kern="1200" baseline="0" smtId="4294967295">
                    <a:solidFill>
                      <a:schemeClr val="bg1"/>
                    </a:solidFill>
                    <a:latin typeface="+mn-lt"/>
                    <a:ea typeface="+mn-ea"/>
                    <a:cs typeface="+mn-cs"/>
                  </a:defRPr>
                </a:pPr>
                <a:endParaRPr lang="zh-CN"/>
              </a:p>
            </c:txPr>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c15:leaderLines>
              </c:ext>
            </c:extLst>
          </c:dLbls>
          <c:val>
            <c:numRef>
              <c:f>Sheet1!$B$2:$B$5</c:f>
              <c:numCache>
                <c:formatCode>General</c:formatCode>
                <c:ptCount val="4"/>
                <c:pt idx="0">
                  <c:v>15</c:v>
                </c:pt>
                <c:pt idx="1">
                  <c:v>20</c:v>
                </c:pt>
                <c:pt idx="2">
                  <c:v>25</c:v>
                </c:pt>
                <c:pt idx="3">
                  <c:v>40</c:v>
                </c:pt>
              </c:numCache>
            </c:numRef>
          </c:val>
          <c:extLst/>
        </c:ser>
        <c:dLbls>
          <c:showLegendKey val="0"/>
          <c:showVal val="0"/>
          <c:showCatName val="0"/>
          <c:showSerName val="0"/>
          <c:showPercent val="0"/>
          <c:showBubbleSize val="0"/>
          <c:showLeaderLines val="0"/>
        </c:dLbls>
        <c:firstSliceAng/>
        <c:holeSize val="50"/>
      </c:doughnutChart>
    </c:plotArea>
    <c:plotVisOnly val="1"/>
    <c:dispBlanksAs/>
    <c:showDLblsOverMax val="0"/>
  </c:chart>
  <c:spPr>
    <a:ln w="0">
      <a:noFill/>
    </a:ln>
  </c:spPr>
  <c:txPr>
    <a:bodyPr/>
    <a:p>
      <a:pPr>
        <a:defRPr lang="zh-CN" sz="1800" smtId="4294967295"/>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dPt>
          <c:dPt>
            <c:idx val="1"/>
            <c:invertIfNegative val="1"/>
            <c:spPr>
              <a:solidFill>
                <a:schemeClr val="bg1">
                  <a:lumMod val="75000"/>
                </a:schemeClr>
              </a:solidFill>
            </c:spPr>
          </c:dPt>
          <c:val>
            <c:numRef>
              <c:f>Sheet1!$B$2:$B$3</c:f>
              <c:numCache>
                <c:formatCode>0%</c:formatCode>
                <c:ptCount val="2"/>
                <c:pt idx="0">
                  <c:v>0.750000000000008</c:v>
                </c:pt>
                <c:pt idx="1">
                  <c:v>0.25</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2"/>
              </a:solidFill>
            </c:spPr>
          </c:dPt>
          <c:dPt>
            <c:idx val="1"/>
            <c:invertIfNegative val="1"/>
            <c:spPr>
              <a:solidFill>
                <a:schemeClr val="bg1">
                  <a:lumMod val="75000"/>
                </a:schemeClr>
              </a:solidFill>
            </c:spPr>
          </c:dPt>
          <c:val>
            <c:numRef>
              <c:f>Sheet1!$B$2:$B$3</c:f>
              <c:numCache>
                <c:formatCode>0%</c:formatCode>
                <c:ptCount val="2"/>
                <c:pt idx="0">
                  <c:v>0.600000000000001</c:v>
                </c:pt>
                <c:pt idx="1">
                  <c:v>0.4</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3"/>
              </a:solidFill>
            </c:spPr>
          </c:dPt>
          <c:dPt>
            <c:idx val="1"/>
            <c:invertIfNegative val="1"/>
            <c:spPr>
              <a:solidFill>
                <a:schemeClr val="bg1">
                  <a:lumMod val="75000"/>
                </a:schemeClr>
              </a:solidFill>
            </c:spPr>
          </c:dPt>
          <c:val>
            <c:numRef>
              <c:f>Sheet1!$B$2:$B$3</c:f>
              <c:numCache>
                <c:formatCode>0%</c:formatCode>
                <c:ptCount val="2"/>
                <c:pt idx="0">
                  <c:v>0.45</c:v>
                </c:pt>
                <c:pt idx="1">
                  <c:v>0.600000000000001</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4"/>
              </a:solidFill>
            </c:spPr>
          </c:dPt>
          <c:dPt>
            <c:idx val="1"/>
            <c:invertIfNegative val="1"/>
            <c:spPr>
              <a:solidFill>
                <a:schemeClr val="bg1">
                  <a:lumMod val="75000"/>
                </a:schemeClr>
              </a:solidFill>
            </c:spPr>
          </c:dPt>
          <c:val>
            <c:numRef>
              <c:f>Sheet1!$B$2:$B$3</c:f>
              <c:numCache>
                <c:formatCode>0%</c:formatCode>
                <c:ptCount val="2"/>
                <c:pt idx="0">
                  <c:v>0.2</c:v>
                </c:pt>
                <c:pt idx="1">
                  <c:v>0.8</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5"/>
              </a:solidFill>
            </c:spPr>
          </c:dPt>
          <c:dPt>
            <c:idx val="1"/>
            <c:invertIfNegative val="1"/>
            <c:spPr>
              <a:solidFill>
                <a:schemeClr val="bg1">
                  <a:lumMod val="75000"/>
                </a:schemeClr>
              </a:solidFill>
            </c:spPr>
          </c:dPt>
          <c:val>
            <c:numRef>
              <c:f>Sheet1!$B$2:$B$3</c:f>
              <c:numCache>
                <c:formatCode>0%</c:formatCode>
                <c:ptCount val="2"/>
                <c:pt idx="0">
                  <c:v>0.9</c:v>
                </c:pt>
                <c:pt idx="1">
                  <c:v>0.1</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7DE730-E7F5-4CF8-BBFA-6764648D361D}" type="datetimeFigureOut">
              <a:rPr lang="zh-CN" altLang="en-US" smtClean="0"/>
              <a:t>2017/12/19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1BD312-4345-49C7-9471-91FF69C0AA82}" type="slidenum">
              <a:rPr lang="zh-CN" altLang="en-US" smtClean="0"/>
              <a:t>‹#›</a:t>
            </a:fld>
            <a:endParaRPr lang="zh-CN" altLang="en-US"/>
          </a:p>
        </p:txBody>
      </p:sp>
    </p:spTree>
    <p:extLst>
      <p:ext uri="{BB962C8B-B14F-4D97-AF65-F5344CB8AC3E}">
        <p14:creationId val="315284737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2017/12/19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val="2479406278"/>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16" name="矩形 15"/>
          <p:cNvSpPr/>
          <p:nvPr userDrawn="1"/>
        </p:nvSpPr>
        <p:spPr>
          <a:xfrm>
            <a:off x="251520" y="195486"/>
            <a:ext cx="8712968" cy="4752528"/>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2854A03-91AF-448A-9954-517C0577E5F0}" type="datetimeFigureOut">
              <a:rPr lang="zh-CN" altLang="en-US" smtClean="0"/>
              <a:t>2017/12/19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with content Clear">
    <p:spTree>
      <p:nvGrpSpPr>
        <p:cNvPr id="1" name=""/>
        <p:cNvGrpSpPr/>
        <p:nvPr/>
      </p:nvGrpSpPr>
      <p:grpSpPr>
        <a:xfrm>
          <a:off x="0" y="0"/>
          <a: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ct val="0"/>
              </a:spcBef>
              <a:buNone/>
              <a:defRPr sz="1440" b="1">
                <a:solidFill>
                  <a:schemeClr val="bg1"/>
                </a:solidFill>
                <a:latin typeface="Lato Light" panose="020f0502020204030203"/>
                <a:cs typeface="Lato Light" panose="020f0502020204030203"/>
              </a:defRPr>
            </a:lvl1pPr>
          </a:lstStyle>
          <a:p>
            <a:pPr lvl="0"/>
            <a:r>
              <a:rPr lang="es-ES_tradnl" err="1"/>
              <a:t>Title example here</a:t>
            </a:r>
            <a:endParaRPr lang="es-ES_tradnl"/>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ct val="0"/>
              </a:spcBef>
              <a:spcAft>
                <a:spcPct val="0"/>
              </a:spcAft>
              <a:buNone/>
              <a:defRPr sz="1080" b="0">
                <a:solidFill>
                  <a:schemeClr val="accent3"/>
                </a:solidFill>
                <a:latin typeface="Lato Light" panose="020f0502020204030203"/>
                <a:cs typeface="Lato Light" panose="020f0502020204030203"/>
              </a:defRPr>
            </a:lvl1pPr>
          </a:lstStyle>
          <a:p>
            <a:pPr lvl="0"/>
            <a:r>
              <a:rPr lang="es-ES_tradnl" err="1"/>
              <a:t>Subtitle Example Here</a:t>
            </a:r>
            <a:endParaRPr lang="es-ES_tradnl"/>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490" rtl="0" eaLnBrk="1" fontAlgn="auto" latinLnBrk="0" hangingPunct="1">
              <a:lnSpc>
                <a:spcPct val="130000"/>
              </a:lnSpc>
              <a:spcBef>
                <a:spcPct val="20000"/>
              </a:spcBef>
              <a:spcAft>
                <a:spcPct val="0"/>
              </a:spcAft>
              <a:buClrTx/>
              <a:buSzTx/>
              <a:buFont typeface="Arial"/>
              <a:buNone/>
              <a:defRPr sz="81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 Maecenas ut lacus nec mauris feugiat tristique et in metus. </a:t>
            </a:r>
          </a:p>
          <a:p>
            <a:pPr lvl="0"/>
            <a:r>
              <a:rPr lang="en-US" err="1"/>
              <a:t>Duis congue eros vel lectus semper semper. Nullam fus nisl ut ligula vestibulum, ut semper ex suscipit fringillascipit cursus. Aenean accumsan malesuada hendrerit. Morbi sit amet dolor ante. Duis quis viverra urna, in ultricies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err="1"/>
              <a:t>Lorem ipsum dolor sit amet, consectetur adipiscing elit.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ct val="0"/>
              </a:spcBef>
              <a:buNone/>
              <a:defRPr sz="1800" b="1" baseline="0">
                <a:solidFill>
                  <a:schemeClr val="bg1"/>
                </a:solidFill>
                <a:latin typeface="Lato Light" panose="020f0502020204030203"/>
                <a:cs typeface="Lato Light" panose="020f0502020204030203"/>
              </a:defRPr>
            </a:lvl1pPr>
          </a:lstStyle>
          <a:p>
            <a:pPr lvl="0"/>
            <a:r>
              <a:rPr lang="es-ES_tradnl"/>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ct val="0"/>
              </a:spcBef>
              <a:spcAft>
                <a:spcPct val="0"/>
              </a:spcAft>
              <a:buNone/>
              <a:defRPr sz="1080" b="0">
                <a:solidFill>
                  <a:schemeClr val="accent3"/>
                </a:solidFill>
                <a:latin typeface="Lato Light" panose="020f0502020204030203"/>
                <a:cs typeface="Lato Light" panose="020f0502020204030203"/>
              </a:defRPr>
            </a:lvl1pPr>
          </a:lstStyle>
          <a:p>
            <a:pPr lvl="0"/>
            <a:r>
              <a:rPr lang="es-ES_tradnl" err="1"/>
              <a:t>Subtitle Example</a:t>
            </a:r>
            <a:endParaRPr lang="es-ES_tradnl"/>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页">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6331263" y="1"/>
            <a:ext cx="2812737" cy="2989257"/>
          </a:xfrm>
          <a:custGeom>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4_自定义版式">
    <p:spTree>
      <p:nvGrpSpPr>
        <p:cNvPr id="1" name=""/>
        <p:cNvGrpSpPr/>
        <p:nvPr/>
      </p:nvGrpSpPr>
      <p:grpSpPr>
        <a:xfrm>
          <a:off x="0" y="0"/>
          <a: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t>2017/12/19</a:t>
            </a:fld>
            <a:endParaRPr lang="zh-CN" altLang="en-US" sz="142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t>‹#›</a:t>
            </a:fld>
            <a:endParaRPr lang="zh-CN" altLang="en-US" sz="1420">
              <a:solidFill>
                <a:schemeClr val="tx1"/>
              </a:solidFill>
            </a:endParaRPr>
          </a:p>
        </p:txBody>
      </p:sp>
    </p:spTree>
  </p:cSld>
  <p:clrMapOvr>
    <a:masterClrMapping/>
  </p:clrMapOvr>
  <p:transition spd="med" advClick="0" advTm="0">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Iconic list 3">
    <p:spTree>
      <p:nvGrpSpPr>
        <p:cNvPr id="1" name=""/>
        <p:cNvGrpSpPr/>
        <p:nvPr/>
      </p:nvGrpSpPr>
      <p:grpSpPr>
        <a:xfrm>
          <a:off x="0" y="0"/>
          <a: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ct val="0"/>
              </a:spcBef>
              <a:buNone/>
              <a:defRPr sz="1800" b="1">
                <a:solidFill>
                  <a:schemeClr val="bg1"/>
                </a:solidFill>
                <a:latin typeface="FontAwesome"/>
                <a:cs typeface="FontAwesome"/>
              </a:defRPr>
            </a:lvl1pPr>
          </a:lstStyle>
          <a:p>
            <a:pPr lvl="0"/>
            <a:r>
              <a:rPr lang="es-ES_tradnl" err="1"/>
              <a:t>icon</a:t>
            </a:r>
            <a:endParaRPr lang="es-ES_tradnl"/>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ct val="0"/>
              </a:spcBef>
              <a:buNone/>
              <a:defRPr sz="2250" b="1">
                <a:solidFill>
                  <a:schemeClr val="bg1"/>
                </a:solidFill>
                <a:latin typeface="Lato Light" panose="020f0502020204030203"/>
                <a:cs typeface="Lato Light" panose="020f0502020204030203"/>
              </a:defRPr>
            </a:lvl1pPr>
          </a:lstStyle>
          <a:p>
            <a:pPr lvl="0"/>
            <a:r>
              <a:rPr lang="es-ES_tradnl"/>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ct val="0"/>
              </a:spcBef>
              <a:spcAft>
                <a:spcPct val="0"/>
              </a:spcAft>
              <a:buNone/>
              <a:defRPr sz="1620" b="0">
                <a:solidFill>
                  <a:schemeClr val="bg1"/>
                </a:solidFill>
                <a:latin typeface="Lato Light" panose="020f0502020204030203"/>
                <a:cs typeface="Lato Light" panose="020f0502020204030203"/>
              </a:defRPr>
            </a:lvl1pPr>
          </a:lstStyle>
          <a:p>
            <a:pPr lvl="0"/>
            <a:r>
              <a:rPr lang="es-ES_tradnl" err="1"/>
              <a:t>Subtitle Example</a:t>
            </a:r>
            <a:endParaRPr lang="es-ES_tradnl"/>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purusaece.</a:t>
            </a:r>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nodeType="afterGroup">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nodeType="afterGroup">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nodeType="afterGroup">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nodeType="afterGroup">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nodeType="afterGroup">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nodeType="afterGroup">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nodeType="afterGroup">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nodeType="afterGroup">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nodeType="afterGroup">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nodeType="afterGroup">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仅标题">
    <p:spTree>
      <p:nvGrpSpPr>
        <p:cNvPr id="1" name=""/>
        <p:cNvGrpSpPr/>
        <p:nvPr/>
      </p:nvGrpSpPr>
      <p:grpSpPr>
        <a:xfrm>
          <a:off x="0" y="0"/>
          <a:ext cx="0" cy="0"/>
        </a:xfrm>
      </p:grpSpPr>
      <p:sp>
        <p:nvSpPr>
          <p:cNvPr id="5" name="图片占位符 4"/>
          <p:cNvSpPr>
            <a:spLocks noGrp="1"/>
          </p:cNvSpPr>
          <p:nvPr>
            <p:ph type="pic" sz="quarter" idx="10"/>
          </p:nvPr>
        </p:nvSpPr>
        <p:spPr>
          <a:xfrm>
            <a:off x="0" y="0"/>
            <a:ext cx="9144000" cy="51435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0" y="1336222"/>
            <a:ext cx="9144000" cy="2296886"/>
          </a:xfrm>
          <a:custGeom>
            <a:gdLst>
              <a:gd name="connsiteX0" fmla="*/ 0 w 12192000"/>
              <a:gd name="connsiteY0" fmla="*/ 0 h 3062515"/>
              <a:gd name="connsiteX1" fmla="*/ 12192000 w 12192000"/>
              <a:gd name="connsiteY1" fmla="*/ 0 h 3062515"/>
              <a:gd name="connsiteX2" fmla="*/ 12192000 w 12192000"/>
              <a:gd name="connsiteY2" fmla="*/ 3062515 h 3062515"/>
              <a:gd name="connsiteX3" fmla="*/ 0 w 12192000"/>
              <a:gd name="connsiteY3" fmla="*/ 3062515 h 3062515"/>
            </a:gdLst>
            <a:cxnLst>
              <a:cxn ang="0">
                <a:pos x="connsiteX0" y="connsiteY0"/>
              </a:cxn>
              <a:cxn ang="0">
                <a:pos x="connsiteX1" y="connsiteY1"/>
              </a:cxn>
              <a:cxn ang="0">
                <a:pos x="connsiteX2" y="connsiteY2"/>
              </a:cxn>
              <a:cxn ang="0">
                <a:pos x="connsiteX3" y="connsiteY3"/>
              </a:cxn>
            </a:cxnLst>
            <a:rect l="l" t="t" r="r" b="b"/>
            <a:pathLst>
              <a:path w="12192000" h="3062515">
                <a:moveTo>
                  <a:pt x="0" y="0"/>
                </a:moveTo>
                <a:lnTo>
                  <a:pt x="12192000" y="0"/>
                </a:lnTo>
                <a:lnTo>
                  <a:pt x="12192000" y="3062515"/>
                </a:lnTo>
                <a:lnTo>
                  <a:pt x="0" y="3062515"/>
                </a:lnTo>
                <a:close/>
              </a:path>
            </a:pathLst>
          </a:custGeom>
        </p:spPr>
        <p:txBody>
          <a:bodyPr wrap="square">
            <a:noAutofit/>
          </a:bodyPr>
          <a:lstStyle/>
          <a:p>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Portfolio #1">
    <p:spTree>
      <p:nvGrpSpPr>
        <p:cNvPr id="1" name=""/>
        <p:cNvGrpSpPr/>
        <p:nvPr/>
      </p:nvGrpSpPr>
      <p:grpSpPr>
        <a:xfrm>
          <a:off x="0" y="0"/>
          <a: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a:t>请替换文字内容</a:t>
            </a:r>
            <a:r>
              <a:rPr lang="en-US"/>
              <a:t>Image</a:t>
            </a: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0" y="0"/>
            <a:ext cx="9144000" cy="951310"/>
          </a:xfrm>
          <a:custGeom>
            <a:gdLst>
              <a:gd name="connsiteX0" fmla="*/ 0 w 12192000"/>
              <a:gd name="connsiteY0" fmla="*/ 0 h 1268413"/>
              <a:gd name="connsiteX1" fmla="*/ 12192000 w 12192000"/>
              <a:gd name="connsiteY1" fmla="*/ 0 h 1268413"/>
              <a:gd name="connsiteX2" fmla="*/ 12192000 w 12192000"/>
              <a:gd name="connsiteY2" fmla="*/ 1268413 h 1268413"/>
              <a:gd name="connsiteX3" fmla="*/ 0 w 12192000"/>
              <a:gd name="connsiteY3" fmla="*/ 1268413 h 1268413"/>
            </a:gdLst>
            <a:cxnLst>
              <a:cxn ang="0">
                <a:pos x="connsiteX0" y="connsiteY0"/>
              </a:cxn>
              <a:cxn ang="0">
                <a:pos x="connsiteX1" y="connsiteY1"/>
              </a:cxn>
              <a:cxn ang="0">
                <a:pos x="connsiteX2" y="connsiteY2"/>
              </a:cxn>
              <a:cxn ang="0">
                <a:pos x="connsiteX3" y="connsiteY3"/>
              </a:cxn>
            </a:cxnLst>
            <a:rect l="l" t="t" r="r" b="b"/>
            <a:pathLst>
              <a:path w="12192000" h="1268413">
                <a:moveTo>
                  <a:pt x="0" y="0"/>
                </a:moveTo>
                <a:lnTo>
                  <a:pt x="12192000" y="0"/>
                </a:lnTo>
                <a:lnTo>
                  <a:pt x="12192000" y="1268413"/>
                </a:lnTo>
                <a:lnTo>
                  <a:pt x="0" y="1268413"/>
                </a:lnTo>
                <a:close/>
              </a:path>
            </a:pathLst>
          </a:custGeom>
        </p:spPr>
        <p:txBody>
          <a:bodyPr wrap="square">
            <a:noAutofit/>
          </a:bodyPr>
          <a:lstStyle/>
          <a:p>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9FFCFB8-5EDF-41B0-A969-A870D986FAC7}" type="datetimeFigureOut">
              <a:rPr lang="zh-CN" altLang="en-US" smtClean="0"/>
              <a:t>2017/12/19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D254E2-49A5-4C72-A0E8-9B509D84CA0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Big Image Placeholder">
    <p:spTree>
      <p:nvGrpSpPr>
        <p:cNvPr id="1" name=""/>
        <p:cNvGrpSpPr/>
        <p:nvPr/>
      </p:nvGrpSpPr>
      <p:grpSpPr>
        <a:xfrm>
          <a:off x="0" y="0"/>
          <a: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Vertical Title and Text">
    <p:spTree>
      <p:nvGrpSpPr>
        <p:cNvPr id="1" name=""/>
        <p:cNvGrpSpPr/>
        <p:nvPr/>
      </p:nvGrpSpPr>
      <p:grpSpPr>
        <a:xfrm>
          <a:off x="0" y="0"/>
          <a: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Subtext Goes Here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1000" p14:dur="1500">
        <p:random/>
      </p:transition>
    </mc:Choice>
    <mc:Fallback>
      <p:transition spd="slow" advTm="1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节标题">
    <p:spTree>
      <p:nvGrpSpPr>
        <p:cNvPr id="1" name=""/>
        <p:cNvGrpSpPr/>
        <p:nvPr/>
      </p:nvGrpSpPr>
      <p:grpSpPr>
        <a:xfrm>
          <a:off x="0" y="0"/>
          <a: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Comparison">
    <p:spTree>
      <p:nvGrpSpPr>
        <p:cNvPr id="1" name=""/>
        <p:cNvGrpSpPr/>
        <p:nvPr/>
      </p:nvGrpSpPr>
      <p:grpSpPr>
        <a:xfrm>
          <a:off x="0" y="0"/>
          <a: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Recent Project">
    <p:spTree>
      <p:nvGrpSpPr>
        <p:cNvPr id="1" name=""/>
        <p:cNvGrpSpPr/>
        <p:nvPr/>
      </p:nvGrpSpPr>
      <p:grpSpPr>
        <a:xfrm>
          <a:off x="0" y="0"/>
          <a: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合理交通结构">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2017/12/19</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9.xml" /><Relationship Id="rId10" Type="http://schemas.openxmlformats.org/officeDocument/2006/relationships/tags" Target="../tags/tag4.xml" /><Relationship Id="rId11" Type="http://schemas.openxmlformats.org/officeDocument/2006/relationships/tags" Target="../tags/tag5.xml" /><Relationship Id="rId2" Type="http://schemas.openxmlformats.org/officeDocument/2006/relationships/image" Target="../media/image2.png" /><Relationship Id="rId3" Type="http://schemas.openxmlformats.org/officeDocument/2006/relationships/tags" Target="../tags/tag1.xml" /><Relationship Id="rId4" Type="http://schemas.microsoft.com/office/2007/relationships/media" Target="../media/media1.m4a" /><Relationship Id="rId5" Type="http://schemas.microsoft.com/office/2007/relationships/media" Target="../media/media1.m4a" TargetMode="Internal" /><Relationship Id="rId6" Type="http://schemas.openxmlformats.org/officeDocument/2006/relationships/image" Target="../media/image3.jpeg" /><Relationship Id="rId7" Type="http://schemas.openxmlformats.org/officeDocument/2006/relationships/tags" Target="../tags/tag2.xml" /><Relationship Id="rId8" Type="http://schemas.openxmlformats.org/officeDocument/2006/relationships/image" Target="../media/image4.png" /><Relationship Id="rId9"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1.xml" /><Relationship Id="rId3"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2.xml" /><Relationship Id="rId3" Type="http://schemas.openxmlformats.org/officeDocument/2006/relationships/chart" Target="../charts/chart3.xml" /><Relationship Id="rId4" Type="http://schemas.openxmlformats.org/officeDocument/2006/relationships/chart" Target="../charts/chart4.xml" /><Relationship Id="rId5" Type="http://schemas.openxmlformats.org/officeDocument/2006/relationships/chart" Target="../charts/chart5.xml" /><Relationship Id="rId6" Type="http://schemas.openxmlformats.org/officeDocument/2006/relationships/chart" Target="../charts/chart6.xml" /><Relationship Id="rId7" Type="http://schemas.openxmlformats.org/officeDocument/2006/relationships/image" Target="../media/image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 Id="rId3"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PA_audio1.wav">
            <a:hlinkClick action="ppaction://media"/>
          </p:cNvPr>
          <p:cNvPicPr>
            <a:picLocks noChangeAspect="1"/>
          </p:cNvPicPr>
          <p:nvPr>
            <a:audioFile r:link="rId4"/>
            <p:custDataLst>
              <p:tags r:id="rId3"/>
            </p:custDataLst>
            <p:extLst>
              <p:ext uri="{DAA4B4D4-6D71-4841-9C94-3DE7FCFB9230}">
                <p14:media r:embed="rId5">
                  <p14:fade in="5000" out="5000"/>
                </p14:media>
              </p:ext>
            </p:extLst>
          </p:nvPr>
        </p:nvPicPr>
        <p:blipFill>
          <a:blip r:embed="rId2"/>
          <a:stretch>
            <a:fillRect/>
          </a:stretch>
        </p:blipFill>
        <p:spPr>
          <a:xfrm>
            <a:off x="-609600" y="59960"/>
            <a:ext cx="609600" cy="609600"/>
          </a:xfrm>
          <a:prstGeom prst="rect">
            <a:avLst/>
          </a:prstGeom>
        </p:spPr>
      </p:pic>
      <p:pic>
        <p:nvPicPr>
          <p:cNvPr id="4" name="PA_图片 3"/>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pic>
        <p:nvPicPr>
          <p:cNvPr id="7" name="PA_图片 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339752" y="-884634"/>
            <a:ext cx="4464496" cy="4464496"/>
          </a:xfrm>
          <a:prstGeom prst="rect">
            <a:avLst/>
          </a:prstGeom>
        </p:spPr>
      </p:pic>
      <p:sp>
        <p:nvSpPr>
          <p:cNvPr id="12" name="PA_文本框 11"/>
          <p:cNvSpPr txBox="1"/>
          <p:nvPr>
            <p:custDataLst>
              <p:tags r:id="rId10"/>
            </p:custDataLst>
          </p:nvPr>
        </p:nvSpPr>
        <p:spPr>
          <a:xfrm>
            <a:off x="1835699" y="2213959"/>
            <a:ext cx="5472602" cy="715581"/>
          </a:xfrm>
          <a:prstGeom prst="rect">
            <a:avLst/>
          </a:prstGeom>
          <a:noFill/>
        </p:spPr>
        <p:txBody>
          <a:bodyPr wrap="square" rtlCol="0">
            <a:spAutoFit/>
            <a:scene3d>
              <a:camera prst="orthographicFront"/>
              <a:lightRig rig="threePt" dir="t"/>
            </a:scene3d>
            <a:sp3d contourW="12700"/>
          </a:bodyPr>
          <a:lstStyle/>
          <a:p>
            <a:pPr algn="dist"/>
            <a:r>
              <a:rPr lang="zh-CN" altLang="en-US" sz="4050">
                <a:solidFill>
                  <a:schemeClr val="bg1"/>
                </a:solidFill>
                <a:effectLst>
                  <a:outerShdw blurRad="38100" dist="38100" dir="2700000" algn="tl">
                    <a:srgbClr val="000000">
                      <a:alpha val="43137"/>
                    </a:srgbClr>
                  </a:outerShdw>
                </a:effectLst>
                <a:latin typeface="华康俪金黑W8" panose="020b0809000000000000" pitchFamily="49" charset="-122"/>
                <a:ea typeface="华康俪金黑W8" panose="020b0809000000000000" pitchFamily="49" charset="-122"/>
              </a:rPr>
              <a:t>圣诞活动主题</a:t>
            </a:r>
            <a:r>
              <a:rPr lang="en-US" altLang="zh-CN" sz="4050">
                <a:solidFill>
                  <a:schemeClr val="bg1"/>
                </a:solidFill>
                <a:effectLst>
                  <a:outerShdw blurRad="38100" dist="38100" dir="2700000" algn="tl">
                    <a:srgbClr val="000000">
                      <a:alpha val="43137"/>
                    </a:srgbClr>
                  </a:outerShdw>
                </a:effectLst>
                <a:latin typeface="华康俪金黑W8" panose="020b0809000000000000" pitchFamily="49" charset="-122"/>
                <a:ea typeface="华康俪金黑W8" panose="020b0809000000000000" pitchFamily="49" charset="-122"/>
              </a:rPr>
              <a:t>PPT</a:t>
            </a:r>
            <a:r>
              <a:rPr lang="zh-CN" altLang="en-US" sz="4050">
                <a:solidFill>
                  <a:schemeClr val="bg1"/>
                </a:solidFill>
                <a:effectLst>
                  <a:outerShdw blurRad="38100" dist="38100" dir="2700000" algn="tl">
                    <a:srgbClr val="000000">
                      <a:alpha val="43137"/>
                    </a:srgbClr>
                  </a:outerShdw>
                </a:effectLst>
                <a:latin typeface="华康俪金黑W8" panose="020b0809000000000000" pitchFamily="49" charset="-122"/>
                <a:ea typeface="华康俪金黑W8" panose="020b0809000000000000" pitchFamily="49" charset="-122"/>
              </a:rPr>
              <a:t>模板</a:t>
            </a:r>
          </a:p>
        </p:txBody>
      </p:sp>
      <p:sp>
        <p:nvSpPr>
          <p:cNvPr id="13" name="PA_文本框 12"/>
          <p:cNvSpPr txBox="1"/>
          <p:nvPr>
            <p:custDataLst>
              <p:tags r:id="rId11"/>
            </p:custDataLst>
          </p:nvPr>
        </p:nvSpPr>
        <p:spPr>
          <a:xfrm>
            <a:off x="2152653" y="2946208"/>
            <a:ext cx="4838694" cy="323165"/>
          </a:xfrm>
          <a:prstGeom prst="rect">
            <a:avLst/>
          </a:prstGeom>
          <a:noFill/>
        </p:spPr>
        <p:txBody>
          <a:bodyPr wrap="square" rtlCol="0">
            <a:spAutoFit/>
            <a:scene3d>
              <a:camera prst="orthographicFront"/>
              <a:lightRig rig="threePt" dir="t"/>
            </a:scene3d>
            <a:sp3d contourW="12700"/>
          </a:bodyPr>
          <a:lstStyle/>
          <a:p>
            <a:pPr algn="ct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适用各行业工作汇报</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项目报告</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总结</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新年年会</a:t>
            </a:r>
            <a:r>
              <a:rPr lang="en-US" altLang="zh-CN" sz="1500">
                <a:solidFill>
                  <a:schemeClr val="bg1"/>
                </a:solidFill>
                <a:effectLst>
                  <a:outerShdw blurRad="38100" dist="38100" dir="2700000" algn="tl">
                    <a:srgbClr val="000000">
                      <a:alpha val="43137"/>
                    </a:srgbClr>
                  </a:outerShdw>
                </a:effectLst>
                <a:latin typeface="+mn-ea"/>
              </a:rPr>
              <a:t>—</a:t>
            </a:r>
          </a:p>
        </p:txBody>
      </p:sp>
    </p:spTree>
  </p:cSld>
  <p:clrMapOvr>
    <a:masterClrMapping/>
  </p:clrMapOvr>
  <mc:AlternateContent>
    <mc:Choice xmlns:p14="http://schemas.microsoft.com/office/powerpoint/2010/main" Requires="p14">
      <p:transition spd="slow" advClick="0" advTm="0" p14:dur="150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750"/>
                                        <p:tgtEl>
                                          <p:spTgt spid="7"/>
                                        </p:tgtEl>
                                      </p:cBhvr>
                                    </p:animEffect>
                                    <p:anim calcmode="lin" valueType="num">
                                      <p:cBhvr>
                                        <p:cTn id="18" dur="1750" fill="hold"/>
                                        <p:tgtEl>
                                          <p:spTgt spid="7"/>
                                        </p:tgtEl>
                                        <p:attrNameLst>
                                          <p:attrName>ppt_x</p:attrName>
                                        </p:attrNameLst>
                                      </p:cBhvr>
                                      <p:tavLst>
                                        <p:tav tm="0">
                                          <p:val>
                                            <p:strVal val="#ppt_x"/>
                                          </p:val>
                                        </p:tav>
                                        <p:tav tm="100000">
                                          <p:val>
                                            <p:strVal val="#ppt_x"/>
                                          </p:val>
                                        </p:tav>
                                      </p:tavLst>
                                    </p:anim>
                                    <p:anim calcmode="lin" valueType="num">
                                      <p:cBhvr>
                                        <p:cTn id="19" dur="17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750"/>
                            </p:stCondLst>
                            <p:childTnLst>
                              <p:par>
                                <p:cTn id="27" presetID="16" presetClass="entr" presetSubtype="2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7" repeatCount="indefinite" fill="hold" display="0">
                  <p:stCondLst>
                    <p:cond delay="indefinite"/>
                  </p:stCondLst>
                  <p:endCondLst>
                    <p:cond evt="onStopAudio" delay="0">
                      <p:tgtEl>
                        <p:sldTgt/>
                      </p:tgtEl>
                    </p:cond>
                  </p:endCondLst>
                </p:cTn>
                <p:tgtEl>
                  <p:spTgt spid="8"/>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Group 8"/>
          <p:cNvGrpSpPr/>
          <p:nvPr/>
        </p:nvGrpSpPr>
        <p:grpSpPr>
          <a:xfrm>
            <a:off x="1076827" y="1502444"/>
            <a:ext cx="1842997" cy="672991"/>
            <a:chOff x="1518803" y="3430058"/>
            <a:chExt cx="2457329" cy="897321"/>
          </a:xfrm>
        </p:grpSpPr>
        <p:sp>
          <p:nvSpPr>
            <p:cNvPr id="19" name="TextBox 9"/>
            <p:cNvSpPr txBox="1"/>
            <p:nvPr/>
          </p:nvSpPr>
          <p:spPr>
            <a:xfrm>
              <a:off x="1518803" y="3737823"/>
              <a:ext cx="2457329" cy="589556"/>
            </a:xfrm>
            <a:prstGeom prst="rect">
              <a:avLst/>
            </a:prstGeom>
            <a:noFill/>
          </p:spPr>
          <p:txBody>
            <a:bodyPr wrap="square" lIns="72000" tIns="0" rIns="72000" bIns="0" anchor="ctr" anchorCtr="0">
              <a:normAutofit fontScale="85000" lnSpcReduction="20000"/>
            </a:bodyPr>
            <a:lstStyle/>
            <a:p>
              <a:pPr algn="r" defTabSz="913765">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0" name="Rectangle 10"/>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3765">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6" name="Group 11"/>
          <p:cNvGrpSpPr/>
          <p:nvPr/>
        </p:nvGrpSpPr>
        <p:grpSpPr>
          <a:xfrm>
            <a:off x="6232356" y="1502444"/>
            <a:ext cx="1842997" cy="672991"/>
            <a:chOff x="8268607" y="3017352"/>
            <a:chExt cx="2457329" cy="897321"/>
          </a:xfrm>
        </p:grpSpPr>
        <p:sp>
          <p:nvSpPr>
            <p:cNvPr id="17" name="TextBox 12"/>
            <p:cNvSpPr txBox="1"/>
            <p:nvPr/>
          </p:nvSpPr>
          <p:spPr>
            <a:xfrm>
              <a:off x="8268607" y="3325117"/>
              <a:ext cx="2457329" cy="589556"/>
            </a:xfrm>
            <a:prstGeom prst="rect">
              <a:avLst/>
            </a:prstGeom>
            <a:noFill/>
          </p:spPr>
          <p:txBody>
            <a:bodyPr wrap="square" lIns="72000" tIns="0" rIns="72000" bIns="0" anchor="ctr" anchorCtr="0">
              <a:normAutofit fontScale="85000" lnSpcReduction="20000"/>
            </a:bodyPr>
            <a:lstStyle/>
            <a:p>
              <a:pPr defTabSz="913765">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8" name="Rectangle 13"/>
            <p:cNvSpPr/>
            <p:nvPr/>
          </p:nvSpPr>
          <p:spPr>
            <a:xfrm>
              <a:off x="8268607" y="3017352"/>
              <a:ext cx="2457329" cy="246221"/>
            </a:xfrm>
            <a:prstGeom prst="rect">
              <a:avLst/>
            </a:prstGeom>
          </p:spPr>
          <p:txBody>
            <a:bodyPr wrap="none" lIns="72000" tIns="0" rIns="72000" bIns="0">
              <a:normAutofit fontScale="85000" lnSpcReduction="20000"/>
            </a:bodyPr>
            <a:lstStyle/>
            <a:p>
              <a:pPr lvl="0" defTabSz="913765">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7" name="Group 14"/>
          <p:cNvGrpSpPr/>
          <p:nvPr/>
        </p:nvGrpSpPr>
        <p:grpSpPr>
          <a:xfrm>
            <a:off x="6232356" y="3039459"/>
            <a:ext cx="1842997" cy="672991"/>
            <a:chOff x="8268607" y="3017352"/>
            <a:chExt cx="2457329" cy="897321"/>
          </a:xfrm>
        </p:grpSpPr>
        <p:sp>
          <p:nvSpPr>
            <p:cNvPr id="15" name="TextBox 15"/>
            <p:cNvSpPr txBox="1"/>
            <p:nvPr/>
          </p:nvSpPr>
          <p:spPr>
            <a:xfrm>
              <a:off x="8268607" y="3325117"/>
              <a:ext cx="2457329" cy="589556"/>
            </a:xfrm>
            <a:prstGeom prst="rect">
              <a:avLst/>
            </a:prstGeom>
            <a:noFill/>
          </p:spPr>
          <p:txBody>
            <a:bodyPr wrap="square" lIns="72000" tIns="0" rIns="72000" bIns="0" anchor="ctr" anchorCtr="0">
              <a:normAutofit fontScale="85000" lnSpcReduction="20000"/>
            </a:bodyPr>
            <a:lstStyle/>
            <a:p>
              <a:pPr defTabSz="913765">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6" name="Rectangle 16"/>
            <p:cNvSpPr/>
            <p:nvPr/>
          </p:nvSpPr>
          <p:spPr>
            <a:xfrm>
              <a:off x="8268607" y="3017352"/>
              <a:ext cx="2457329" cy="246221"/>
            </a:xfrm>
            <a:prstGeom prst="rect">
              <a:avLst/>
            </a:prstGeom>
          </p:spPr>
          <p:txBody>
            <a:bodyPr wrap="none" lIns="72000" tIns="0" rIns="72000" bIns="0">
              <a:normAutofit fontScale="85000" lnSpcReduction="20000"/>
            </a:bodyPr>
            <a:lstStyle/>
            <a:p>
              <a:pPr lvl="0" defTabSz="913765">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8" name="Group 18"/>
          <p:cNvGrpSpPr/>
          <p:nvPr/>
        </p:nvGrpSpPr>
        <p:grpSpPr>
          <a:xfrm>
            <a:off x="1076827" y="3131791"/>
            <a:ext cx="1842997" cy="672991"/>
            <a:chOff x="1518803" y="3430058"/>
            <a:chExt cx="2457329" cy="897321"/>
          </a:xfrm>
        </p:grpSpPr>
        <p:sp>
          <p:nvSpPr>
            <p:cNvPr id="13" name="TextBox 19"/>
            <p:cNvSpPr txBox="1"/>
            <p:nvPr/>
          </p:nvSpPr>
          <p:spPr>
            <a:xfrm>
              <a:off x="1518803" y="3737823"/>
              <a:ext cx="2457329" cy="589556"/>
            </a:xfrm>
            <a:prstGeom prst="rect">
              <a:avLst/>
            </a:prstGeom>
            <a:noFill/>
          </p:spPr>
          <p:txBody>
            <a:bodyPr wrap="square" lIns="72000" tIns="0" rIns="72000" bIns="0" anchor="ctr" anchorCtr="0">
              <a:normAutofit fontScale="85000" lnSpcReduction="20000"/>
            </a:bodyPr>
            <a:lstStyle/>
            <a:p>
              <a:pPr algn="r" defTabSz="913765">
                <a:lnSpc>
                  <a:spcPct val="120000"/>
                </a:lnSpc>
                <a:defRPr/>
              </a:pPr>
              <a:r>
                <a:rPr lang="zh-CN" altLang="en-US" sz="105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rPr>
              </a:br>
              <a:r>
                <a:rPr lang="zh-CN" altLang="en-US" sz="105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Rectangle 23"/>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3765">
                <a:defRPr/>
              </a:pPr>
              <a:r>
                <a:rPr lang="zh-CN" altLang="en-US"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 name="组合 1"/>
          <p:cNvGrpSpPr/>
          <p:nvPr/>
        </p:nvGrpSpPr>
        <p:grpSpPr>
          <a:xfrm>
            <a:off x="3186113" y="1425810"/>
            <a:ext cx="2771775" cy="2368061"/>
            <a:chOff x="3186113" y="1425810"/>
            <a:chExt cx="2771775" cy="2368061"/>
          </a:xfrm>
        </p:grpSpPr>
        <p:grpSp>
          <p:nvGrpSpPr>
            <p:cNvPr id="4" name="Group 29"/>
            <p:cNvGrpSpPr/>
            <p:nvPr/>
          </p:nvGrpSpPr>
          <p:grpSpPr>
            <a:xfrm>
              <a:off x="3186113" y="1425810"/>
              <a:ext cx="2771775" cy="2368061"/>
              <a:chOff x="4248150" y="1617786"/>
              <a:chExt cx="3695700" cy="3157414"/>
            </a:xfrm>
          </p:grpSpPr>
          <p:sp>
            <p:nvSpPr>
              <p:cNvPr id="21" name="Freeform: Shape 27"/>
              <p:cNvSpPr/>
              <p:nvPr/>
            </p:nvSpPr>
            <p:spPr>
              <a:xfrm>
                <a:off x="5233949" y="1617786"/>
                <a:ext cx="1686002" cy="1243752"/>
              </a:xfrm>
              <a:custGeom>
                <a:gdLst>
                  <a:gd name="connsiteX0" fmla="*/ 236542 w 1885950"/>
                  <a:gd name="connsiteY0" fmla="*/ 0 h 1391253"/>
                  <a:gd name="connsiteX1" fmla="*/ 1649408 w 1885950"/>
                  <a:gd name="connsiteY1" fmla="*/ 0 h 1391253"/>
                  <a:gd name="connsiteX2" fmla="*/ 1885950 w 1885950"/>
                  <a:gd name="connsiteY2" fmla="*/ 236542 h 1391253"/>
                  <a:gd name="connsiteX3" fmla="*/ 1885950 w 1885950"/>
                  <a:gd name="connsiteY3" fmla="*/ 1182683 h 1391253"/>
                  <a:gd name="connsiteX4" fmla="*/ 1781661 w 1885950"/>
                  <a:gd name="connsiteY4" fmla="*/ 1378827 h 1391253"/>
                  <a:gd name="connsiteX5" fmla="*/ 1758769 w 1885950"/>
                  <a:gd name="connsiteY5" fmla="*/ 1391253 h 1391253"/>
                  <a:gd name="connsiteX6" fmla="*/ 1765300 w 1885950"/>
                  <a:gd name="connsiteY6" fmla="*/ 1358900 h 1391253"/>
                  <a:gd name="connsiteX7" fmla="*/ 1765300 w 1885950"/>
                  <a:gd name="connsiteY7" fmla="*/ 273051 h 1391253"/>
                  <a:gd name="connsiteX8" fmla="*/ 1598612 w 1885950"/>
                  <a:gd name="connsiteY8" fmla="*/ 106363 h 1391253"/>
                  <a:gd name="connsiteX9" fmla="*/ 287338 w 1885950"/>
                  <a:gd name="connsiteY9" fmla="*/ 106363 h 1391253"/>
                  <a:gd name="connsiteX10" fmla="*/ 120650 w 1885950"/>
                  <a:gd name="connsiteY10" fmla="*/ 273051 h 1391253"/>
                  <a:gd name="connsiteX11" fmla="*/ 120650 w 1885950"/>
                  <a:gd name="connsiteY11" fmla="*/ 1358900 h 1391253"/>
                  <a:gd name="connsiteX12" fmla="*/ 127182 w 1885950"/>
                  <a:gd name="connsiteY12" fmla="*/ 1391253 h 1391253"/>
                  <a:gd name="connsiteX13" fmla="*/ 104289 w 1885950"/>
                  <a:gd name="connsiteY13" fmla="*/ 1378827 h 1391253"/>
                  <a:gd name="connsiteX14" fmla="*/ 0 w 1885950"/>
                  <a:gd name="connsiteY14" fmla="*/ 1182683 h 1391253"/>
                  <a:gd name="connsiteX15" fmla="*/ 0 w 1885950"/>
                  <a:gd name="connsiteY15" fmla="*/ 236542 h 1391253"/>
                  <a:gd name="connsiteX16" fmla="*/ 236542 w 1885950"/>
                  <a:gd name="connsiteY16" fmla="*/ 0 h 139125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85950" h="1391253">
                    <a:moveTo>
                      <a:pt x="236542" y="0"/>
                    </a:moveTo>
                    <a:lnTo>
                      <a:pt x="1649408" y="0"/>
                    </a:lnTo>
                    <a:cubicBezTo>
                      <a:pt x="1780047" y="0"/>
                      <a:pt x="1885950" y="105903"/>
                      <a:pt x="1885950" y="236542"/>
                    </a:cubicBezTo>
                    <a:lnTo>
                      <a:pt x="1885950" y="1182683"/>
                    </a:lnTo>
                    <a:cubicBezTo>
                      <a:pt x="1885950" y="1264333"/>
                      <a:pt x="1844582" y="1336319"/>
                      <a:pt x="1781661" y="1378827"/>
                    </a:cubicBezTo>
                    <a:lnTo>
                      <a:pt x="1758769" y="1391253"/>
                    </a:lnTo>
                    <a:lnTo>
                      <a:pt x="1765300" y="1358900"/>
                    </a:lnTo>
                    <a:lnTo>
                      <a:pt x="1765300" y="273051"/>
                    </a:lnTo>
                    <a:cubicBezTo>
                      <a:pt x="1765300" y="180992"/>
                      <a:pt x="1690671" y="106363"/>
                      <a:pt x="1598612" y="106363"/>
                    </a:cubicBezTo>
                    <a:lnTo>
                      <a:pt x="287338" y="106363"/>
                    </a:lnTo>
                    <a:cubicBezTo>
                      <a:pt x="195279" y="106363"/>
                      <a:pt x="120650" y="180992"/>
                      <a:pt x="120650" y="273051"/>
                    </a:cubicBezTo>
                    <a:lnTo>
                      <a:pt x="120650" y="1358900"/>
                    </a:lnTo>
                    <a:lnTo>
                      <a:pt x="127182" y="1391253"/>
                    </a:lnTo>
                    <a:lnTo>
                      <a:pt x="104289" y="1378827"/>
                    </a:lnTo>
                    <a:cubicBezTo>
                      <a:pt x="41369" y="1336319"/>
                      <a:pt x="0" y="1264333"/>
                      <a:pt x="0" y="1182683"/>
                    </a:cubicBezTo>
                    <a:lnTo>
                      <a:pt x="0" y="236542"/>
                    </a:lnTo>
                    <a:cubicBezTo>
                      <a:pt x="0" y="105903"/>
                      <a:pt x="105903" y="0"/>
                      <a:pt x="236542" y="0"/>
                    </a:cubicBezTo>
                    <a:close/>
                  </a:path>
                </a:pathLst>
              </a:cu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7"/>
              <p:cNvSpPr/>
              <p:nvPr/>
            </p:nvSpPr>
            <p:spPr>
              <a:xfrm>
                <a:off x="4248150" y="3429000"/>
                <a:ext cx="1847850" cy="1346200"/>
              </a:xfrm>
              <a:custGeom>
                <a:gdLst>
                  <a:gd name="connsiteX0" fmla="*/ 0 w 1847850"/>
                  <a:gd name="connsiteY0" fmla="*/ 0 h 1346200"/>
                  <a:gd name="connsiteX1" fmla="*/ 1847850 w 1847850"/>
                  <a:gd name="connsiteY1" fmla="*/ 0 h 1346200"/>
                  <a:gd name="connsiteX2" fmla="*/ 1847850 w 1847850"/>
                  <a:gd name="connsiteY2" fmla="*/ 1346200 h 1346200"/>
                  <a:gd name="connsiteX3" fmla="*/ 448742 w 1847850"/>
                  <a:gd name="connsiteY3" fmla="*/ 1346200 h 1346200"/>
                  <a:gd name="connsiteX4" fmla="*/ 0 w 1847850"/>
                  <a:gd name="connsiteY4" fmla="*/ 897458 h 1346200"/>
                  <a:gd name="connsiteX5" fmla="*/ 0 w 1847850"/>
                  <a:gd name="connsiteY5" fmla="*/ 0 h 1346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7850" h="1346200">
                    <a:moveTo>
                      <a:pt x="0" y="0"/>
                    </a:moveTo>
                    <a:lnTo>
                      <a:pt x="1847850" y="0"/>
                    </a:lnTo>
                    <a:lnTo>
                      <a:pt x="1847850" y="1346200"/>
                    </a:lnTo>
                    <a:lnTo>
                      <a:pt x="448742" y="1346200"/>
                    </a:lnTo>
                    <a:cubicBezTo>
                      <a:pt x="200909" y="1346200"/>
                      <a:pt x="0" y="1145291"/>
                      <a:pt x="0" y="897458"/>
                    </a:cubicBezTo>
                    <a:lnTo>
                      <a:pt x="0" y="0"/>
                    </a:lnTo>
                    <a:close/>
                  </a:path>
                </a:pathLst>
              </a:cu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22"/>
              <p:cNvSpPr/>
              <p:nvPr/>
            </p:nvSpPr>
            <p:spPr>
              <a:xfrm>
                <a:off x="5815013" y="3429000"/>
                <a:ext cx="2128837" cy="1346200"/>
              </a:xfrm>
              <a:custGeom>
                <a:gdLst>
                  <a:gd name="connsiteX0" fmla="*/ 280987 w 2128837"/>
                  <a:gd name="connsiteY0" fmla="*/ 0 h 1346200"/>
                  <a:gd name="connsiteX1" fmla="*/ 2128837 w 2128837"/>
                  <a:gd name="connsiteY1" fmla="*/ 0 h 1346200"/>
                  <a:gd name="connsiteX2" fmla="*/ 2128837 w 2128837"/>
                  <a:gd name="connsiteY2" fmla="*/ 897458 h 1346200"/>
                  <a:gd name="connsiteX3" fmla="*/ 1680095 w 2128837"/>
                  <a:gd name="connsiteY3" fmla="*/ 1346200 h 1346200"/>
                  <a:gd name="connsiteX4" fmla="*/ 280987 w 2128837"/>
                  <a:gd name="connsiteY4" fmla="*/ 1346200 h 1346200"/>
                  <a:gd name="connsiteX5" fmla="*/ 280987 w 2128837"/>
                  <a:gd name="connsiteY5" fmla="*/ 831717 h 1346200"/>
                  <a:gd name="connsiteX6" fmla="*/ 260240 w 2128837"/>
                  <a:gd name="connsiteY6" fmla="*/ 845704 h 1346200"/>
                  <a:gd name="connsiteX7" fmla="*/ 187325 w 2128837"/>
                  <a:gd name="connsiteY7" fmla="*/ 860425 h 1346200"/>
                  <a:gd name="connsiteX8" fmla="*/ 0 w 2128837"/>
                  <a:gd name="connsiteY8" fmla="*/ 673100 h 1346200"/>
                  <a:gd name="connsiteX9" fmla="*/ 187325 w 2128837"/>
                  <a:gd name="connsiteY9" fmla="*/ 485775 h 1346200"/>
                  <a:gd name="connsiteX10" fmla="*/ 260240 w 2128837"/>
                  <a:gd name="connsiteY10" fmla="*/ 500496 h 1346200"/>
                  <a:gd name="connsiteX11" fmla="*/ 280987 w 2128837"/>
                  <a:gd name="connsiteY11" fmla="*/ 514484 h 1346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8837" h="1346200">
                    <a:moveTo>
                      <a:pt x="280987" y="0"/>
                    </a:moveTo>
                    <a:lnTo>
                      <a:pt x="2128837" y="0"/>
                    </a:lnTo>
                    <a:lnTo>
                      <a:pt x="2128837" y="897458"/>
                    </a:lnTo>
                    <a:cubicBezTo>
                      <a:pt x="2128837" y="1145291"/>
                      <a:pt x="1927928" y="1346200"/>
                      <a:pt x="1680095" y="1346200"/>
                    </a:cubicBezTo>
                    <a:lnTo>
                      <a:pt x="280987" y="1346200"/>
                    </a:lnTo>
                    <a:lnTo>
                      <a:pt x="280987" y="831717"/>
                    </a:lnTo>
                    <a:lnTo>
                      <a:pt x="260240" y="845704"/>
                    </a:lnTo>
                    <a:cubicBezTo>
                      <a:pt x="237829" y="855183"/>
                      <a:pt x="213189" y="860425"/>
                      <a:pt x="187325" y="860425"/>
                    </a:cubicBezTo>
                    <a:cubicBezTo>
                      <a:pt x="83868" y="860425"/>
                      <a:pt x="0" y="776557"/>
                      <a:pt x="0" y="673100"/>
                    </a:cubicBezTo>
                    <a:cubicBezTo>
                      <a:pt x="0" y="569643"/>
                      <a:pt x="83868" y="485775"/>
                      <a:pt x="187325" y="485775"/>
                    </a:cubicBezTo>
                    <a:cubicBezTo>
                      <a:pt x="213189" y="485775"/>
                      <a:pt x="237829" y="491017"/>
                      <a:pt x="260240" y="500496"/>
                    </a:cubicBezTo>
                    <a:lnTo>
                      <a:pt x="280987" y="514484"/>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21"/>
              <p:cNvSpPr/>
              <p:nvPr/>
            </p:nvSpPr>
            <p:spPr>
              <a:xfrm>
                <a:off x="6096000" y="2082800"/>
                <a:ext cx="1847850" cy="1593056"/>
              </a:xfrm>
              <a:custGeom>
                <a:gdLst>
                  <a:gd name="connsiteX0" fmla="*/ 0 w 1847850"/>
                  <a:gd name="connsiteY0" fmla="*/ 0 h 1593056"/>
                  <a:gd name="connsiteX1" fmla="*/ 1399108 w 1847850"/>
                  <a:gd name="connsiteY1" fmla="*/ 0 h 1593056"/>
                  <a:gd name="connsiteX2" fmla="*/ 1847850 w 1847850"/>
                  <a:gd name="connsiteY2" fmla="*/ 448742 h 1593056"/>
                  <a:gd name="connsiteX3" fmla="*/ 1847850 w 1847850"/>
                  <a:gd name="connsiteY3" fmla="*/ 1346200 h 1593056"/>
                  <a:gd name="connsiteX4" fmla="*/ 1099232 w 1847850"/>
                  <a:gd name="connsiteY4" fmla="*/ 1346200 h 1593056"/>
                  <a:gd name="connsiteX5" fmla="*/ 1111250 w 1847850"/>
                  <a:gd name="connsiteY5" fmla="*/ 1405731 h 1593056"/>
                  <a:gd name="connsiteX6" fmla="*/ 923925 w 1847850"/>
                  <a:gd name="connsiteY6" fmla="*/ 1593056 h 1593056"/>
                  <a:gd name="connsiteX7" fmla="*/ 736600 w 1847850"/>
                  <a:gd name="connsiteY7" fmla="*/ 1405731 h 1593056"/>
                  <a:gd name="connsiteX8" fmla="*/ 748619 w 1847850"/>
                  <a:gd name="connsiteY8" fmla="*/ 1346200 h 1593056"/>
                  <a:gd name="connsiteX9" fmla="*/ 0 w 1847850"/>
                  <a:gd name="connsiteY9" fmla="*/ 1346200 h 159305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850" h="1593056">
                    <a:moveTo>
                      <a:pt x="0" y="0"/>
                    </a:moveTo>
                    <a:lnTo>
                      <a:pt x="1399108" y="0"/>
                    </a:lnTo>
                    <a:cubicBezTo>
                      <a:pt x="1646941" y="0"/>
                      <a:pt x="1847850" y="200909"/>
                      <a:pt x="1847850" y="448742"/>
                    </a:cubicBezTo>
                    <a:lnTo>
                      <a:pt x="1847850" y="1346200"/>
                    </a:lnTo>
                    <a:lnTo>
                      <a:pt x="1099232" y="1346200"/>
                    </a:lnTo>
                    <a:lnTo>
                      <a:pt x="1111250" y="1405731"/>
                    </a:lnTo>
                    <a:cubicBezTo>
                      <a:pt x="1111250" y="1509188"/>
                      <a:pt x="1027382" y="1593056"/>
                      <a:pt x="923925" y="1593056"/>
                    </a:cubicBezTo>
                    <a:cubicBezTo>
                      <a:pt x="820468" y="1593056"/>
                      <a:pt x="736600" y="1509188"/>
                      <a:pt x="736600" y="1405731"/>
                    </a:cubicBezTo>
                    <a:lnTo>
                      <a:pt x="748619" y="1346200"/>
                    </a:lnTo>
                    <a:lnTo>
                      <a:pt x="0" y="134620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20"/>
              <p:cNvSpPr/>
              <p:nvPr/>
            </p:nvSpPr>
            <p:spPr>
              <a:xfrm>
                <a:off x="4248150" y="2082800"/>
                <a:ext cx="2128838" cy="1346200"/>
              </a:xfrm>
              <a:custGeom>
                <a:gdLst>
                  <a:gd name="connsiteX0" fmla="*/ 448742 w 2128838"/>
                  <a:gd name="connsiteY0" fmla="*/ 0 h 1346200"/>
                  <a:gd name="connsiteX1" fmla="*/ 1847850 w 2128838"/>
                  <a:gd name="connsiteY1" fmla="*/ 0 h 1346200"/>
                  <a:gd name="connsiteX2" fmla="*/ 1847850 w 2128838"/>
                  <a:gd name="connsiteY2" fmla="*/ 514484 h 1346200"/>
                  <a:gd name="connsiteX3" fmla="*/ 1868598 w 2128838"/>
                  <a:gd name="connsiteY3" fmla="*/ 500496 h 1346200"/>
                  <a:gd name="connsiteX4" fmla="*/ 1941513 w 2128838"/>
                  <a:gd name="connsiteY4" fmla="*/ 485775 h 1346200"/>
                  <a:gd name="connsiteX5" fmla="*/ 2128838 w 2128838"/>
                  <a:gd name="connsiteY5" fmla="*/ 673100 h 1346200"/>
                  <a:gd name="connsiteX6" fmla="*/ 1941513 w 2128838"/>
                  <a:gd name="connsiteY6" fmla="*/ 860425 h 1346200"/>
                  <a:gd name="connsiteX7" fmla="*/ 1868598 w 2128838"/>
                  <a:gd name="connsiteY7" fmla="*/ 845704 h 1346200"/>
                  <a:gd name="connsiteX8" fmla="*/ 1847850 w 2128838"/>
                  <a:gd name="connsiteY8" fmla="*/ 831716 h 1346200"/>
                  <a:gd name="connsiteX9" fmla="*/ 1847850 w 2128838"/>
                  <a:gd name="connsiteY9" fmla="*/ 1346200 h 1346200"/>
                  <a:gd name="connsiteX10" fmla="*/ 0 w 2128838"/>
                  <a:gd name="connsiteY10" fmla="*/ 1346200 h 1346200"/>
                  <a:gd name="connsiteX11" fmla="*/ 0 w 2128838"/>
                  <a:gd name="connsiteY11" fmla="*/ 448742 h 1346200"/>
                  <a:gd name="connsiteX12" fmla="*/ 448742 w 2128838"/>
                  <a:gd name="connsiteY12" fmla="*/ 0 h 1346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838" h="1346200">
                    <a:moveTo>
                      <a:pt x="448742" y="0"/>
                    </a:moveTo>
                    <a:lnTo>
                      <a:pt x="1847850" y="0"/>
                    </a:lnTo>
                    <a:lnTo>
                      <a:pt x="1847850" y="514484"/>
                    </a:lnTo>
                    <a:lnTo>
                      <a:pt x="1868598" y="500496"/>
                    </a:lnTo>
                    <a:cubicBezTo>
                      <a:pt x="1891009" y="491017"/>
                      <a:pt x="1915649" y="485775"/>
                      <a:pt x="1941513" y="485775"/>
                    </a:cubicBezTo>
                    <a:cubicBezTo>
                      <a:pt x="2044970" y="485775"/>
                      <a:pt x="2128838" y="569643"/>
                      <a:pt x="2128838" y="673100"/>
                    </a:cubicBezTo>
                    <a:cubicBezTo>
                      <a:pt x="2128838" y="776557"/>
                      <a:pt x="2044970" y="860425"/>
                      <a:pt x="1941513" y="860425"/>
                    </a:cubicBezTo>
                    <a:cubicBezTo>
                      <a:pt x="1915649" y="860425"/>
                      <a:pt x="1891009" y="855183"/>
                      <a:pt x="1868598" y="845704"/>
                    </a:cubicBezTo>
                    <a:lnTo>
                      <a:pt x="1847850" y="831716"/>
                    </a:lnTo>
                    <a:lnTo>
                      <a:pt x="1847850" y="1346200"/>
                    </a:lnTo>
                    <a:lnTo>
                      <a:pt x="0" y="1346200"/>
                    </a:lnTo>
                    <a:lnTo>
                      <a:pt x="0" y="448742"/>
                    </a:lnTo>
                    <a:cubicBezTo>
                      <a:pt x="0" y="200909"/>
                      <a:pt x="200909" y="0"/>
                      <a:pt x="448742"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Oval 17"/>
              <p:cNvSpPr/>
              <p:nvPr/>
            </p:nvSpPr>
            <p:spPr>
              <a:xfrm>
                <a:off x="4984750" y="3182144"/>
                <a:ext cx="374650" cy="374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Freeform: Shape 30"/>
            <p:cNvSpPr/>
            <p:nvPr/>
          </p:nvSpPr>
          <p:spPr bwMode="auto">
            <a:xfrm>
              <a:off x="3638848" y="3077416"/>
              <a:ext cx="386834" cy="407914"/>
            </a:xfrm>
            <a:custGeom>
              <a:gdLst>
                <a:gd name="connsiteX0" fmla="*/ 247650 w 315154"/>
                <a:gd name="connsiteY0" fmla="*/ 287878 h 332328"/>
                <a:gd name="connsiteX1" fmla="*/ 269875 w 315154"/>
                <a:gd name="connsiteY1" fmla="*/ 310103 h 332328"/>
                <a:gd name="connsiteX2" fmla="*/ 247650 w 315154"/>
                <a:gd name="connsiteY2" fmla="*/ 332328 h 332328"/>
                <a:gd name="connsiteX3" fmla="*/ 225425 w 315154"/>
                <a:gd name="connsiteY3" fmla="*/ 310103 h 332328"/>
                <a:gd name="connsiteX4" fmla="*/ 247650 w 315154"/>
                <a:gd name="connsiteY4" fmla="*/ 287878 h 332328"/>
                <a:gd name="connsiteX5" fmla="*/ 127795 w 315154"/>
                <a:gd name="connsiteY5" fmla="*/ 287878 h 332328"/>
                <a:gd name="connsiteX6" fmla="*/ 149227 w 315154"/>
                <a:gd name="connsiteY6" fmla="*/ 310103 h 332328"/>
                <a:gd name="connsiteX7" fmla="*/ 127795 w 315154"/>
                <a:gd name="connsiteY7" fmla="*/ 332328 h 332328"/>
                <a:gd name="connsiteX8" fmla="*/ 106363 w 315154"/>
                <a:gd name="connsiteY8" fmla="*/ 310103 h 332328"/>
                <a:gd name="connsiteX9" fmla="*/ 127795 w 315154"/>
                <a:gd name="connsiteY9" fmla="*/ 287878 h 332328"/>
                <a:gd name="connsiteX10" fmla="*/ 250826 w 315154"/>
                <a:gd name="connsiteY10" fmla="*/ 154528 h 332328"/>
                <a:gd name="connsiteX11" fmla="*/ 239713 w 315154"/>
                <a:gd name="connsiteY11" fmla="*/ 202153 h 332328"/>
                <a:gd name="connsiteX12" fmla="*/ 266701 w 315154"/>
                <a:gd name="connsiteY12" fmla="*/ 202153 h 332328"/>
                <a:gd name="connsiteX13" fmla="*/ 276226 w 315154"/>
                <a:gd name="connsiteY13" fmla="*/ 154528 h 332328"/>
                <a:gd name="connsiteX14" fmla="*/ 196850 w 315154"/>
                <a:gd name="connsiteY14" fmla="*/ 154528 h 332328"/>
                <a:gd name="connsiteX15" fmla="*/ 196850 w 315154"/>
                <a:gd name="connsiteY15" fmla="*/ 202153 h 332328"/>
                <a:gd name="connsiteX16" fmla="*/ 217488 w 315154"/>
                <a:gd name="connsiteY16" fmla="*/ 202153 h 332328"/>
                <a:gd name="connsiteX17" fmla="*/ 230188 w 315154"/>
                <a:gd name="connsiteY17" fmla="*/ 154528 h 332328"/>
                <a:gd name="connsiteX18" fmla="*/ 146050 w 315154"/>
                <a:gd name="connsiteY18" fmla="*/ 154528 h 332328"/>
                <a:gd name="connsiteX19" fmla="*/ 157162 w 315154"/>
                <a:gd name="connsiteY19" fmla="*/ 202153 h 332328"/>
                <a:gd name="connsiteX20" fmla="*/ 177800 w 315154"/>
                <a:gd name="connsiteY20" fmla="*/ 202153 h 332328"/>
                <a:gd name="connsiteX21" fmla="*/ 177800 w 315154"/>
                <a:gd name="connsiteY21" fmla="*/ 154528 h 332328"/>
                <a:gd name="connsiteX22" fmla="*/ 98425 w 315154"/>
                <a:gd name="connsiteY22" fmla="*/ 154528 h 332328"/>
                <a:gd name="connsiteX23" fmla="*/ 109537 w 315154"/>
                <a:gd name="connsiteY23" fmla="*/ 202153 h 332328"/>
                <a:gd name="connsiteX24" fmla="*/ 136525 w 315154"/>
                <a:gd name="connsiteY24" fmla="*/ 202153 h 332328"/>
                <a:gd name="connsiteX25" fmla="*/ 125412 w 315154"/>
                <a:gd name="connsiteY25" fmla="*/ 154528 h 332328"/>
                <a:gd name="connsiteX26" fmla="*/ 196850 w 315154"/>
                <a:gd name="connsiteY26" fmla="*/ 86266 h 332328"/>
                <a:gd name="connsiteX27" fmla="*/ 196850 w 315154"/>
                <a:gd name="connsiteY27" fmla="*/ 133891 h 332328"/>
                <a:gd name="connsiteX28" fmla="*/ 233363 w 315154"/>
                <a:gd name="connsiteY28" fmla="*/ 133891 h 332328"/>
                <a:gd name="connsiteX29" fmla="*/ 246063 w 315154"/>
                <a:gd name="connsiteY29" fmla="*/ 86266 h 332328"/>
                <a:gd name="connsiteX30" fmla="*/ 130175 w 315154"/>
                <a:gd name="connsiteY30" fmla="*/ 86266 h 332328"/>
                <a:gd name="connsiteX31" fmla="*/ 141287 w 315154"/>
                <a:gd name="connsiteY31" fmla="*/ 133891 h 332328"/>
                <a:gd name="connsiteX32" fmla="*/ 177800 w 315154"/>
                <a:gd name="connsiteY32" fmla="*/ 133891 h 332328"/>
                <a:gd name="connsiteX33" fmla="*/ 177800 w 315154"/>
                <a:gd name="connsiteY33" fmla="*/ 86266 h 332328"/>
                <a:gd name="connsiteX34" fmla="*/ 84138 w 315154"/>
                <a:gd name="connsiteY34" fmla="*/ 86266 h 332328"/>
                <a:gd name="connsiteX35" fmla="*/ 93663 w 315154"/>
                <a:gd name="connsiteY35" fmla="*/ 133891 h 332328"/>
                <a:gd name="connsiteX36" fmla="*/ 120651 w 315154"/>
                <a:gd name="connsiteY36" fmla="*/ 133891 h 332328"/>
                <a:gd name="connsiteX37" fmla="*/ 109538 w 315154"/>
                <a:gd name="connsiteY37" fmla="*/ 86266 h 332328"/>
                <a:gd name="connsiteX38" fmla="*/ 266700 w 315154"/>
                <a:gd name="connsiteY38" fmla="*/ 86266 h 332328"/>
                <a:gd name="connsiteX39" fmla="*/ 254000 w 315154"/>
                <a:gd name="connsiteY39" fmla="*/ 133891 h 332328"/>
                <a:gd name="connsiteX40" fmla="*/ 280988 w 315154"/>
                <a:gd name="connsiteY40" fmla="*/ 133891 h 332328"/>
                <a:gd name="connsiteX41" fmla="*/ 293688 w 315154"/>
                <a:gd name="connsiteY41" fmla="*/ 86266 h 332328"/>
                <a:gd name="connsiteX42" fmla="*/ 12947 w 315154"/>
                <a:gd name="connsiteY42" fmla="*/ 248 h 332328"/>
                <a:gd name="connsiteX43" fmla="*/ 59557 w 315154"/>
                <a:gd name="connsiteY43" fmla="*/ 8021 h 332328"/>
                <a:gd name="connsiteX44" fmla="*/ 67326 w 315154"/>
                <a:gd name="connsiteY44" fmla="*/ 17089 h 332328"/>
                <a:gd name="connsiteX45" fmla="*/ 77683 w 315154"/>
                <a:gd name="connsiteY45" fmla="*/ 65022 h 332328"/>
                <a:gd name="connsiteX46" fmla="*/ 305555 w 315154"/>
                <a:gd name="connsiteY46" fmla="*/ 65022 h 332328"/>
                <a:gd name="connsiteX47" fmla="*/ 313324 w 315154"/>
                <a:gd name="connsiteY47" fmla="*/ 68908 h 332328"/>
                <a:gd name="connsiteX48" fmla="*/ 314618 w 315154"/>
                <a:gd name="connsiteY48" fmla="*/ 77976 h 332328"/>
                <a:gd name="connsiteX49" fmla="*/ 282250 w 315154"/>
                <a:gd name="connsiteY49" fmla="*/ 215295 h 332328"/>
                <a:gd name="connsiteX50" fmla="*/ 273187 w 315154"/>
                <a:gd name="connsiteY50" fmla="*/ 223068 h 332328"/>
                <a:gd name="connsiteX51" fmla="*/ 100988 w 315154"/>
                <a:gd name="connsiteY51" fmla="*/ 223068 h 332328"/>
                <a:gd name="connsiteX52" fmla="*/ 86746 w 315154"/>
                <a:gd name="connsiteY52" fmla="*/ 238614 h 332328"/>
                <a:gd name="connsiteX53" fmla="*/ 100988 w 315154"/>
                <a:gd name="connsiteY53" fmla="*/ 252864 h 332328"/>
                <a:gd name="connsiteX54" fmla="*/ 302966 w 315154"/>
                <a:gd name="connsiteY54" fmla="*/ 252864 h 332328"/>
                <a:gd name="connsiteX55" fmla="*/ 313324 w 315154"/>
                <a:gd name="connsiteY55" fmla="*/ 263227 h 332328"/>
                <a:gd name="connsiteX56" fmla="*/ 302966 w 315154"/>
                <a:gd name="connsiteY56" fmla="*/ 273591 h 332328"/>
                <a:gd name="connsiteX57" fmla="*/ 100988 w 315154"/>
                <a:gd name="connsiteY57" fmla="*/ 273591 h 332328"/>
                <a:gd name="connsiteX58" fmla="*/ 66031 w 315154"/>
                <a:gd name="connsiteY58" fmla="*/ 238614 h 332328"/>
                <a:gd name="connsiteX59" fmla="*/ 88041 w 315154"/>
                <a:gd name="connsiteY59" fmla="*/ 204931 h 332328"/>
                <a:gd name="connsiteX60" fmla="*/ 49199 w 315154"/>
                <a:gd name="connsiteY60" fmla="*/ 27453 h 332328"/>
                <a:gd name="connsiteX61" fmla="*/ 9063 w 315154"/>
                <a:gd name="connsiteY61" fmla="*/ 20976 h 332328"/>
                <a:gd name="connsiteX62" fmla="*/ 0 w 315154"/>
                <a:gd name="connsiteY62" fmla="*/ 9317 h 332328"/>
                <a:gd name="connsiteX63" fmla="*/ 12947 w 315154"/>
                <a:gd name="connsiteY63" fmla="*/ 248 h 3323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15154" h="332328">
                  <a:moveTo>
                    <a:pt x="247650" y="287878"/>
                  </a:moveTo>
                  <a:cubicBezTo>
                    <a:pt x="259925" y="287878"/>
                    <a:pt x="269875" y="297828"/>
                    <a:pt x="269875" y="310103"/>
                  </a:cubicBezTo>
                  <a:cubicBezTo>
                    <a:pt x="269875" y="322378"/>
                    <a:pt x="259925" y="332328"/>
                    <a:pt x="247650" y="332328"/>
                  </a:cubicBezTo>
                  <a:cubicBezTo>
                    <a:pt x="235375" y="332328"/>
                    <a:pt x="225425" y="322378"/>
                    <a:pt x="225425" y="310103"/>
                  </a:cubicBezTo>
                  <a:cubicBezTo>
                    <a:pt x="225425" y="297828"/>
                    <a:pt x="235375" y="287878"/>
                    <a:pt x="247650" y="287878"/>
                  </a:cubicBezTo>
                  <a:close/>
                  <a:moveTo>
                    <a:pt x="127795" y="287878"/>
                  </a:moveTo>
                  <a:cubicBezTo>
                    <a:pt x="139632" y="287878"/>
                    <a:pt x="149227" y="297828"/>
                    <a:pt x="149227" y="310103"/>
                  </a:cubicBezTo>
                  <a:cubicBezTo>
                    <a:pt x="149227" y="322378"/>
                    <a:pt x="139632" y="332328"/>
                    <a:pt x="127795" y="332328"/>
                  </a:cubicBezTo>
                  <a:cubicBezTo>
                    <a:pt x="115958" y="332328"/>
                    <a:pt x="106363" y="322378"/>
                    <a:pt x="106363" y="310103"/>
                  </a:cubicBezTo>
                  <a:cubicBezTo>
                    <a:pt x="106363" y="297828"/>
                    <a:pt x="115958" y="287878"/>
                    <a:pt x="127795" y="287878"/>
                  </a:cubicBezTo>
                  <a:close/>
                  <a:moveTo>
                    <a:pt x="250826" y="154528"/>
                  </a:moveTo>
                  <a:lnTo>
                    <a:pt x="239713" y="202153"/>
                  </a:lnTo>
                  <a:lnTo>
                    <a:pt x="266701" y="202153"/>
                  </a:lnTo>
                  <a:lnTo>
                    <a:pt x="276226" y="154528"/>
                  </a:lnTo>
                  <a:close/>
                  <a:moveTo>
                    <a:pt x="196850" y="154528"/>
                  </a:moveTo>
                  <a:lnTo>
                    <a:pt x="196850" y="202153"/>
                  </a:lnTo>
                  <a:lnTo>
                    <a:pt x="217488" y="202153"/>
                  </a:lnTo>
                  <a:lnTo>
                    <a:pt x="230188" y="154528"/>
                  </a:lnTo>
                  <a:close/>
                  <a:moveTo>
                    <a:pt x="146050" y="154528"/>
                  </a:moveTo>
                  <a:lnTo>
                    <a:pt x="157162" y="202153"/>
                  </a:lnTo>
                  <a:lnTo>
                    <a:pt x="177800" y="202153"/>
                  </a:lnTo>
                  <a:lnTo>
                    <a:pt x="177800" y="154528"/>
                  </a:lnTo>
                  <a:close/>
                  <a:moveTo>
                    <a:pt x="98425" y="154528"/>
                  </a:moveTo>
                  <a:lnTo>
                    <a:pt x="109537" y="202153"/>
                  </a:lnTo>
                  <a:lnTo>
                    <a:pt x="136525" y="202153"/>
                  </a:lnTo>
                  <a:lnTo>
                    <a:pt x="125412" y="154528"/>
                  </a:lnTo>
                  <a:close/>
                  <a:moveTo>
                    <a:pt x="196850" y="86266"/>
                  </a:moveTo>
                  <a:lnTo>
                    <a:pt x="196850" y="133891"/>
                  </a:lnTo>
                  <a:lnTo>
                    <a:pt x="233363" y="133891"/>
                  </a:lnTo>
                  <a:lnTo>
                    <a:pt x="246063" y="86266"/>
                  </a:lnTo>
                  <a:close/>
                  <a:moveTo>
                    <a:pt x="130175" y="86266"/>
                  </a:moveTo>
                  <a:lnTo>
                    <a:pt x="141287" y="133891"/>
                  </a:lnTo>
                  <a:lnTo>
                    <a:pt x="177800" y="133891"/>
                  </a:lnTo>
                  <a:lnTo>
                    <a:pt x="177800" y="86266"/>
                  </a:lnTo>
                  <a:close/>
                  <a:moveTo>
                    <a:pt x="84138" y="86266"/>
                  </a:moveTo>
                  <a:lnTo>
                    <a:pt x="93663" y="133891"/>
                  </a:lnTo>
                  <a:lnTo>
                    <a:pt x="120651" y="133891"/>
                  </a:lnTo>
                  <a:lnTo>
                    <a:pt x="109538" y="86266"/>
                  </a:lnTo>
                  <a:close/>
                  <a:moveTo>
                    <a:pt x="266700" y="86266"/>
                  </a:moveTo>
                  <a:lnTo>
                    <a:pt x="254000" y="133891"/>
                  </a:lnTo>
                  <a:lnTo>
                    <a:pt x="280988" y="133891"/>
                  </a:lnTo>
                  <a:lnTo>
                    <a:pt x="293688" y="86266"/>
                  </a:lnTo>
                  <a:close/>
                  <a:moveTo>
                    <a:pt x="12947" y="248"/>
                  </a:moveTo>
                  <a:cubicBezTo>
                    <a:pt x="12947" y="248"/>
                    <a:pt x="12947" y="248"/>
                    <a:pt x="59557" y="8021"/>
                  </a:cubicBezTo>
                  <a:cubicBezTo>
                    <a:pt x="63441" y="9317"/>
                    <a:pt x="66031" y="11908"/>
                    <a:pt x="67326" y="17089"/>
                  </a:cubicBezTo>
                  <a:cubicBezTo>
                    <a:pt x="67326" y="17089"/>
                    <a:pt x="67326" y="17089"/>
                    <a:pt x="77683" y="65022"/>
                  </a:cubicBezTo>
                  <a:cubicBezTo>
                    <a:pt x="77683" y="65022"/>
                    <a:pt x="77683" y="65022"/>
                    <a:pt x="305555" y="65022"/>
                  </a:cubicBezTo>
                  <a:cubicBezTo>
                    <a:pt x="308145" y="65022"/>
                    <a:pt x="310734" y="66317"/>
                    <a:pt x="313324" y="68908"/>
                  </a:cubicBezTo>
                  <a:cubicBezTo>
                    <a:pt x="314618" y="71499"/>
                    <a:pt x="315913" y="74090"/>
                    <a:pt x="314618" y="77976"/>
                  </a:cubicBezTo>
                  <a:cubicBezTo>
                    <a:pt x="314618" y="77976"/>
                    <a:pt x="314618" y="77976"/>
                    <a:pt x="282250" y="215295"/>
                  </a:cubicBezTo>
                  <a:cubicBezTo>
                    <a:pt x="282250" y="220477"/>
                    <a:pt x="277071" y="223068"/>
                    <a:pt x="273187" y="223068"/>
                  </a:cubicBezTo>
                  <a:cubicBezTo>
                    <a:pt x="273187" y="223068"/>
                    <a:pt x="273187" y="223068"/>
                    <a:pt x="100988" y="223068"/>
                  </a:cubicBezTo>
                  <a:cubicBezTo>
                    <a:pt x="93220" y="223068"/>
                    <a:pt x="86746" y="229545"/>
                    <a:pt x="86746" y="238614"/>
                  </a:cubicBezTo>
                  <a:cubicBezTo>
                    <a:pt x="86746" y="246386"/>
                    <a:pt x="93220" y="252864"/>
                    <a:pt x="100988" y="252864"/>
                  </a:cubicBezTo>
                  <a:cubicBezTo>
                    <a:pt x="100988" y="252864"/>
                    <a:pt x="100988" y="252864"/>
                    <a:pt x="302966" y="252864"/>
                  </a:cubicBezTo>
                  <a:cubicBezTo>
                    <a:pt x="309440" y="252864"/>
                    <a:pt x="313324" y="256750"/>
                    <a:pt x="313324" y="263227"/>
                  </a:cubicBezTo>
                  <a:cubicBezTo>
                    <a:pt x="313324" y="268409"/>
                    <a:pt x="309440" y="273591"/>
                    <a:pt x="302966" y="273591"/>
                  </a:cubicBezTo>
                  <a:cubicBezTo>
                    <a:pt x="302966" y="273591"/>
                    <a:pt x="302966" y="273591"/>
                    <a:pt x="100988" y="273591"/>
                  </a:cubicBezTo>
                  <a:cubicBezTo>
                    <a:pt x="81568" y="273591"/>
                    <a:pt x="66031" y="256750"/>
                    <a:pt x="66031" y="238614"/>
                  </a:cubicBezTo>
                  <a:cubicBezTo>
                    <a:pt x="66031" y="223068"/>
                    <a:pt x="75094" y="210113"/>
                    <a:pt x="88041" y="204931"/>
                  </a:cubicBezTo>
                  <a:cubicBezTo>
                    <a:pt x="88041" y="204931"/>
                    <a:pt x="88041" y="204931"/>
                    <a:pt x="49199" y="27453"/>
                  </a:cubicBezTo>
                  <a:cubicBezTo>
                    <a:pt x="49199" y="27453"/>
                    <a:pt x="49199" y="27453"/>
                    <a:pt x="9063" y="20976"/>
                  </a:cubicBezTo>
                  <a:cubicBezTo>
                    <a:pt x="2589" y="19680"/>
                    <a:pt x="0" y="14499"/>
                    <a:pt x="0" y="9317"/>
                  </a:cubicBezTo>
                  <a:cubicBezTo>
                    <a:pt x="1295" y="2839"/>
                    <a:pt x="6474" y="-1047"/>
                    <a:pt x="12947" y="248"/>
                  </a:cubicBezTo>
                  <a:close/>
                </a:path>
              </a:pathLst>
            </a:custGeom>
            <a:solidFill>
              <a:schemeClr val="bg1"/>
            </a:solidFill>
            <a:ln>
              <a:noFill/>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33"/>
            <p:cNvSpPr>
              <a:spLocks noChangeAspect="1"/>
            </p:cNvSpPr>
            <p:nvPr/>
          </p:nvSpPr>
          <p:spPr bwMode="auto">
            <a:xfrm>
              <a:off x="3787149" y="2000790"/>
              <a:ext cx="239096" cy="480449"/>
            </a:xfrm>
            <a:custGeom>
              <a:gdLst>
                <a:gd name="connsiteX0" fmla="*/ 84138 w 168275"/>
                <a:gd name="connsiteY0" fmla="*/ 106363 h 338138"/>
                <a:gd name="connsiteX1" fmla="*/ 168275 w 168275"/>
                <a:gd name="connsiteY1" fmla="*/ 169574 h 338138"/>
                <a:gd name="connsiteX2" fmla="*/ 168275 w 168275"/>
                <a:gd name="connsiteY2" fmla="*/ 211715 h 338138"/>
                <a:gd name="connsiteX3" fmla="*/ 147241 w 168275"/>
                <a:gd name="connsiteY3" fmla="*/ 232786 h 338138"/>
                <a:gd name="connsiteX4" fmla="*/ 126206 w 168275"/>
                <a:gd name="connsiteY4" fmla="*/ 232786 h 338138"/>
                <a:gd name="connsiteX5" fmla="*/ 126206 w 168275"/>
                <a:gd name="connsiteY5" fmla="*/ 317068 h 338138"/>
                <a:gd name="connsiteX6" fmla="*/ 105172 w 168275"/>
                <a:gd name="connsiteY6" fmla="*/ 338138 h 338138"/>
                <a:gd name="connsiteX7" fmla="*/ 63103 w 168275"/>
                <a:gd name="connsiteY7" fmla="*/ 338138 h 338138"/>
                <a:gd name="connsiteX8" fmla="*/ 42069 w 168275"/>
                <a:gd name="connsiteY8" fmla="*/ 317068 h 338138"/>
                <a:gd name="connsiteX9" fmla="*/ 42069 w 168275"/>
                <a:gd name="connsiteY9" fmla="*/ 232786 h 338138"/>
                <a:gd name="connsiteX10" fmla="*/ 21035 w 168275"/>
                <a:gd name="connsiteY10" fmla="*/ 232786 h 338138"/>
                <a:gd name="connsiteX11" fmla="*/ 0 w 168275"/>
                <a:gd name="connsiteY11" fmla="*/ 211715 h 338138"/>
                <a:gd name="connsiteX12" fmla="*/ 0 w 168275"/>
                <a:gd name="connsiteY12" fmla="*/ 169574 h 338138"/>
                <a:gd name="connsiteX13" fmla="*/ 84138 w 168275"/>
                <a:gd name="connsiteY13" fmla="*/ 106363 h 338138"/>
                <a:gd name="connsiteX14" fmla="*/ 83344 w 168275"/>
                <a:gd name="connsiteY14" fmla="*/ 0 h 338138"/>
                <a:gd name="connsiteX15" fmla="*/ 125413 w 168275"/>
                <a:gd name="connsiteY15" fmla="*/ 42069 h 338138"/>
                <a:gd name="connsiteX16" fmla="*/ 83344 w 168275"/>
                <a:gd name="connsiteY16" fmla="*/ 84138 h 338138"/>
                <a:gd name="connsiteX17" fmla="*/ 41275 w 168275"/>
                <a:gd name="connsiteY17" fmla="*/ 42069 h 338138"/>
                <a:gd name="connsiteX18" fmla="*/ 83344 w 168275"/>
                <a:gd name="connsiteY18"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8275" h="338138">
                  <a:moveTo>
                    <a:pt x="84138" y="106363"/>
                  </a:moveTo>
                  <a:cubicBezTo>
                    <a:pt x="131465" y="106363"/>
                    <a:pt x="168275" y="134018"/>
                    <a:pt x="168275" y="169574"/>
                  </a:cubicBezTo>
                  <a:cubicBezTo>
                    <a:pt x="168275" y="169574"/>
                    <a:pt x="168275" y="169574"/>
                    <a:pt x="168275" y="211715"/>
                  </a:cubicBezTo>
                  <a:cubicBezTo>
                    <a:pt x="168275" y="223567"/>
                    <a:pt x="159073" y="232786"/>
                    <a:pt x="147241" y="232786"/>
                  </a:cubicBezTo>
                  <a:cubicBezTo>
                    <a:pt x="147241" y="232786"/>
                    <a:pt x="147241" y="232786"/>
                    <a:pt x="126206" y="232786"/>
                  </a:cubicBezTo>
                  <a:cubicBezTo>
                    <a:pt x="126206" y="232786"/>
                    <a:pt x="126206" y="232786"/>
                    <a:pt x="126206" y="317068"/>
                  </a:cubicBezTo>
                  <a:cubicBezTo>
                    <a:pt x="126206" y="328920"/>
                    <a:pt x="117004" y="338138"/>
                    <a:pt x="105172" y="338138"/>
                  </a:cubicBezTo>
                  <a:cubicBezTo>
                    <a:pt x="105172" y="338138"/>
                    <a:pt x="105172" y="338138"/>
                    <a:pt x="63103" y="338138"/>
                  </a:cubicBezTo>
                  <a:cubicBezTo>
                    <a:pt x="51272" y="338138"/>
                    <a:pt x="42069" y="328920"/>
                    <a:pt x="42069" y="317068"/>
                  </a:cubicBezTo>
                  <a:cubicBezTo>
                    <a:pt x="42069" y="317068"/>
                    <a:pt x="42069" y="317068"/>
                    <a:pt x="42069" y="232786"/>
                  </a:cubicBezTo>
                  <a:cubicBezTo>
                    <a:pt x="42069" y="232786"/>
                    <a:pt x="42069" y="232786"/>
                    <a:pt x="21035" y="232786"/>
                  </a:cubicBezTo>
                  <a:cubicBezTo>
                    <a:pt x="9203" y="232786"/>
                    <a:pt x="0" y="223567"/>
                    <a:pt x="0" y="211715"/>
                  </a:cubicBezTo>
                  <a:cubicBezTo>
                    <a:pt x="0" y="211715"/>
                    <a:pt x="0" y="211715"/>
                    <a:pt x="0" y="169574"/>
                  </a:cubicBezTo>
                  <a:cubicBezTo>
                    <a:pt x="0" y="134018"/>
                    <a:pt x="36810" y="106363"/>
                    <a:pt x="84138" y="106363"/>
                  </a:cubicBezTo>
                  <a:close/>
                  <a:moveTo>
                    <a:pt x="83344" y="0"/>
                  </a:moveTo>
                  <a:cubicBezTo>
                    <a:pt x="106578" y="0"/>
                    <a:pt x="125413" y="18835"/>
                    <a:pt x="125413" y="42069"/>
                  </a:cubicBezTo>
                  <a:cubicBezTo>
                    <a:pt x="125413" y="65303"/>
                    <a:pt x="106578" y="84138"/>
                    <a:pt x="83344" y="84138"/>
                  </a:cubicBezTo>
                  <a:cubicBezTo>
                    <a:pt x="60110" y="84138"/>
                    <a:pt x="41275" y="65303"/>
                    <a:pt x="41275" y="42069"/>
                  </a:cubicBezTo>
                  <a:cubicBezTo>
                    <a:pt x="41275" y="18835"/>
                    <a:pt x="60110" y="0"/>
                    <a:pt x="8334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31"/>
            <p:cNvSpPr/>
            <p:nvPr/>
          </p:nvSpPr>
          <p:spPr bwMode="auto">
            <a:xfrm>
              <a:off x="5072800" y="3018110"/>
              <a:ext cx="439128" cy="511442"/>
            </a:xfrm>
            <a:custGeom>
              <a:gdLst>
                <a:gd name="connsiteX0" fmla="*/ 144482 w 288965"/>
                <a:gd name="connsiteY0" fmla="*/ 79375 h 336550"/>
                <a:gd name="connsiteX1" fmla="*/ 124638 w 288965"/>
                <a:gd name="connsiteY1" fmla="*/ 99219 h 336550"/>
                <a:gd name="connsiteX2" fmla="*/ 144482 w 288965"/>
                <a:gd name="connsiteY2" fmla="*/ 119063 h 336550"/>
                <a:gd name="connsiteX3" fmla="*/ 164326 w 288965"/>
                <a:gd name="connsiteY3" fmla="*/ 99219 h 336550"/>
                <a:gd name="connsiteX4" fmla="*/ 144482 w 288965"/>
                <a:gd name="connsiteY4" fmla="*/ 79375 h 336550"/>
                <a:gd name="connsiteX5" fmla="*/ 144483 w 288965"/>
                <a:gd name="connsiteY5" fmla="*/ 0 h 336550"/>
                <a:gd name="connsiteX6" fmla="*/ 172213 w 288965"/>
                <a:gd name="connsiteY6" fmla="*/ 27607 h 336550"/>
                <a:gd name="connsiteX7" fmla="*/ 159008 w 288965"/>
                <a:gd name="connsiteY7" fmla="*/ 49957 h 336550"/>
                <a:gd name="connsiteX8" fmla="*/ 159008 w 288965"/>
                <a:gd name="connsiteY8" fmla="*/ 57844 h 336550"/>
                <a:gd name="connsiteX9" fmla="*/ 185419 w 288965"/>
                <a:gd name="connsiteY9" fmla="*/ 85452 h 336550"/>
                <a:gd name="connsiteX10" fmla="*/ 228996 w 288965"/>
                <a:gd name="connsiteY10" fmla="*/ 85452 h 336550"/>
                <a:gd name="connsiteX11" fmla="*/ 239560 w 288965"/>
                <a:gd name="connsiteY11" fmla="*/ 97284 h 336550"/>
                <a:gd name="connsiteX12" fmla="*/ 228996 w 288965"/>
                <a:gd name="connsiteY12" fmla="*/ 109116 h 336550"/>
                <a:gd name="connsiteX13" fmla="*/ 186739 w 288965"/>
                <a:gd name="connsiteY13" fmla="*/ 109116 h 336550"/>
                <a:gd name="connsiteX14" fmla="*/ 159008 w 288965"/>
                <a:gd name="connsiteY14" fmla="*/ 139353 h 336550"/>
                <a:gd name="connsiteX15" fmla="*/ 159008 w 288965"/>
                <a:gd name="connsiteY15" fmla="*/ 265559 h 336550"/>
                <a:gd name="connsiteX16" fmla="*/ 164290 w 288965"/>
                <a:gd name="connsiteY16" fmla="*/ 277391 h 336550"/>
                <a:gd name="connsiteX17" fmla="*/ 176175 w 288965"/>
                <a:gd name="connsiteY17" fmla="*/ 280020 h 336550"/>
                <a:gd name="connsiteX18" fmla="*/ 211829 w 288965"/>
                <a:gd name="connsiteY18" fmla="*/ 264244 h 336550"/>
                <a:gd name="connsiteX19" fmla="*/ 235598 w 288965"/>
                <a:gd name="connsiteY19" fmla="*/ 234008 h 336550"/>
                <a:gd name="connsiteX20" fmla="*/ 215790 w 288965"/>
                <a:gd name="connsiteY20" fmla="*/ 235322 h 336550"/>
                <a:gd name="connsiteX21" fmla="*/ 210508 w 288965"/>
                <a:gd name="connsiteY21" fmla="*/ 232693 h 336550"/>
                <a:gd name="connsiteX22" fmla="*/ 210508 w 288965"/>
                <a:gd name="connsiteY22" fmla="*/ 226120 h 336550"/>
                <a:gd name="connsiteX23" fmla="*/ 262008 w 288965"/>
                <a:gd name="connsiteY23" fmla="*/ 169590 h 336550"/>
                <a:gd name="connsiteX24" fmla="*/ 268611 w 288965"/>
                <a:gd name="connsiteY24" fmla="*/ 168275 h 336550"/>
                <a:gd name="connsiteX25" fmla="*/ 272572 w 288965"/>
                <a:gd name="connsiteY25" fmla="*/ 172219 h 336550"/>
                <a:gd name="connsiteX26" fmla="*/ 288419 w 288965"/>
                <a:gd name="connsiteY26" fmla="*/ 245839 h 336550"/>
                <a:gd name="connsiteX27" fmla="*/ 287098 w 288965"/>
                <a:gd name="connsiteY27" fmla="*/ 252413 h 336550"/>
                <a:gd name="connsiteX28" fmla="*/ 280496 w 288965"/>
                <a:gd name="connsiteY28" fmla="*/ 252413 h 336550"/>
                <a:gd name="connsiteX29" fmla="*/ 263329 w 288965"/>
                <a:gd name="connsiteY29" fmla="*/ 241895 h 336550"/>
                <a:gd name="connsiteX30" fmla="*/ 228996 w 288965"/>
                <a:gd name="connsiteY30" fmla="*/ 287908 h 336550"/>
                <a:gd name="connsiteX31" fmla="*/ 197303 w 288965"/>
                <a:gd name="connsiteY31" fmla="*/ 303684 h 336550"/>
                <a:gd name="connsiteX32" fmla="*/ 144483 w 288965"/>
                <a:gd name="connsiteY32" fmla="*/ 336550 h 336550"/>
                <a:gd name="connsiteX33" fmla="*/ 91662 w 288965"/>
                <a:gd name="connsiteY33" fmla="*/ 303684 h 336550"/>
                <a:gd name="connsiteX34" fmla="*/ 59970 w 288965"/>
                <a:gd name="connsiteY34" fmla="*/ 287908 h 336550"/>
                <a:gd name="connsiteX35" fmla="*/ 25636 w 288965"/>
                <a:gd name="connsiteY35" fmla="*/ 241895 h 336550"/>
                <a:gd name="connsiteX36" fmla="*/ 8469 w 288965"/>
                <a:gd name="connsiteY36" fmla="*/ 252413 h 336550"/>
                <a:gd name="connsiteX37" fmla="*/ 1867 w 288965"/>
                <a:gd name="connsiteY37" fmla="*/ 252413 h 336550"/>
                <a:gd name="connsiteX38" fmla="*/ 546 w 288965"/>
                <a:gd name="connsiteY38" fmla="*/ 245839 h 336550"/>
                <a:gd name="connsiteX39" fmla="*/ 16393 w 288965"/>
                <a:gd name="connsiteY39" fmla="*/ 172219 h 336550"/>
                <a:gd name="connsiteX40" fmla="*/ 20354 w 288965"/>
                <a:gd name="connsiteY40" fmla="*/ 168275 h 336550"/>
                <a:gd name="connsiteX41" fmla="*/ 26957 w 288965"/>
                <a:gd name="connsiteY41" fmla="*/ 169590 h 336550"/>
                <a:gd name="connsiteX42" fmla="*/ 78457 w 288965"/>
                <a:gd name="connsiteY42" fmla="*/ 226120 h 336550"/>
                <a:gd name="connsiteX43" fmla="*/ 78457 w 288965"/>
                <a:gd name="connsiteY43" fmla="*/ 232693 h 336550"/>
                <a:gd name="connsiteX44" fmla="*/ 73175 w 288965"/>
                <a:gd name="connsiteY44" fmla="*/ 235322 h 336550"/>
                <a:gd name="connsiteX45" fmla="*/ 53367 w 288965"/>
                <a:gd name="connsiteY45" fmla="*/ 234008 h 336550"/>
                <a:gd name="connsiteX46" fmla="*/ 77136 w 288965"/>
                <a:gd name="connsiteY46" fmla="*/ 264244 h 336550"/>
                <a:gd name="connsiteX47" fmla="*/ 112790 w 288965"/>
                <a:gd name="connsiteY47" fmla="*/ 280020 h 336550"/>
                <a:gd name="connsiteX48" fmla="*/ 124675 w 288965"/>
                <a:gd name="connsiteY48" fmla="*/ 277391 h 336550"/>
                <a:gd name="connsiteX49" fmla="*/ 129957 w 288965"/>
                <a:gd name="connsiteY49" fmla="*/ 265559 h 336550"/>
                <a:gd name="connsiteX50" fmla="*/ 129957 w 288965"/>
                <a:gd name="connsiteY50" fmla="*/ 139353 h 336550"/>
                <a:gd name="connsiteX51" fmla="*/ 102226 w 288965"/>
                <a:gd name="connsiteY51" fmla="*/ 109116 h 336550"/>
                <a:gd name="connsiteX52" fmla="*/ 61290 w 288965"/>
                <a:gd name="connsiteY52" fmla="*/ 109116 h 336550"/>
                <a:gd name="connsiteX53" fmla="*/ 49405 w 288965"/>
                <a:gd name="connsiteY53" fmla="*/ 97284 h 336550"/>
                <a:gd name="connsiteX54" fmla="*/ 61290 w 288965"/>
                <a:gd name="connsiteY54" fmla="*/ 85452 h 336550"/>
                <a:gd name="connsiteX55" fmla="*/ 103546 w 288965"/>
                <a:gd name="connsiteY55" fmla="*/ 85452 h 336550"/>
                <a:gd name="connsiteX56" fmla="*/ 129957 w 288965"/>
                <a:gd name="connsiteY56" fmla="*/ 57844 h 336550"/>
                <a:gd name="connsiteX57" fmla="*/ 129957 w 288965"/>
                <a:gd name="connsiteY57" fmla="*/ 49957 h 336550"/>
                <a:gd name="connsiteX58" fmla="*/ 116752 w 288965"/>
                <a:gd name="connsiteY58" fmla="*/ 27607 h 336550"/>
                <a:gd name="connsiteX59" fmla="*/ 144483 w 288965"/>
                <a:gd name="connsiteY59"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88965" h="336550">
                  <a:moveTo>
                    <a:pt x="144482" y="79375"/>
                  </a:moveTo>
                  <a:cubicBezTo>
                    <a:pt x="133522" y="79375"/>
                    <a:pt x="124638" y="88259"/>
                    <a:pt x="124638" y="99219"/>
                  </a:cubicBezTo>
                  <a:cubicBezTo>
                    <a:pt x="124638" y="110179"/>
                    <a:pt x="133522" y="119063"/>
                    <a:pt x="144482" y="119063"/>
                  </a:cubicBezTo>
                  <a:cubicBezTo>
                    <a:pt x="155442" y="119063"/>
                    <a:pt x="164326" y="110179"/>
                    <a:pt x="164326" y="99219"/>
                  </a:cubicBezTo>
                  <a:cubicBezTo>
                    <a:pt x="164326" y="88259"/>
                    <a:pt x="155442" y="79375"/>
                    <a:pt x="144482" y="79375"/>
                  </a:cubicBezTo>
                  <a:close/>
                  <a:moveTo>
                    <a:pt x="144483" y="0"/>
                  </a:moveTo>
                  <a:cubicBezTo>
                    <a:pt x="159008" y="0"/>
                    <a:pt x="172213" y="11832"/>
                    <a:pt x="172213" y="27607"/>
                  </a:cubicBezTo>
                  <a:cubicBezTo>
                    <a:pt x="172213" y="36810"/>
                    <a:pt x="166931" y="46013"/>
                    <a:pt x="159008" y="49957"/>
                  </a:cubicBezTo>
                  <a:cubicBezTo>
                    <a:pt x="159008" y="49957"/>
                    <a:pt x="159008" y="49957"/>
                    <a:pt x="159008" y="57844"/>
                  </a:cubicBezTo>
                  <a:cubicBezTo>
                    <a:pt x="172213" y="63103"/>
                    <a:pt x="181457" y="72306"/>
                    <a:pt x="185419" y="85452"/>
                  </a:cubicBezTo>
                  <a:cubicBezTo>
                    <a:pt x="185419" y="85452"/>
                    <a:pt x="185419" y="85452"/>
                    <a:pt x="228996" y="85452"/>
                  </a:cubicBezTo>
                  <a:cubicBezTo>
                    <a:pt x="234278" y="85452"/>
                    <a:pt x="239560" y="90711"/>
                    <a:pt x="239560" y="97284"/>
                  </a:cubicBezTo>
                  <a:cubicBezTo>
                    <a:pt x="239560" y="103857"/>
                    <a:pt x="234278" y="109116"/>
                    <a:pt x="228996" y="109116"/>
                  </a:cubicBezTo>
                  <a:cubicBezTo>
                    <a:pt x="228996" y="109116"/>
                    <a:pt x="228996" y="109116"/>
                    <a:pt x="186739" y="109116"/>
                  </a:cubicBezTo>
                  <a:cubicBezTo>
                    <a:pt x="182778" y="122262"/>
                    <a:pt x="172213" y="134094"/>
                    <a:pt x="159008" y="139353"/>
                  </a:cubicBezTo>
                  <a:cubicBezTo>
                    <a:pt x="159008" y="139353"/>
                    <a:pt x="159008" y="139353"/>
                    <a:pt x="159008" y="265559"/>
                  </a:cubicBezTo>
                  <a:cubicBezTo>
                    <a:pt x="159008" y="270818"/>
                    <a:pt x="161649" y="274762"/>
                    <a:pt x="164290" y="277391"/>
                  </a:cubicBezTo>
                  <a:cubicBezTo>
                    <a:pt x="168252" y="280020"/>
                    <a:pt x="172213" y="280020"/>
                    <a:pt x="176175" y="280020"/>
                  </a:cubicBezTo>
                  <a:cubicBezTo>
                    <a:pt x="189380" y="276076"/>
                    <a:pt x="201265" y="270818"/>
                    <a:pt x="211829" y="264244"/>
                  </a:cubicBezTo>
                  <a:cubicBezTo>
                    <a:pt x="223713" y="255042"/>
                    <a:pt x="231637" y="244525"/>
                    <a:pt x="235598" y="234008"/>
                  </a:cubicBezTo>
                  <a:cubicBezTo>
                    <a:pt x="235598" y="234008"/>
                    <a:pt x="235598" y="234008"/>
                    <a:pt x="215790" y="235322"/>
                  </a:cubicBezTo>
                  <a:cubicBezTo>
                    <a:pt x="213149" y="235322"/>
                    <a:pt x="211829" y="234008"/>
                    <a:pt x="210508" y="232693"/>
                  </a:cubicBezTo>
                  <a:cubicBezTo>
                    <a:pt x="209188" y="230064"/>
                    <a:pt x="209188" y="227434"/>
                    <a:pt x="210508" y="226120"/>
                  </a:cubicBezTo>
                  <a:cubicBezTo>
                    <a:pt x="210508" y="226120"/>
                    <a:pt x="210508" y="226120"/>
                    <a:pt x="262008" y="169590"/>
                  </a:cubicBezTo>
                  <a:cubicBezTo>
                    <a:pt x="263329" y="168275"/>
                    <a:pt x="265970" y="166960"/>
                    <a:pt x="268611" y="168275"/>
                  </a:cubicBezTo>
                  <a:cubicBezTo>
                    <a:pt x="269931" y="168275"/>
                    <a:pt x="271252" y="169590"/>
                    <a:pt x="272572" y="172219"/>
                  </a:cubicBezTo>
                  <a:cubicBezTo>
                    <a:pt x="272572" y="172219"/>
                    <a:pt x="272572" y="172219"/>
                    <a:pt x="288419" y="245839"/>
                  </a:cubicBezTo>
                  <a:cubicBezTo>
                    <a:pt x="289739" y="248469"/>
                    <a:pt x="288419" y="251098"/>
                    <a:pt x="287098" y="252413"/>
                  </a:cubicBezTo>
                  <a:cubicBezTo>
                    <a:pt x="284457" y="253727"/>
                    <a:pt x="281816" y="253727"/>
                    <a:pt x="280496" y="252413"/>
                  </a:cubicBezTo>
                  <a:cubicBezTo>
                    <a:pt x="280496" y="252413"/>
                    <a:pt x="280496" y="252413"/>
                    <a:pt x="263329" y="241895"/>
                  </a:cubicBezTo>
                  <a:cubicBezTo>
                    <a:pt x="259367" y="258986"/>
                    <a:pt x="246162" y="274762"/>
                    <a:pt x="228996" y="287908"/>
                  </a:cubicBezTo>
                  <a:cubicBezTo>
                    <a:pt x="219752" y="294481"/>
                    <a:pt x="207867" y="299740"/>
                    <a:pt x="197303" y="303684"/>
                  </a:cubicBezTo>
                  <a:cubicBezTo>
                    <a:pt x="177495" y="310257"/>
                    <a:pt x="159008" y="322089"/>
                    <a:pt x="144483" y="336550"/>
                  </a:cubicBezTo>
                  <a:cubicBezTo>
                    <a:pt x="129957" y="322089"/>
                    <a:pt x="111470" y="310257"/>
                    <a:pt x="91662" y="303684"/>
                  </a:cubicBezTo>
                  <a:cubicBezTo>
                    <a:pt x="81098" y="299740"/>
                    <a:pt x="69213" y="294481"/>
                    <a:pt x="59970" y="287908"/>
                  </a:cubicBezTo>
                  <a:cubicBezTo>
                    <a:pt x="42803" y="274762"/>
                    <a:pt x="29598" y="258986"/>
                    <a:pt x="25636" y="241895"/>
                  </a:cubicBezTo>
                  <a:cubicBezTo>
                    <a:pt x="25636" y="241895"/>
                    <a:pt x="25636" y="241895"/>
                    <a:pt x="8469" y="252413"/>
                  </a:cubicBezTo>
                  <a:cubicBezTo>
                    <a:pt x="7149" y="253727"/>
                    <a:pt x="4508" y="253727"/>
                    <a:pt x="1867" y="252413"/>
                  </a:cubicBezTo>
                  <a:cubicBezTo>
                    <a:pt x="546" y="251098"/>
                    <a:pt x="-774" y="248469"/>
                    <a:pt x="546" y="245839"/>
                  </a:cubicBezTo>
                  <a:cubicBezTo>
                    <a:pt x="546" y="245839"/>
                    <a:pt x="546" y="245839"/>
                    <a:pt x="16393" y="172219"/>
                  </a:cubicBezTo>
                  <a:cubicBezTo>
                    <a:pt x="17713" y="169590"/>
                    <a:pt x="19034" y="168275"/>
                    <a:pt x="20354" y="168275"/>
                  </a:cubicBezTo>
                  <a:cubicBezTo>
                    <a:pt x="22995" y="166960"/>
                    <a:pt x="25636" y="168275"/>
                    <a:pt x="26957" y="169590"/>
                  </a:cubicBezTo>
                  <a:cubicBezTo>
                    <a:pt x="26957" y="169590"/>
                    <a:pt x="26957" y="169590"/>
                    <a:pt x="78457" y="226120"/>
                  </a:cubicBezTo>
                  <a:cubicBezTo>
                    <a:pt x="79777" y="227434"/>
                    <a:pt x="79777" y="230064"/>
                    <a:pt x="78457" y="232693"/>
                  </a:cubicBezTo>
                  <a:cubicBezTo>
                    <a:pt x="77136" y="234008"/>
                    <a:pt x="75816" y="235322"/>
                    <a:pt x="73175" y="235322"/>
                  </a:cubicBezTo>
                  <a:cubicBezTo>
                    <a:pt x="73175" y="235322"/>
                    <a:pt x="73175" y="235322"/>
                    <a:pt x="53367" y="234008"/>
                  </a:cubicBezTo>
                  <a:cubicBezTo>
                    <a:pt x="57328" y="244525"/>
                    <a:pt x="65252" y="255042"/>
                    <a:pt x="77136" y="264244"/>
                  </a:cubicBezTo>
                  <a:cubicBezTo>
                    <a:pt x="87700" y="270818"/>
                    <a:pt x="99585" y="276076"/>
                    <a:pt x="112790" y="280020"/>
                  </a:cubicBezTo>
                  <a:cubicBezTo>
                    <a:pt x="116752" y="280020"/>
                    <a:pt x="120713" y="280020"/>
                    <a:pt x="124675" y="277391"/>
                  </a:cubicBezTo>
                  <a:cubicBezTo>
                    <a:pt x="127316" y="274762"/>
                    <a:pt x="129957" y="270818"/>
                    <a:pt x="129957" y="265559"/>
                  </a:cubicBezTo>
                  <a:cubicBezTo>
                    <a:pt x="129957" y="265559"/>
                    <a:pt x="129957" y="265559"/>
                    <a:pt x="129957" y="139353"/>
                  </a:cubicBezTo>
                  <a:cubicBezTo>
                    <a:pt x="116752" y="134094"/>
                    <a:pt x="106187" y="122262"/>
                    <a:pt x="102226" y="109116"/>
                  </a:cubicBezTo>
                  <a:cubicBezTo>
                    <a:pt x="102226" y="109116"/>
                    <a:pt x="102226" y="109116"/>
                    <a:pt x="61290" y="109116"/>
                  </a:cubicBezTo>
                  <a:cubicBezTo>
                    <a:pt x="54687" y="109116"/>
                    <a:pt x="49405" y="103857"/>
                    <a:pt x="49405" y="97284"/>
                  </a:cubicBezTo>
                  <a:cubicBezTo>
                    <a:pt x="49405" y="90711"/>
                    <a:pt x="54687" y="85452"/>
                    <a:pt x="61290" y="85452"/>
                  </a:cubicBezTo>
                  <a:cubicBezTo>
                    <a:pt x="61290" y="85452"/>
                    <a:pt x="61290" y="85452"/>
                    <a:pt x="103546" y="85452"/>
                  </a:cubicBezTo>
                  <a:cubicBezTo>
                    <a:pt x="107508" y="72306"/>
                    <a:pt x="116752" y="63103"/>
                    <a:pt x="129957" y="57844"/>
                  </a:cubicBezTo>
                  <a:cubicBezTo>
                    <a:pt x="129957" y="57844"/>
                    <a:pt x="129957" y="57844"/>
                    <a:pt x="129957" y="49957"/>
                  </a:cubicBezTo>
                  <a:cubicBezTo>
                    <a:pt x="122034" y="46013"/>
                    <a:pt x="116752" y="36810"/>
                    <a:pt x="116752" y="27607"/>
                  </a:cubicBezTo>
                  <a:cubicBezTo>
                    <a:pt x="116752" y="11832"/>
                    <a:pt x="129957" y="0"/>
                    <a:pt x="144483"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Shape 32"/>
            <p:cNvSpPr/>
            <p:nvPr/>
          </p:nvSpPr>
          <p:spPr bwMode="auto">
            <a:xfrm>
              <a:off x="5069324" y="2016242"/>
              <a:ext cx="425083" cy="438178"/>
            </a:xfrm>
            <a:custGeom>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6"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80">
                                          <p:stCondLst>
                                            <p:cond delay="0"/>
                                          </p:stCondLst>
                                        </p:cTn>
                                        <p:tgtEl>
                                          <p:spTgt spid="5"/>
                                        </p:tgtEl>
                                      </p:cBhvr>
                                    </p:animEffect>
                                    <p:anim calcmode="lin" valueType="num">
                                      <p:cBhvr>
                                        <p:cTn id="1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9" dur="26">
                                          <p:stCondLst>
                                            <p:cond delay="650"/>
                                          </p:stCondLst>
                                        </p:cTn>
                                        <p:tgtEl>
                                          <p:spTgt spid="5"/>
                                        </p:tgtEl>
                                      </p:cBhvr>
                                      <p:to x="100000" y="60000"/>
                                    </p:animScale>
                                    <p:animScale>
                                      <p:cBhvr>
                                        <p:cTn id="20" dur="166" decel="50000">
                                          <p:stCondLst>
                                            <p:cond delay="676"/>
                                          </p:stCondLst>
                                        </p:cTn>
                                        <p:tgtEl>
                                          <p:spTgt spid="5"/>
                                        </p:tgtEl>
                                      </p:cBhvr>
                                      <p:to x="100000" y="100000"/>
                                    </p:animScale>
                                    <p:animScale>
                                      <p:cBhvr>
                                        <p:cTn id="21" dur="26">
                                          <p:stCondLst>
                                            <p:cond delay="1312"/>
                                          </p:stCondLst>
                                        </p:cTn>
                                        <p:tgtEl>
                                          <p:spTgt spid="5"/>
                                        </p:tgtEl>
                                      </p:cBhvr>
                                      <p:to x="100000" y="80000"/>
                                    </p:animScale>
                                    <p:animScale>
                                      <p:cBhvr>
                                        <p:cTn id="22" dur="166" decel="50000">
                                          <p:stCondLst>
                                            <p:cond delay="1338"/>
                                          </p:stCondLst>
                                        </p:cTn>
                                        <p:tgtEl>
                                          <p:spTgt spid="5"/>
                                        </p:tgtEl>
                                      </p:cBhvr>
                                      <p:to x="100000" y="100000"/>
                                    </p:animScale>
                                    <p:animScale>
                                      <p:cBhvr>
                                        <p:cTn id="23" dur="26">
                                          <p:stCondLst>
                                            <p:cond delay="1642"/>
                                          </p:stCondLst>
                                        </p:cTn>
                                        <p:tgtEl>
                                          <p:spTgt spid="5"/>
                                        </p:tgtEl>
                                      </p:cBhvr>
                                      <p:to x="100000" y="90000"/>
                                    </p:animScale>
                                    <p:animScale>
                                      <p:cBhvr>
                                        <p:cTn id="24" dur="166" decel="50000">
                                          <p:stCondLst>
                                            <p:cond delay="1668"/>
                                          </p:stCondLst>
                                        </p:cTn>
                                        <p:tgtEl>
                                          <p:spTgt spid="5"/>
                                        </p:tgtEl>
                                      </p:cBhvr>
                                      <p:to x="100000" y="100000"/>
                                    </p:animScale>
                                    <p:animScale>
                                      <p:cBhvr>
                                        <p:cTn id="25" dur="26">
                                          <p:stCondLst>
                                            <p:cond delay="1808"/>
                                          </p:stCondLst>
                                        </p:cTn>
                                        <p:tgtEl>
                                          <p:spTgt spid="5"/>
                                        </p:tgtEl>
                                      </p:cBhvr>
                                      <p:to x="100000" y="95000"/>
                                    </p:animScale>
                                    <p:animScale>
                                      <p:cBhvr>
                                        <p:cTn id="26" dur="166" decel="50000">
                                          <p:stCondLst>
                                            <p:cond delay="1834"/>
                                          </p:stCondLst>
                                        </p:cTn>
                                        <p:tgtEl>
                                          <p:spTgt spid="5"/>
                                        </p:tgtEl>
                                      </p:cBhvr>
                                      <p:to x="100000" y="100000"/>
                                    </p:animScale>
                                  </p:childTnLst>
                                </p:cTn>
                              </p:par>
                              <p:par>
                                <p:cTn id="27" presetID="26"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80">
                                          <p:stCondLst>
                                            <p:cond delay="0"/>
                                          </p:stCondLst>
                                        </p:cTn>
                                        <p:tgtEl>
                                          <p:spTgt spid="8"/>
                                        </p:tgtEl>
                                      </p:cBhvr>
                                    </p:animEffect>
                                    <p:anim calcmode="lin" valueType="num">
                                      <p:cBhvr>
                                        <p:cTn id="3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5" dur="26">
                                          <p:stCondLst>
                                            <p:cond delay="650"/>
                                          </p:stCondLst>
                                        </p:cTn>
                                        <p:tgtEl>
                                          <p:spTgt spid="8"/>
                                        </p:tgtEl>
                                      </p:cBhvr>
                                      <p:to x="100000" y="60000"/>
                                    </p:animScale>
                                    <p:animScale>
                                      <p:cBhvr>
                                        <p:cTn id="36" dur="166" decel="50000">
                                          <p:stCondLst>
                                            <p:cond delay="676"/>
                                          </p:stCondLst>
                                        </p:cTn>
                                        <p:tgtEl>
                                          <p:spTgt spid="8"/>
                                        </p:tgtEl>
                                      </p:cBhvr>
                                      <p:to x="100000" y="100000"/>
                                    </p:animScale>
                                    <p:animScale>
                                      <p:cBhvr>
                                        <p:cTn id="37" dur="26">
                                          <p:stCondLst>
                                            <p:cond delay="1312"/>
                                          </p:stCondLst>
                                        </p:cTn>
                                        <p:tgtEl>
                                          <p:spTgt spid="8"/>
                                        </p:tgtEl>
                                      </p:cBhvr>
                                      <p:to x="100000" y="80000"/>
                                    </p:animScale>
                                    <p:animScale>
                                      <p:cBhvr>
                                        <p:cTn id="38" dur="166" decel="50000">
                                          <p:stCondLst>
                                            <p:cond delay="1338"/>
                                          </p:stCondLst>
                                        </p:cTn>
                                        <p:tgtEl>
                                          <p:spTgt spid="8"/>
                                        </p:tgtEl>
                                      </p:cBhvr>
                                      <p:to x="100000" y="100000"/>
                                    </p:animScale>
                                    <p:animScale>
                                      <p:cBhvr>
                                        <p:cTn id="39" dur="26">
                                          <p:stCondLst>
                                            <p:cond delay="1642"/>
                                          </p:stCondLst>
                                        </p:cTn>
                                        <p:tgtEl>
                                          <p:spTgt spid="8"/>
                                        </p:tgtEl>
                                      </p:cBhvr>
                                      <p:to x="100000" y="90000"/>
                                    </p:animScale>
                                    <p:animScale>
                                      <p:cBhvr>
                                        <p:cTn id="40" dur="166" decel="50000">
                                          <p:stCondLst>
                                            <p:cond delay="1668"/>
                                          </p:stCondLst>
                                        </p:cTn>
                                        <p:tgtEl>
                                          <p:spTgt spid="8"/>
                                        </p:tgtEl>
                                      </p:cBhvr>
                                      <p:to x="100000" y="100000"/>
                                    </p:animScale>
                                    <p:animScale>
                                      <p:cBhvr>
                                        <p:cTn id="41" dur="26">
                                          <p:stCondLst>
                                            <p:cond delay="1808"/>
                                          </p:stCondLst>
                                        </p:cTn>
                                        <p:tgtEl>
                                          <p:spTgt spid="8"/>
                                        </p:tgtEl>
                                      </p:cBhvr>
                                      <p:to x="100000" y="95000"/>
                                    </p:animScale>
                                    <p:animScale>
                                      <p:cBhvr>
                                        <p:cTn id="42" dur="166" decel="50000">
                                          <p:stCondLst>
                                            <p:cond delay="1834"/>
                                          </p:stCondLst>
                                        </p:cTn>
                                        <p:tgtEl>
                                          <p:spTgt spid="8"/>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down)">
                                      <p:cBhvr>
                                        <p:cTn id="45" dur="580">
                                          <p:stCondLst>
                                            <p:cond delay="0"/>
                                          </p:stCondLst>
                                        </p:cTn>
                                        <p:tgtEl>
                                          <p:spTgt spid="7"/>
                                        </p:tgtEl>
                                      </p:cBhvr>
                                    </p:animEffect>
                                    <p:anim calcmode="lin" valueType="num">
                                      <p:cBhvr>
                                        <p:cTn id="4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1" dur="26">
                                          <p:stCondLst>
                                            <p:cond delay="650"/>
                                          </p:stCondLst>
                                        </p:cTn>
                                        <p:tgtEl>
                                          <p:spTgt spid="7"/>
                                        </p:tgtEl>
                                      </p:cBhvr>
                                      <p:to x="100000" y="60000"/>
                                    </p:animScale>
                                    <p:animScale>
                                      <p:cBhvr>
                                        <p:cTn id="52" dur="166" decel="50000">
                                          <p:stCondLst>
                                            <p:cond delay="676"/>
                                          </p:stCondLst>
                                        </p:cTn>
                                        <p:tgtEl>
                                          <p:spTgt spid="7"/>
                                        </p:tgtEl>
                                      </p:cBhvr>
                                      <p:to x="100000" y="100000"/>
                                    </p:animScale>
                                    <p:animScale>
                                      <p:cBhvr>
                                        <p:cTn id="53" dur="26">
                                          <p:stCondLst>
                                            <p:cond delay="1312"/>
                                          </p:stCondLst>
                                        </p:cTn>
                                        <p:tgtEl>
                                          <p:spTgt spid="7"/>
                                        </p:tgtEl>
                                      </p:cBhvr>
                                      <p:to x="100000" y="80000"/>
                                    </p:animScale>
                                    <p:animScale>
                                      <p:cBhvr>
                                        <p:cTn id="54" dur="166" decel="50000">
                                          <p:stCondLst>
                                            <p:cond delay="1338"/>
                                          </p:stCondLst>
                                        </p:cTn>
                                        <p:tgtEl>
                                          <p:spTgt spid="7"/>
                                        </p:tgtEl>
                                      </p:cBhvr>
                                      <p:to x="100000" y="100000"/>
                                    </p:animScale>
                                    <p:animScale>
                                      <p:cBhvr>
                                        <p:cTn id="55" dur="26">
                                          <p:stCondLst>
                                            <p:cond delay="1642"/>
                                          </p:stCondLst>
                                        </p:cTn>
                                        <p:tgtEl>
                                          <p:spTgt spid="7"/>
                                        </p:tgtEl>
                                      </p:cBhvr>
                                      <p:to x="100000" y="90000"/>
                                    </p:animScale>
                                    <p:animScale>
                                      <p:cBhvr>
                                        <p:cTn id="56" dur="166" decel="50000">
                                          <p:stCondLst>
                                            <p:cond delay="1668"/>
                                          </p:stCondLst>
                                        </p:cTn>
                                        <p:tgtEl>
                                          <p:spTgt spid="7"/>
                                        </p:tgtEl>
                                      </p:cBhvr>
                                      <p:to x="100000" y="100000"/>
                                    </p:animScale>
                                    <p:animScale>
                                      <p:cBhvr>
                                        <p:cTn id="57" dur="26">
                                          <p:stCondLst>
                                            <p:cond delay="1808"/>
                                          </p:stCondLst>
                                        </p:cTn>
                                        <p:tgtEl>
                                          <p:spTgt spid="7"/>
                                        </p:tgtEl>
                                      </p:cBhvr>
                                      <p:to x="100000" y="95000"/>
                                    </p:animScale>
                                    <p:animScale>
                                      <p:cBhvr>
                                        <p:cTn id="58" dur="166" decel="50000">
                                          <p:stCondLst>
                                            <p:cond delay="1834"/>
                                          </p:stCondLst>
                                        </p:cTn>
                                        <p:tgtEl>
                                          <p:spTgt spid="7"/>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3" name="AutoShape 4"/>
          <p:cNvSpPr/>
          <p:nvPr/>
        </p:nvSpPr>
        <p:spPr bwMode="auto">
          <a:xfrm rot="16200000">
            <a:off x="1843589" y="1136759"/>
            <a:ext cx="1400559" cy="2748700"/>
          </a:xfrm>
          <a:custGeom>
            <a:gdLst>
              <a:gd name="T0" fmla="*/ 0 w 21600"/>
              <a:gd name="T1" fmla="*/ 681 h 21600"/>
              <a:gd name="T2" fmla="*/ 177 w 21600"/>
              <a:gd name="T3" fmla="*/ 340 h 21600"/>
              <a:gd name="T4" fmla="*/ 0 w 21600"/>
              <a:gd name="T5" fmla="*/ 0 h 21600"/>
              <a:gd name="T6" fmla="*/ 0 60000 65536"/>
              <a:gd name="T7" fmla="*/ 0 60000 65536"/>
              <a:gd name="T8" fmla="*/ 0 60000 65536"/>
            </a:gd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a:gradFill>
                <a:gsLst>
                  <a:gs pos="0">
                    <a:srgbClr val="3F5096"/>
                  </a:gs>
                  <a:gs pos="100000">
                    <a:srgbClr val="3F5096"/>
                  </a:gs>
                </a:gsLst>
                <a:lin ang="5400000" scaled="1"/>
              </a:gradFill>
              <a:latin typeface="方正中等线简体" panose="02010601030101010101" pitchFamily="2" charset="-122"/>
              <a:ea typeface="方正中等线简体" panose="02010601030101010101" pitchFamily="2" charset="-122"/>
            </a:endParaRPr>
          </a:p>
        </p:txBody>
      </p:sp>
      <p:grpSp>
        <p:nvGrpSpPr>
          <p:cNvPr id="2" name="组合 33"/>
          <p:cNvGrpSpPr/>
          <p:nvPr/>
        </p:nvGrpSpPr>
        <p:grpSpPr>
          <a:xfrm>
            <a:off x="1462383" y="2203617"/>
            <a:ext cx="2047904" cy="2454203"/>
            <a:chOff x="2097288" y="2827131"/>
            <a:chExt cx="2730538" cy="3272271"/>
          </a:xfrm>
          <a:solidFill>
            <a:schemeClr val="accent1"/>
          </a:solidFill>
        </p:grpSpPr>
        <p:sp>
          <p:nvSpPr>
            <p:cNvPr id="35" name="椭圆 34"/>
            <p:cNvSpPr/>
            <p:nvPr/>
          </p:nvSpPr>
          <p:spPr>
            <a:xfrm>
              <a:off x="2097288" y="5658815"/>
              <a:ext cx="2730538" cy="4405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Group 10"/>
            <p:cNvGrpSpPr/>
            <p:nvPr/>
          </p:nvGrpSpPr>
          <p:grpSpPr>
            <a:xfrm>
              <a:off x="2975285" y="2827131"/>
              <a:ext cx="923403" cy="3272271"/>
              <a:chExt cx="966" cy="3423"/>
            </a:xfrm>
            <a:grpFill/>
          </p:grpSpPr>
          <p:sp>
            <p:nvSpPr>
              <p:cNvPr id="37" name="AutoShape 11"/>
              <p:cNvSpPr/>
              <p:nvPr/>
            </p:nvSpPr>
            <p:spPr bwMode="auto">
              <a:xfrm>
                <a:off x="0" y="0"/>
                <a:ext cx="966" cy="3423"/>
              </a:xfrm>
              <a:custGeom>
                <a:gdLst>
                  <a:gd name="T0" fmla="*/ 26 w 20967"/>
                  <a:gd name="T1" fmla="*/ 0 h 21600"/>
                  <a:gd name="T2" fmla="*/ 19 w 20967"/>
                  <a:gd name="T3" fmla="*/ 27 h 21600"/>
                  <a:gd name="T4" fmla="*/ 19 w 20967"/>
                  <a:gd name="T5" fmla="*/ 55 h 21600"/>
                  <a:gd name="T6" fmla="*/ 20 w 20967"/>
                  <a:gd name="T7" fmla="*/ 60 h 21600"/>
                  <a:gd name="T8" fmla="*/ 21 w 20967"/>
                  <a:gd name="T9" fmla="*/ 73 h 21600"/>
                  <a:gd name="T10" fmla="*/ 22 w 20967"/>
                  <a:gd name="T11" fmla="*/ 80 h 21600"/>
                  <a:gd name="T12" fmla="*/ 21 w 20967"/>
                  <a:gd name="T13" fmla="*/ 90 h 21600"/>
                  <a:gd name="T14" fmla="*/ 14 w 20967"/>
                  <a:gd name="T15" fmla="*/ 100 h 21600"/>
                  <a:gd name="T16" fmla="*/ 9 w 20967"/>
                  <a:gd name="T17" fmla="*/ 116 h 21600"/>
                  <a:gd name="T18" fmla="*/ 4 w 20967"/>
                  <a:gd name="T19" fmla="*/ 142 h 21600"/>
                  <a:gd name="T20" fmla="*/ 0 w 20967"/>
                  <a:gd name="T21" fmla="*/ 174 h 21600"/>
                  <a:gd name="T22" fmla="*/ 8 w 20967"/>
                  <a:gd name="T23" fmla="*/ 189 h 21600"/>
                  <a:gd name="T24" fmla="*/ 11 w 20967"/>
                  <a:gd name="T25" fmla="*/ 183 h 21600"/>
                  <a:gd name="T26" fmla="*/ 9 w 20967"/>
                  <a:gd name="T27" fmla="*/ 232 h 21600"/>
                  <a:gd name="T28" fmla="*/ 7 w 20967"/>
                  <a:gd name="T29" fmla="*/ 283 h 21600"/>
                  <a:gd name="T30" fmla="*/ 10 w 20967"/>
                  <a:gd name="T31" fmla="*/ 289 h 21600"/>
                  <a:gd name="T32" fmla="*/ 12 w 20967"/>
                  <a:gd name="T33" fmla="*/ 354 h 21600"/>
                  <a:gd name="T34" fmla="*/ 15 w 20967"/>
                  <a:gd name="T35" fmla="*/ 416 h 21600"/>
                  <a:gd name="T36" fmla="*/ 15 w 20967"/>
                  <a:gd name="T37" fmla="*/ 456 h 21600"/>
                  <a:gd name="T38" fmla="*/ 10 w 20967"/>
                  <a:gd name="T39" fmla="*/ 481 h 21600"/>
                  <a:gd name="T40" fmla="*/ 4 w 20967"/>
                  <a:gd name="T41" fmla="*/ 486 h 21600"/>
                  <a:gd name="T42" fmla="*/ 5 w 20967"/>
                  <a:gd name="T43" fmla="*/ 495 h 21600"/>
                  <a:gd name="T44" fmla="*/ 15 w 20967"/>
                  <a:gd name="T45" fmla="*/ 492 h 21600"/>
                  <a:gd name="T46" fmla="*/ 18 w 20967"/>
                  <a:gd name="T47" fmla="*/ 487 h 21600"/>
                  <a:gd name="T48" fmla="*/ 21 w 20967"/>
                  <a:gd name="T49" fmla="*/ 493 h 21600"/>
                  <a:gd name="T50" fmla="*/ 25 w 20967"/>
                  <a:gd name="T51" fmla="*/ 485 h 21600"/>
                  <a:gd name="T52" fmla="*/ 25 w 20967"/>
                  <a:gd name="T53" fmla="*/ 464 h 21600"/>
                  <a:gd name="T54" fmla="*/ 24 w 20967"/>
                  <a:gd name="T55" fmla="*/ 439 h 21600"/>
                  <a:gd name="T56" fmla="*/ 26 w 20967"/>
                  <a:gd name="T57" fmla="*/ 405 h 21600"/>
                  <a:gd name="T58" fmla="*/ 26 w 20967"/>
                  <a:gd name="T59" fmla="*/ 377 h 21600"/>
                  <a:gd name="T60" fmla="*/ 25 w 20967"/>
                  <a:gd name="T61" fmla="*/ 350 h 21600"/>
                  <a:gd name="T62" fmla="*/ 25 w 20967"/>
                  <a:gd name="T63" fmla="*/ 333 h 21600"/>
                  <a:gd name="T64" fmla="*/ 28 w 20967"/>
                  <a:gd name="T65" fmla="*/ 383 h 21600"/>
                  <a:gd name="T66" fmla="*/ 29 w 20967"/>
                  <a:gd name="T67" fmla="*/ 442 h 21600"/>
                  <a:gd name="T68" fmla="*/ 32 w 20967"/>
                  <a:gd name="T69" fmla="*/ 478 h 21600"/>
                  <a:gd name="T70" fmla="*/ 33 w 20967"/>
                  <a:gd name="T71" fmla="*/ 494 h 21600"/>
                  <a:gd name="T72" fmla="*/ 31 w 20967"/>
                  <a:gd name="T73" fmla="*/ 515 h 21600"/>
                  <a:gd name="T74" fmla="*/ 32 w 20967"/>
                  <a:gd name="T75" fmla="*/ 542 h 21600"/>
                  <a:gd name="T76" fmla="*/ 40 w 20967"/>
                  <a:gd name="T77" fmla="*/ 525 h 21600"/>
                  <a:gd name="T78" fmla="*/ 40 w 20967"/>
                  <a:gd name="T79" fmla="*/ 497 h 21600"/>
                  <a:gd name="T80" fmla="*/ 41 w 20967"/>
                  <a:gd name="T81" fmla="*/ 475 h 21600"/>
                  <a:gd name="T82" fmla="*/ 41 w 20967"/>
                  <a:gd name="T83" fmla="*/ 445 h 21600"/>
                  <a:gd name="T84" fmla="*/ 40 w 20967"/>
                  <a:gd name="T85" fmla="*/ 391 h 21600"/>
                  <a:gd name="T86" fmla="*/ 38 w 20967"/>
                  <a:gd name="T87" fmla="*/ 326 h 21600"/>
                  <a:gd name="T88" fmla="*/ 38 w 20967"/>
                  <a:gd name="T89" fmla="*/ 291 h 21600"/>
                  <a:gd name="T90" fmla="*/ 43 w 20967"/>
                  <a:gd name="T91" fmla="*/ 284 h 21600"/>
                  <a:gd name="T92" fmla="*/ 41 w 20967"/>
                  <a:gd name="T93" fmla="*/ 244 h 21600"/>
                  <a:gd name="T94" fmla="*/ 39 w 20967"/>
                  <a:gd name="T95" fmla="*/ 202 h 21600"/>
                  <a:gd name="T96" fmla="*/ 39 w 20967"/>
                  <a:gd name="T97" fmla="*/ 175 h 21600"/>
                  <a:gd name="T98" fmla="*/ 43 w 20967"/>
                  <a:gd name="T99" fmla="*/ 139 h 21600"/>
                  <a:gd name="T100" fmla="*/ 44 w 20967"/>
                  <a:gd name="T101" fmla="*/ 98 h 21600"/>
                  <a:gd name="T102" fmla="*/ 37 w 20967"/>
                  <a:gd name="T103" fmla="*/ 90 h 21600"/>
                  <a:gd name="T104" fmla="*/ 33 w 20967"/>
                  <a:gd name="T105" fmla="*/ 75 h 21600"/>
                  <a:gd name="T106" fmla="*/ 32 w 20967"/>
                  <a:gd name="T107" fmla="*/ 69 h 21600"/>
                  <a:gd name="T108" fmla="*/ 32 w 20967"/>
                  <a:gd name="T109" fmla="*/ 60 h 21600"/>
                  <a:gd name="T110" fmla="*/ 34 w 20967"/>
                  <a:gd name="T111" fmla="*/ 51 h 21600"/>
                  <a:gd name="T112" fmla="*/ 34 w 20967"/>
                  <a:gd name="T113" fmla="*/ 22 h 21600"/>
                  <a:gd name="T114" fmla="*/ 26 w 20967"/>
                  <a:gd name="T115" fmla="*/ 0 h 21600"/>
                  <a:gd name="T116" fmla="*/ 26 w 20967"/>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0967" h="21600">
                    <a:moveTo>
                      <a:pt x="12347" y="0"/>
                    </a:moveTo>
                    <a:cubicBezTo>
                      <a:pt x="10928" y="0"/>
                      <a:pt x="8721" y="414"/>
                      <a:pt x="8721" y="1059"/>
                    </a:cubicBezTo>
                    <a:cubicBezTo>
                      <a:pt x="8721" y="1704"/>
                      <a:pt x="8879" y="1980"/>
                      <a:pt x="9036" y="2211"/>
                    </a:cubicBezTo>
                    <a:cubicBezTo>
                      <a:pt x="9194" y="2395"/>
                      <a:pt x="9509" y="2395"/>
                      <a:pt x="9509" y="2395"/>
                    </a:cubicBezTo>
                    <a:cubicBezTo>
                      <a:pt x="9509" y="2395"/>
                      <a:pt x="9352" y="2809"/>
                      <a:pt x="9824" y="2901"/>
                    </a:cubicBezTo>
                    <a:cubicBezTo>
                      <a:pt x="10298" y="3040"/>
                      <a:pt x="10455" y="3040"/>
                      <a:pt x="10455" y="3178"/>
                    </a:cubicBezTo>
                    <a:cubicBezTo>
                      <a:pt x="10455" y="3316"/>
                      <a:pt x="10140" y="3454"/>
                      <a:pt x="9667" y="3592"/>
                    </a:cubicBezTo>
                    <a:cubicBezTo>
                      <a:pt x="9352" y="3730"/>
                      <a:pt x="7617" y="3869"/>
                      <a:pt x="6671" y="3961"/>
                    </a:cubicBezTo>
                    <a:cubicBezTo>
                      <a:pt x="5568" y="4099"/>
                      <a:pt x="4937" y="4237"/>
                      <a:pt x="4306" y="4606"/>
                    </a:cubicBezTo>
                    <a:cubicBezTo>
                      <a:pt x="3833" y="4928"/>
                      <a:pt x="3045" y="5388"/>
                      <a:pt x="1941" y="5665"/>
                    </a:cubicBezTo>
                    <a:cubicBezTo>
                      <a:pt x="995" y="5987"/>
                      <a:pt x="-266" y="6448"/>
                      <a:pt x="49" y="6908"/>
                    </a:cubicBezTo>
                    <a:cubicBezTo>
                      <a:pt x="522" y="7323"/>
                      <a:pt x="2572" y="7691"/>
                      <a:pt x="3833" y="7507"/>
                    </a:cubicBezTo>
                    <a:cubicBezTo>
                      <a:pt x="4937" y="7323"/>
                      <a:pt x="5410" y="7277"/>
                      <a:pt x="5410" y="7277"/>
                    </a:cubicBezTo>
                    <a:cubicBezTo>
                      <a:pt x="5410" y="7277"/>
                      <a:pt x="4622" y="8290"/>
                      <a:pt x="4306" y="9257"/>
                    </a:cubicBezTo>
                    <a:cubicBezTo>
                      <a:pt x="3991" y="10270"/>
                      <a:pt x="3045" y="11238"/>
                      <a:pt x="3518" y="11284"/>
                    </a:cubicBezTo>
                    <a:cubicBezTo>
                      <a:pt x="4149" y="11376"/>
                      <a:pt x="4937" y="11514"/>
                      <a:pt x="4937" y="11514"/>
                    </a:cubicBezTo>
                    <a:cubicBezTo>
                      <a:pt x="4937" y="11514"/>
                      <a:pt x="5095" y="12896"/>
                      <a:pt x="5883" y="14093"/>
                    </a:cubicBezTo>
                    <a:cubicBezTo>
                      <a:pt x="6671" y="15290"/>
                      <a:pt x="6987" y="15843"/>
                      <a:pt x="7144" y="16580"/>
                    </a:cubicBezTo>
                    <a:cubicBezTo>
                      <a:pt x="7302" y="17317"/>
                      <a:pt x="7460" y="17823"/>
                      <a:pt x="7302" y="18146"/>
                    </a:cubicBezTo>
                    <a:cubicBezTo>
                      <a:pt x="7144" y="18422"/>
                      <a:pt x="5725" y="19021"/>
                      <a:pt x="4779" y="19159"/>
                    </a:cubicBezTo>
                    <a:cubicBezTo>
                      <a:pt x="3991" y="19251"/>
                      <a:pt x="2572" y="19251"/>
                      <a:pt x="1941" y="19343"/>
                    </a:cubicBezTo>
                    <a:cubicBezTo>
                      <a:pt x="1311" y="19389"/>
                      <a:pt x="838" y="19620"/>
                      <a:pt x="2257" y="19712"/>
                    </a:cubicBezTo>
                    <a:cubicBezTo>
                      <a:pt x="3676" y="19758"/>
                      <a:pt x="6198" y="19666"/>
                      <a:pt x="6829" y="19574"/>
                    </a:cubicBezTo>
                    <a:cubicBezTo>
                      <a:pt x="7460" y="19527"/>
                      <a:pt x="8563" y="19389"/>
                      <a:pt x="8563" y="19389"/>
                    </a:cubicBezTo>
                    <a:cubicBezTo>
                      <a:pt x="8563" y="19389"/>
                      <a:pt x="8248" y="19620"/>
                      <a:pt x="9667" y="19620"/>
                    </a:cubicBezTo>
                    <a:cubicBezTo>
                      <a:pt x="11243" y="19620"/>
                      <a:pt x="11401" y="19574"/>
                      <a:pt x="11559" y="19297"/>
                    </a:cubicBezTo>
                    <a:cubicBezTo>
                      <a:pt x="11559" y="19021"/>
                      <a:pt x="11559" y="18652"/>
                      <a:pt x="11716" y="18468"/>
                    </a:cubicBezTo>
                    <a:cubicBezTo>
                      <a:pt x="12032" y="18284"/>
                      <a:pt x="10928" y="17777"/>
                      <a:pt x="11401" y="17501"/>
                    </a:cubicBezTo>
                    <a:cubicBezTo>
                      <a:pt x="12032" y="17271"/>
                      <a:pt x="12505" y="16534"/>
                      <a:pt x="12032" y="16119"/>
                    </a:cubicBezTo>
                    <a:cubicBezTo>
                      <a:pt x="11559" y="15705"/>
                      <a:pt x="12189" y="15290"/>
                      <a:pt x="12032" y="15014"/>
                    </a:cubicBezTo>
                    <a:cubicBezTo>
                      <a:pt x="11874" y="14738"/>
                      <a:pt x="11716" y="14369"/>
                      <a:pt x="11716" y="13955"/>
                    </a:cubicBezTo>
                    <a:cubicBezTo>
                      <a:pt x="11716" y="13540"/>
                      <a:pt x="11716" y="13264"/>
                      <a:pt x="11716" y="13264"/>
                    </a:cubicBezTo>
                    <a:cubicBezTo>
                      <a:pt x="11716" y="13264"/>
                      <a:pt x="12662" y="14830"/>
                      <a:pt x="12978" y="15244"/>
                    </a:cubicBezTo>
                    <a:cubicBezTo>
                      <a:pt x="13293" y="15659"/>
                      <a:pt x="13766" y="17133"/>
                      <a:pt x="13766" y="17593"/>
                    </a:cubicBezTo>
                    <a:cubicBezTo>
                      <a:pt x="13766" y="18054"/>
                      <a:pt x="14870" y="18652"/>
                      <a:pt x="14870" y="19021"/>
                    </a:cubicBezTo>
                    <a:cubicBezTo>
                      <a:pt x="15027" y="19435"/>
                      <a:pt x="15027" y="19666"/>
                      <a:pt x="15343" y="19666"/>
                    </a:cubicBezTo>
                    <a:cubicBezTo>
                      <a:pt x="15816" y="19666"/>
                      <a:pt x="15027" y="20126"/>
                      <a:pt x="14712" y="20495"/>
                    </a:cubicBezTo>
                    <a:cubicBezTo>
                      <a:pt x="14554" y="20817"/>
                      <a:pt x="13608" y="21600"/>
                      <a:pt x="15185" y="21600"/>
                    </a:cubicBezTo>
                    <a:cubicBezTo>
                      <a:pt x="16919" y="21600"/>
                      <a:pt x="18654" y="21416"/>
                      <a:pt x="18654" y="20909"/>
                    </a:cubicBezTo>
                    <a:cubicBezTo>
                      <a:pt x="18811" y="20449"/>
                      <a:pt x="18496" y="19988"/>
                      <a:pt x="18969" y="19804"/>
                    </a:cubicBezTo>
                    <a:cubicBezTo>
                      <a:pt x="19442" y="19620"/>
                      <a:pt x="19442" y="19205"/>
                      <a:pt x="19442" y="18929"/>
                    </a:cubicBezTo>
                    <a:cubicBezTo>
                      <a:pt x="19284" y="18699"/>
                      <a:pt x="19600" y="18238"/>
                      <a:pt x="19442" y="17731"/>
                    </a:cubicBezTo>
                    <a:cubicBezTo>
                      <a:pt x="19127" y="17179"/>
                      <a:pt x="19127" y="16258"/>
                      <a:pt x="18811" y="15567"/>
                    </a:cubicBezTo>
                    <a:cubicBezTo>
                      <a:pt x="18338" y="14876"/>
                      <a:pt x="18181" y="13817"/>
                      <a:pt x="18023" y="12988"/>
                    </a:cubicBezTo>
                    <a:cubicBezTo>
                      <a:pt x="17708" y="12159"/>
                      <a:pt x="17550" y="11744"/>
                      <a:pt x="17865" y="11606"/>
                    </a:cubicBezTo>
                    <a:cubicBezTo>
                      <a:pt x="18181" y="11514"/>
                      <a:pt x="19757" y="11376"/>
                      <a:pt x="20230" y="11330"/>
                    </a:cubicBezTo>
                    <a:cubicBezTo>
                      <a:pt x="20703" y="11330"/>
                      <a:pt x="19757" y="10455"/>
                      <a:pt x="19284" y="9718"/>
                    </a:cubicBezTo>
                    <a:cubicBezTo>
                      <a:pt x="18969" y="9027"/>
                      <a:pt x="18496" y="8566"/>
                      <a:pt x="18181" y="8060"/>
                    </a:cubicBezTo>
                    <a:cubicBezTo>
                      <a:pt x="17708" y="7553"/>
                      <a:pt x="17708" y="7323"/>
                      <a:pt x="18496" y="6954"/>
                    </a:cubicBezTo>
                    <a:cubicBezTo>
                      <a:pt x="19127" y="6586"/>
                      <a:pt x="20073" y="6356"/>
                      <a:pt x="20388" y="5527"/>
                    </a:cubicBezTo>
                    <a:cubicBezTo>
                      <a:pt x="20861" y="4698"/>
                      <a:pt x="21334" y="4145"/>
                      <a:pt x="20546" y="3915"/>
                    </a:cubicBezTo>
                    <a:cubicBezTo>
                      <a:pt x="19757" y="3730"/>
                      <a:pt x="18338" y="3823"/>
                      <a:pt x="17235" y="3592"/>
                    </a:cubicBezTo>
                    <a:cubicBezTo>
                      <a:pt x="16131" y="3316"/>
                      <a:pt x="15973" y="3040"/>
                      <a:pt x="15500" y="2994"/>
                    </a:cubicBezTo>
                    <a:cubicBezTo>
                      <a:pt x="15027" y="2948"/>
                      <a:pt x="14870" y="2948"/>
                      <a:pt x="14870" y="2763"/>
                    </a:cubicBezTo>
                    <a:cubicBezTo>
                      <a:pt x="14870" y="2579"/>
                      <a:pt x="15027" y="2395"/>
                      <a:pt x="15027" y="2395"/>
                    </a:cubicBezTo>
                    <a:cubicBezTo>
                      <a:pt x="15027" y="2395"/>
                      <a:pt x="15816" y="2257"/>
                      <a:pt x="15973" y="2026"/>
                    </a:cubicBezTo>
                    <a:cubicBezTo>
                      <a:pt x="16131" y="1796"/>
                      <a:pt x="16289" y="1243"/>
                      <a:pt x="16131" y="875"/>
                    </a:cubicBezTo>
                    <a:cubicBezTo>
                      <a:pt x="15816" y="507"/>
                      <a:pt x="14712" y="0"/>
                      <a:pt x="12347" y="0"/>
                    </a:cubicBezTo>
                    <a:close/>
                    <a:moveTo>
                      <a:pt x="12347"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100">
                  <a:solidFill>
                    <a:prstClr val="black"/>
                  </a:solidFill>
                </a:endParaRPr>
              </a:p>
            </p:txBody>
          </p:sp>
          <p:sp>
            <p:nvSpPr>
              <p:cNvPr id="38" name="AutoShape 12"/>
              <p:cNvSpPr/>
              <p:nvPr/>
            </p:nvSpPr>
            <p:spPr bwMode="auto">
              <a:xfrm>
                <a:off x="460" y="446"/>
                <a:ext cx="246" cy="188"/>
              </a:xfrm>
              <a:custGeom>
                <a:gdLst>
                  <a:gd name="T0" fmla="*/ 0 w 21600"/>
                  <a:gd name="T1" fmla="*/ 1 h 21600"/>
                  <a:gd name="T2" fmla="*/ 0 w 21600"/>
                  <a:gd name="T3" fmla="*/ 1 h 21600"/>
                  <a:gd name="T4" fmla="*/ 0 w 21600"/>
                  <a:gd name="T5" fmla="*/ 2 h 21600"/>
                  <a:gd name="T6" fmla="*/ 1 w 21600"/>
                  <a:gd name="T7" fmla="*/ 1 h 21600"/>
                  <a:gd name="T8" fmla="*/ 1 w 21600"/>
                  <a:gd name="T9" fmla="*/ 1 h 21600"/>
                  <a:gd name="T10" fmla="*/ 1 w 21600"/>
                  <a:gd name="T11" fmla="*/ 2 h 21600"/>
                  <a:gd name="T12" fmla="*/ 3 w 21600"/>
                  <a:gd name="T13" fmla="*/ 0 h 21600"/>
                  <a:gd name="T14" fmla="*/ 3 w 21600"/>
                  <a:gd name="T15" fmla="*/ 0 h 21600"/>
                  <a:gd name="T16" fmla="*/ 1 w 21600"/>
                  <a:gd name="T17" fmla="*/ 1 h 21600"/>
                  <a:gd name="T18" fmla="*/ 0 w 21600"/>
                  <a:gd name="T19" fmla="*/ 1 h 21600"/>
                  <a:gd name="T20" fmla="*/ 0 w 21600"/>
                  <a:gd name="T21" fmla="*/ 1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9"/>
                      <a:pt x="9529" y="20769"/>
                    </a:cubicBezTo>
                    <a:cubicBezTo>
                      <a:pt x="9529" y="20769"/>
                      <a:pt x="19059" y="7477"/>
                      <a:pt x="21600" y="3323"/>
                    </a:cubicBezTo>
                    <a:cubicBezTo>
                      <a:pt x="20329" y="2492"/>
                      <a:pt x="19694" y="1662"/>
                      <a:pt x="19694" y="0"/>
                    </a:cubicBezTo>
                    <a:cubicBezTo>
                      <a:pt x="16518" y="4154"/>
                      <a:pt x="9529" y="11631"/>
                      <a:pt x="5718" y="11631"/>
                    </a:cubicBezTo>
                    <a:cubicBezTo>
                      <a:pt x="3812" y="11631"/>
                      <a:pt x="2541" y="10800"/>
                      <a:pt x="1271" y="9969"/>
                    </a:cubicBezTo>
                    <a:close/>
                    <a:moveTo>
                      <a:pt x="1271" y="9969"/>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100">
                  <a:solidFill>
                    <a:prstClr val="black"/>
                  </a:solidFill>
                </a:endParaRPr>
              </a:p>
            </p:txBody>
          </p:sp>
          <p:sp>
            <p:nvSpPr>
              <p:cNvPr id="39" name="AutoShape 13"/>
              <p:cNvSpPr/>
              <p:nvPr/>
            </p:nvSpPr>
            <p:spPr bwMode="auto">
              <a:xfrm>
                <a:off x="343" y="958"/>
                <a:ext cx="102" cy="145"/>
              </a:xfrm>
              <a:custGeom>
                <a:gdLst>
                  <a:gd name="T0" fmla="*/ 0 w 20000"/>
                  <a:gd name="T1" fmla="*/ 0 h 21600"/>
                  <a:gd name="T2" fmla="*/ 1 w 20000"/>
                  <a:gd name="T3" fmla="*/ 0 h 21600"/>
                  <a:gd name="T4" fmla="*/ 0 w 20000"/>
                  <a:gd name="T5" fmla="*/ 1 h 21600"/>
                  <a:gd name="T6" fmla="*/ 0 w 20000"/>
                  <a:gd name="T7" fmla="*/ 1 h 21600"/>
                  <a:gd name="T8" fmla="*/ 0 w 20000"/>
                  <a:gd name="T9" fmla="*/ 1 h 21600"/>
                  <a:gd name="T10" fmla="*/ 0 w 20000"/>
                  <a:gd name="T11" fmla="*/ 0 h 21600"/>
                  <a:gd name="T12" fmla="*/ 0 w 20000"/>
                  <a:gd name="T13" fmla="*/ 0 h 21600"/>
                  <a:gd name="T14" fmla="*/ 0 w 200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000" h="21600">
                    <a:moveTo>
                      <a:pt x="8480" y="1080"/>
                    </a:moveTo>
                    <a:cubicBezTo>
                      <a:pt x="20000" y="0"/>
                      <a:pt x="20000" y="0"/>
                      <a:pt x="20000" y="0"/>
                    </a:cubicBezTo>
                    <a:cubicBezTo>
                      <a:pt x="20000" y="0"/>
                      <a:pt x="9920" y="5400"/>
                      <a:pt x="9920" y="11880"/>
                    </a:cubicBezTo>
                    <a:cubicBezTo>
                      <a:pt x="9920" y="17280"/>
                      <a:pt x="9920" y="19440"/>
                      <a:pt x="9920" y="19440"/>
                    </a:cubicBezTo>
                    <a:cubicBezTo>
                      <a:pt x="1280" y="21600"/>
                      <a:pt x="1280" y="21600"/>
                      <a:pt x="1280" y="21600"/>
                    </a:cubicBezTo>
                    <a:cubicBezTo>
                      <a:pt x="1280" y="21600"/>
                      <a:pt x="-1600" y="15120"/>
                      <a:pt x="1280" y="9720"/>
                    </a:cubicBezTo>
                    <a:cubicBezTo>
                      <a:pt x="4160" y="4320"/>
                      <a:pt x="7040" y="2160"/>
                      <a:pt x="8480" y="1080"/>
                    </a:cubicBezTo>
                    <a:close/>
                    <a:moveTo>
                      <a:pt x="8480" y="108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100">
                  <a:solidFill>
                    <a:prstClr val="black"/>
                  </a:solidFill>
                </a:endParaRPr>
              </a:p>
            </p:txBody>
          </p:sp>
          <p:sp>
            <p:nvSpPr>
              <p:cNvPr id="40" name="AutoShape 14"/>
              <p:cNvSpPr/>
              <p:nvPr/>
            </p:nvSpPr>
            <p:spPr bwMode="auto">
              <a:xfrm>
                <a:off x="344" y="1306"/>
                <a:ext cx="43" cy="126"/>
              </a:xfrm>
              <a:custGeom>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1600" h="21600">
                    <a:moveTo>
                      <a:pt x="14400" y="0"/>
                    </a:moveTo>
                    <a:cubicBezTo>
                      <a:pt x="14400" y="0"/>
                      <a:pt x="18000" y="11435"/>
                      <a:pt x="18000" y="16518"/>
                    </a:cubicBezTo>
                    <a:cubicBezTo>
                      <a:pt x="21600" y="20329"/>
                      <a:pt x="21600" y="21600"/>
                      <a:pt x="21600" y="21600"/>
                    </a:cubicBezTo>
                    <a:cubicBezTo>
                      <a:pt x="0" y="20329"/>
                      <a:pt x="0" y="20329"/>
                      <a:pt x="0" y="20329"/>
                    </a:cubicBezTo>
                    <a:cubicBezTo>
                      <a:pt x="0" y="20329"/>
                      <a:pt x="3600" y="10165"/>
                      <a:pt x="14400" y="0"/>
                    </a:cubicBezTo>
                    <a:close/>
                    <a:moveTo>
                      <a:pt x="14400" y="0"/>
                    </a:moveTo>
                  </a:path>
                </a:pathLst>
              </a:cu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endParaRPr lang="zh-CN" altLang="en-US" sz="1100">
                  <a:solidFill>
                    <a:prstClr val="black"/>
                  </a:solidFill>
                </a:endParaRPr>
              </a:p>
            </p:txBody>
          </p:sp>
        </p:grpSp>
      </p:grpSp>
      <p:sp>
        <p:nvSpPr>
          <p:cNvPr id="41" name="Oval 82"/>
          <p:cNvSpPr>
            <a:spLocks noChangeAspect="1"/>
          </p:cNvSpPr>
          <p:nvPr/>
        </p:nvSpPr>
        <p:spPr>
          <a:xfrm>
            <a:off x="5276237" y="2798535"/>
            <a:ext cx="475390" cy="475390"/>
          </a:xfrm>
          <a:prstGeom prst="ellipse">
            <a:avLst/>
          </a:prstGeom>
          <a:solidFill>
            <a:schemeClr val="accent3"/>
          </a:solidFill>
          <a:ln w="57150" cap="flat" cmpd="sng" algn="ctr">
            <a:noFill/>
            <a:prstDash val="solid"/>
          </a:ln>
          <a:effectLst/>
        </p:spPr>
        <p:txBody>
          <a:bodyPr spcFirstLastPara="0" vert="horz" wrap="square" lIns="0" tIns="0" rIns="0" bIns="0" numCol="1" spcCol="953" anchor="ctr" anchorCtr="0">
            <a:noAutofit/>
          </a:bodyPr>
          <a:lstStyle/>
          <a:p>
            <a:pPr algn="ctr" defTabSz="888365">
              <a:lnSpc>
                <a:spcPct val="90000"/>
              </a:lnSpc>
              <a:spcBef>
                <a:spcPct val="0"/>
              </a:spcBef>
              <a:spcAft>
                <a:spcPct val="35000"/>
              </a:spcAft>
            </a:pPr>
            <a:r>
              <a:rPr lang="en-US" sz="1500" b="1" kern="0">
                <a:solidFill>
                  <a:prstClr val="white"/>
                </a:solidFill>
              </a:rPr>
              <a:t>03</a:t>
            </a:r>
            <a:endParaRPr lang="en-US" sz="1500" b="1" kern="0">
              <a:solidFill>
                <a:prstClr val="white"/>
              </a:solidFill>
              <a:cs typeface="Arial" panose="020b0604020202020204" pitchFamily="34" charset="0"/>
            </a:endParaRPr>
          </a:p>
        </p:txBody>
      </p:sp>
      <p:sp>
        <p:nvSpPr>
          <p:cNvPr id="42" name="Oval 83"/>
          <p:cNvSpPr>
            <a:spLocks noChangeAspect="1"/>
          </p:cNvSpPr>
          <p:nvPr/>
        </p:nvSpPr>
        <p:spPr>
          <a:xfrm>
            <a:off x="5276237" y="3474189"/>
            <a:ext cx="475390" cy="475390"/>
          </a:xfrm>
          <a:prstGeom prst="ellipse">
            <a:avLst/>
          </a:prstGeom>
          <a:solidFill>
            <a:schemeClr val="accent4"/>
          </a:solidFill>
          <a:ln w="57150" cap="flat" cmpd="sng" algn="ctr">
            <a:noFill/>
            <a:prstDash val="solid"/>
          </a:ln>
          <a:effectLst/>
        </p:spPr>
        <p:txBody>
          <a:bodyPr spcFirstLastPara="0" vert="horz" wrap="square" lIns="0" tIns="0" rIns="0" bIns="0" numCol="1" spcCol="953" anchor="ctr" anchorCtr="0">
            <a:noAutofit/>
          </a:bodyPr>
          <a:lstStyle/>
          <a:p>
            <a:pPr algn="ctr" defTabSz="888365">
              <a:lnSpc>
                <a:spcPct val="90000"/>
              </a:lnSpc>
              <a:spcBef>
                <a:spcPct val="0"/>
              </a:spcBef>
              <a:spcAft>
                <a:spcPct val="35000"/>
              </a:spcAft>
            </a:pPr>
            <a:r>
              <a:rPr lang="en-US" sz="1500" b="1" kern="0">
                <a:solidFill>
                  <a:prstClr val="white"/>
                </a:solidFill>
              </a:rPr>
              <a:t>04</a:t>
            </a:r>
            <a:endParaRPr lang="en-US" sz="1500" b="1" kern="0">
              <a:solidFill>
                <a:prstClr val="white"/>
              </a:solidFill>
              <a:cs typeface="Arial" panose="020b0604020202020204" pitchFamily="34" charset="0"/>
            </a:endParaRPr>
          </a:p>
        </p:txBody>
      </p:sp>
      <p:sp>
        <p:nvSpPr>
          <p:cNvPr id="44" name="Oval 85"/>
          <p:cNvSpPr>
            <a:spLocks noChangeAspect="1"/>
          </p:cNvSpPr>
          <p:nvPr/>
        </p:nvSpPr>
        <p:spPr>
          <a:xfrm>
            <a:off x="5276237" y="1447227"/>
            <a:ext cx="475390" cy="475390"/>
          </a:xfrm>
          <a:prstGeom prst="ellipse">
            <a:avLst/>
          </a:prstGeom>
          <a:solidFill>
            <a:schemeClr val="accent1"/>
          </a:solidFill>
          <a:ln w="57150" cap="flat" cmpd="sng" algn="ctr">
            <a:noFill/>
            <a:prstDash val="solid"/>
          </a:ln>
          <a:effectLst/>
        </p:spPr>
        <p:txBody>
          <a:bodyPr spcFirstLastPara="0" vert="horz" wrap="square" lIns="0" tIns="0" rIns="0" bIns="0" numCol="1" spcCol="953" anchor="ctr" anchorCtr="0">
            <a:noAutofit/>
          </a:bodyPr>
          <a:lstStyle/>
          <a:p>
            <a:pPr algn="ctr" defTabSz="888365">
              <a:lnSpc>
                <a:spcPct val="90000"/>
              </a:lnSpc>
              <a:spcBef>
                <a:spcPct val="0"/>
              </a:spcBef>
              <a:spcAft>
                <a:spcPct val="35000"/>
              </a:spcAft>
            </a:pPr>
            <a:r>
              <a:rPr lang="en-US" b="1" kern="0">
                <a:solidFill>
                  <a:prstClr val="white"/>
                </a:solidFill>
              </a:rPr>
              <a:t>01</a:t>
            </a:r>
            <a:endParaRPr lang="en-US" b="1" kern="0">
              <a:solidFill>
                <a:prstClr val="white"/>
              </a:solidFill>
              <a:cs typeface="Arial" panose="020b0604020202020204" pitchFamily="34" charset="0"/>
            </a:endParaRPr>
          </a:p>
        </p:txBody>
      </p:sp>
      <p:sp>
        <p:nvSpPr>
          <p:cNvPr id="45" name="Oval 86"/>
          <p:cNvSpPr>
            <a:spLocks noChangeAspect="1"/>
          </p:cNvSpPr>
          <p:nvPr/>
        </p:nvSpPr>
        <p:spPr>
          <a:xfrm>
            <a:off x="5276237" y="2122881"/>
            <a:ext cx="475390" cy="475390"/>
          </a:xfrm>
          <a:prstGeom prst="ellipse">
            <a:avLst/>
          </a:prstGeom>
          <a:solidFill>
            <a:schemeClr val="accent2"/>
          </a:solidFill>
          <a:ln w="57150" cap="flat" cmpd="sng" algn="ctr">
            <a:noFill/>
            <a:prstDash val="solid"/>
          </a:ln>
          <a:effectLst/>
        </p:spPr>
        <p:txBody>
          <a:bodyPr spcFirstLastPara="0" vert="horz" wrap="square" lIns="0" tIns="0" rIns="0" bIns="0" numCol="1" spcCol="953" anchor="ctr" anchorCtr="0">
            <a:noAutofit/>
          </a:bodyPr>
          <a:lstStyle/>
          <a:p>
            <a:pPr algn="ctr" defTabSz="888365">
              <a:lnSpc>
                <a:spcPct val="90000"/>
              </a:lnSpc>
              <a:spcBef>
                <a:spcPct val="0"/>
              </a:spcBef>
              <a:spcAft>
                <a:spcPct val="35000"/>
              </a:spcAft>
            </a:pPr>
            <a:r>
              <a:rPr lang="en-US" sz="1500" b="1" kern="0">
                <a:solidFill>
                  <a:prstClr val="white"/>
                </a:solidFill>
              </a:rPr>
              <a:t>02</a:t>
            </a:r>
            <a:endParaRPr lang="en-US" sz="1500" b="1" kern="0">
              <a:solidFill>
                <a:prstClr val="white"/>
              </a:solidFill>
              <a:cs typeface="Arial" panose="020b0604020202020204" pitchFamily="34" charset="0"/>
            </a:endParaRPr>
          </a:p>
        </p:txBody>
      </p:sp>
      <p:grpSp>
        <p:nvGrpSpPr>
          <p:cNvPr id="4" name="组合 45"/>
          <p:cNvGrpSpPr/>
          <p:nvPr/>
        </p:nvGrpSpPr>
        <p:grpSpPr>
          <a:xfrm>
            <a:off x="503823" y="2994569"/>
            <a:ext cx="873605" cy="507831"/>
            <a:chOff x="819208" y="3881731"/>
            <a:chExt cx="1164806" cy="677108"/>
          </a:xfrm>
        </p:grpSpPr>
        <p:sp>
          <p:nvSpPr>
            <p:cNvPr id="47" name="AutoShape 7"/>
            <p:cNvSpPr/>
            <p:nvPr/>
          </p:nvSpPr>
          <p:spPr bwMode="auto">
            <a:xfrm>
              <a:off x="1436281" y="3967265"/>
              <a:ext cx="547733" cy="551431"/>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1"/>
            </a:solidFill>
            <a:ln w="57150" cap="flat" cmpd="sng" algn="ctr">
              <a:noFill/>
              <a:prstDash val="solid"/>
            </a:ln>
            <a:effectLst/>
          </p:spPr>
          <p:txBody>
            <a:bodyPr spcFirstLastPara="0" vert="horz" wrap="square" lIns="0" tIns="0" rIns="0" bIns="0" numCol="1" spcCol="1270" anchor="ctr" anchorCtr="0">
              <a:noAutofit/>
            </a:bodyPr>
            <a:lstStyle/>
            <a:p>
              <a:pPr algn="ctr" defTabSz="888365">
                <a:lnSpc>
                  <a:spcPct val="90000"/>
                </a:lnSpc>
                <a:spcBef>
                  <a:spcPct val="0"/>
                </a:spcBef>
                <a:spcAft>
                  <a:spcPct val="35000"/>
                </a:spcAft>
              </a:pPr>
              <a:endParaRPr lang="zh-CN" altLang="en-US" sz="2400" b="1" kern="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48" name="AutoShape 15"/>
            <p:cNvSpPr/>
            <p:nvPr/>
          </p:nvSpPr>
          <p:spPr bwMode="auto">
            <a:xfrm>
              <a:off x="1560548" y="4088637"/>
              <a:ext cx="297286" cy="297219"/>
            </a:xfrm>
            <a:custGeom>
              <a:gdLst>
                <a:gd name="T0" fmla="*/ 4 w 21600"/>
                <a:gd name="T1" fmla="*/ 2 h 21600"/>
                <a:gd name="T2" fmla="*/ 4 w 21600"/>
                <a:gd name="T3" fmla="*/ 2 h 21600"/>
                <a:gd name="T4" fmla="*/ 4 w 21600"/>
                <a:gd name="T5" fmla="*/ 3 h 21600"/>
                <a:gd name="T6" fmla="*/ 4 w 21600"/>
                <a:gd name="T7" fmla="*/ 3 h 21600"/>
                <a:gd name="T8" fmla="*/ 4 w 21600"/>
                <a:gd name="T9" fmla="*/ 3 h 21600"/>
                <a:gd name="T10" fmla="*/ 4 w 21600"/>
                <a:gd name="T11" fmla="*/ 3 h 21600"/>
                <a:gd name="T12" fmla="*/ 4 w 21600"/>
                <a:gd name="T13" fmla="*/ 4 h 21600"/>
                <a:gd name="T14" fmla="*/ 4 w 21600"/>
                <a:gd name="T15" fmla="*/ 4 h 21600"/>
                <a:gd name="T16" fmla="*/ 3 w 21600"/>
                <a:gd name="T17" fmla="*/ 4 h 21600"/>
                <a:gd name="T18" fmla="*/ 3 w 21600"/>
                <a:gd name="T19" fmla="*/ 4 h 21600"/>
                <a:gd name="T20" fmla="*/ 3 w 21600"/>
                <a:gd name="T21" fmla="*/ 4 h 21600"/>
                <a:gd name="T22" fmla="*/ 3 w 21600"/>
                <a:gd name="T23" fmla="*/ 4 h 21600"/>
                <a:gd name="T24" fmla="*/ 3 w 21600"/>
                <a:gd name="T25" fmla="*/ 4 h 21600"/>
                <a:gd name="T26" fmla="*/ 2 w 21600"/>
                <a:gd name="T27" fmla="*/ 4 h 21600"/>
                <a:gd name="T28" fmla="*/ 2 w 21600"/>
                <a:gd name="T29" fmla="*/ 4 h 21600"/>
                <a:gd name="T30" fmla="*/ 1 w 21600"/>
                <a:gd name="T31" fmla="*/ 4 h 21600"/>
                <a:gd name="T32" fmla="*/ 1 w 21600"/>
                <a:gd name="T33" fmla="*/ 4 h 21600"/>
                <a:gd name="T34" fmla="*/ 1 w 21600"/>
                <a:gd name="T35" fmla="*/ 4 h 21600"/>
                <a:gd name="T36" fmla="*/ 1 w 21600"/>
                <a:gd name="T37" fmla="*/ 4 h 21600"/>
                <a:gd name="T38" fmla="*/ 0 w 21600"/>
                <a:gd name="T39" fmla="*/ 3 h 21600"/>
                <a:gd name="T40" fmla="*/ 1 w 21600"/>
                <a:gd name="T41" fmla="*/ 3 h 21600"/>
                <a:gd name="T42" fmla="*/ 1 w 21600"/>
                <a:gd name="T43" fmla="*/ 3 h 21600"/>
                <a:gd name="T44" fmla="*/ 0 w 21600"/>
                <a:gd name="T45" fmla="*/ 3 h 21600"/>
                <a:gd name="T46" fmla="*/ 0 w 21600"/>
                <a:gd name="T47" fmla="*/ 2 h 21600"/>
                <a:gd name="T48" fmla="*/ 0 w 21600"/>
                <a:gd name="T49" fmla="*/ 2 h 21600"/>
                <a:gd name="T50" fmla="*/ 1 w 21600"/>
                <a:gd name="T51" fmla="*/ 2 h 21600"/>
                <a:gd name="T52" fmla="*/ 0 w 21600"/>
                <a:gd name="T53" fmla="*/ 1 h 21600"/>
                <a:gd name="T54" fmla="*/ 0 w 21600"/>
                <a:gd name="T55" fmla="*/ 1 h 21600"/>
                <a:gd name="T56" fmla="*/ 1 w 21600"/>
                <a:gd name="T57" fmla="*/ 0 h 21600"/>
                <a:gd name="T58" fmla="*/ 1 w 21600"/>
                <a:gd name="T59" fmla="*/ 0 h 21600"/>
                <a:gd name="T60" fmla="*/ 1 w 21600"/>
                <a:gd name="T61" fmla="*/ 1 h 21600"/>
                <a:gd name="T62" fmla="*/ 2 w 21600"/>
                <a:gd name="T63" fmla="*/ 1 h 21600"/>
                <a:gd name="T64" fmla="*/ 2 w 21600"/>
                <a:gd name="T65" fmla="*/ 0 h 21600"/>
                <a:gd name="T66" fmla="*/ 2 w 21600"/>
                <a:gd name="T67" fmla="*/ 0 h 21600"/>
                <a:gd name="T68" fmla="*/ 3 w 21600"/>
                <a:gd name="T69" fmla="*/ 0 h 21600"/>
                <a:gd name="T70" fmla="*/ 3 w 21600"/>
                <a:gd name="T71" fmla="*/ 0 h 21600"/>
                <a:gd name="T72" fmla="*/ 3 w 21600"/>
                <a:gd name="T73" fmla="*/ 1 h 21600"/>
                <a:gd name="T74" fmla="*/ 3 w 21600"/>
                <a:gd name="T75" fmla="*/ 1 h 21600"/>
                <a:gd name="T76" fmla="*/ 3 w 21600"/>
                <a:gd name="T77" fmla="*/ 0 h 21600"/>
                <a:gd name="T78" fmla="*/ 4 w 21600"/>
                <a:gd name="T79" fmla="*/ 0 h 21600"/>
                <a:gd name="T80" fmla="*/ 4 w 21600"/>
                <a:gd name="T81" fmla="*/ 1 h 21600"/>
                <a:gd name="T82" fmla="*/ 4 w 21600"/>
                <a:gd name="T83" fmla="*/ 1 h 21600"/>
                <a:gd name="T84" fmla="*/ 4 w 21600"/>
                <a:gd name="T85" fmla="*/ 1 h 21600"/>
                <a:gd name="T86" fmla="*/ 2 w 21600"/>
                <a:gd name="T87" fmla="*/ 3 h 21600"/>
                <a:gd name="T88" fmla="*/ 3 w 21600"/>
                <a:gd name="T89" fmla="*/ 3 h 21600"/>
                <a:gd name="T90" fmla="*/ 3 w 21600"/>
                <a:gd name="T91" fmla="*/ 2 h 21600"/>
                <a:gd name="T92" fmla="*/ 3 w 21600"/>
                <a:gd name="T93" fmla="*/ 2 h 21600"/>
                <a:gd name="T94" fmla="*/ 2 w 21600"/>
                <a:gd name="T95" fmla="*/ 2 h 21600"/>
                <a:gd name="T96" fmla="*/ 2 w 21600"/>
                <a:gd name="T97" fmla="*/ 2 h 21600"/>
                <a:gd name="T98" fmla="*/ 2 w 21600"/>
                <a:gd name="T99" fmla="*/ 2 h 21600"/>
                <a:gd name="T100" fmla="*/ 2 w 21600"/>
                <a:gd name="T101" fmla="*/ 3 h 21600"/>
                <a:gd name="T102" fmla="*/ 2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2"/>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bg1"/>
            </a:solidFill>
            <a:ln>
              <a:noFill/>
            </a:ln>
          </p:spPr>
          <p:txBody>
            <a:bodyPr lIns="0" tIns="0" rIns="0" bIns="0"/>
            <a:lstStyle/>
            <a:p>
              <a:endParaRPr lang="zh-CN" altLang="en-US">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49" name="文本框 48"/>
            <p:cNvSpPr txBox="1"/>
            <p:nvPr/>
          </p:nvSpPr>
          <p:spPr>
            <a:xfrm>
              <a:off x="819208" y="3881731"/>
              <a:ext cx="707886" cy="677108"/>
            </a:xfrm>
            <a:prstGeom prst="rect">
              <a:avLst/>
            </a:prstGeom>
            <a:noFill/>
          </p:spPr>
          <p:txBody>
            <a:bodyPr wrap="none" rtlCol="0">
              <a:spAutoFit/>
            </a:bodyPr>
            <a:lstStyle/>
            <a:p>
              <a:r>
                <a:rPr lang="en-US" altLang="zh-CN" sz="2700">
                  <a:solidFill>
                    <a:schemeClr val="bg1">
                      <a:lumMod val="50000"/>
                    </a:schemeClr>
                  </a:solidFill>
                  <a:latin typeface="方正中等线简体" panose="02010601030101010101" pitchFamily="2" charset="-122"/>
                  <a:ea typeface="方正中等线简体" panose="02010601030101010101" pitchFamily="2" charset="-122"/>
                </a:rPr>
                <a:t>01</a:t>
              </a:r>
              <a:endParaRPr lang="zh-CN" altLang="en-US" sz="270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5" name="组合 49"/>
          <p:cNvGrpSpPr/>
          <p:nvPr/>
        </p:nvGrpSpPr>
        <p:grpSpPr>
          <a:xfrm>
            <a:off x="758804" y="2076748"/>
            <a:ext cx="908980" cy="507831"/>
            <a:chOff x="1159182" y="2657971"/>
            <a:chExt cx="1211973" cy="677108"/>
          </a:xfrm>
        </p:grpSpPr>
        <p:sp>
          <p:nvSpPr>
            <p:cNvPr id="51" name="AutoShape 9"/>
            <p:cNvSpPr/>
            <p:nvPr/>
          </p:nvSpPr>
          <p:spPr bwMode="auto">
            <a:xfrm>
              <a:off x="1823422" y="2731563"/>
              <a:ext cx="547733" cy="550475"/>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2"/>
            </a:solidFill>
            <a:ln w="57150" cap="flat" cmpd="sng" algn="ctr">
              <a:noFill/>
              <a:prstDash val="solid"/>
            </a:ln>
            <a:effectLst/>
          </p:spPr>
          <p:txBody>
            <a:bodyPr spcFirstLastPara="0" vert="horz" wrap="square" lIns="0" tIns="0" rIns="0" bIns="0" numCol="1" spcCol="1270" anchor="ctr" anchorCtr="0">
              <a:noAutofit/>
            </a:bodyPr>
            <a:lstStyle/>
            <a:p>
              <a:pPr algn="ctr" defTabSz="888365">
                <a:lnSpc>
                  <a:spcPct val="90000"/>
                </a:lnSpc>
                <a:spcBef>
                  <a:spcPct val="0"/>
                </a:spcBef>
                <a:spcAft>
                  <a:spcPct val="35000"/>
                </a:spcAft>
              </a:pPr>
              <a:endParaRPr lang="zh-CN" altLang="en-US" sz="2700" b="1" kern="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52" name="AutoShape 16"/>
            <p:cNvSpPr/>
            <p:nvPr/>
          </p:nvSpPr>
          <p:spPr bwMode="auto">
            <a:xfrm>
              <a:off x="1954381" y="2836688"/>
              <a:ext cx="297286" cy="298174"/>
            </a:xfrm>
            <a:custGeom>
              <a:gdLst>
                <a:gd name="T0" fmla="*/ 4 w 21376"/>
                <a:gd name="T1" fmla="*/ 4 h 21600"/>
                <a:gd name="T2" fmla="*/ 4 w 21376"/>
                <a:gd name="T3" fmla="*/ 4 h 21600"/>
                <a:gd name="T4" fmla="*/ 4 w 21376"/>
                <a:gd name="T5" fmla="*/ 4 h 21600"/>
                <a:gd name="T6" fmla="*/ 4 w 21376"/>
                <a:gd name="T7" fmla="*/ 5 h 21600"/>
                <a:gd name="T8" fmla="*/ 0 w 21376"/>
                <a:gd name="T9" fmla="*/ 5 h 21600"/>
                <a:gd name="T10" fmla="*/ 0 w 21376"/>
                <a:gd name="T11" fmla="*/ 4 h 21600"/>
                <a:gd name="T12" fmla="*/ 0 w 21376"/>
                <a:gd name="T13" fmla="*/ 4 h 21600"/>
                <a:gd name="T14" fmla="*/ 0 w 21376"/>
                <a:gd name="T15" fmla="*/ 4 h 21600"/>
                <a:gd name="T16" fmla="*/ 2 w 21376"/>
                <a:gd name="T17" fmla="*/ 2 h 21600"/>
                <a:gd name="T18" fmla="*/ 2 w 21376"/>
                <a:gd name="T19" fmla="*/ 0 h 21600"/>
                <a:gd name="T20" fmla="*/ 1 w 21376"/>
                <a:gd name="T21" fmla="*/ 0 h 21600"/>
                <a:gd name="T22" fmla="*/ 1 w 21376"/>
                <a:gd name="T23" fmla="*/ 0 h 21600"/>
                <a:gd name="T24" fmla="*/ 1 w 21376"/>
                <a:gd name="T25" fmla="*/ 0 h 21600"/>
                <a:gd name="T26" fmla="*/ 1 w 21376"/>
                <a:gd name="T27" fmla="*/ 0 h 21600"/>
                <a:gd name="T28" fmla="*/ 1 w 21376"/>
                <a:gd name="T29" fmla="*/ 0 h 21600"/>
                <a:gd name="T30" fmla="*/ 3 w 21376"/>
                <a:gd name="T31" fmla="*/ 0 h 21600"/>
                <a:gd name="T32" fmla="*/ 3 w 21376"/>
                <a:gd name="T33" fmla="*/ 0 h 21600"/>
                <a:gd name="T34" fmla="*/ 3 w 21376"/>
                <a:gd name="T35" fmla="*/ 0 h 21600"/>
                <a:gd name="T36" fmla="*/ 3 w 21376"/>
                <a:gd name="T37" fmla="*/ 0 h 21600"/>
                <a:gd name="T38" fmla="*/ 3 w 21376"/>
                <a:gd name="T39" fmla="*/ 0 h 21600"/>
                <a:gd name="T40" fmla="*/ 3 w 21376"/>
                <a:gd name="T41" fmla="*/ 0 h 21600"/>
                <a:gd name="T42" fmla="*/ 3 w 21376"/>
                <a:gd name="T43" fmla="*/ 2 h 21600"/>
                <a:gd name="T44" fmla="*/ 4 w 21376"/>
                <a:gd name="T45" fmla="*/ 4 h 21600"/>
                <a:gd name="T46" fmla="*/ 1 w 21376"/>
                <a:gd name="T47" fmla="*/ 3 h 21600"/>
                <a:gd name="T48" fmla="*/ 3 w 21376"/>
                <a:gd name="T49" fmla="*/ 3 h 21600"/>
                <a:gd name="T50" fmla="*/ 2 w 21376"/>
                <a:gd name="T51" fmla="*/ 2 h 21600"/>
                <a:gd name="T52" fmla="*/ 2 w 21376"/>
                <a:gd name="T53" fmla="*/ 0 h 21600"/>
                <a:gd name="T54" fmla="*/ 2 w 21376"/>
                <a:gd name="T55" fmla="*/ 0 h 21600"/>
                <a:gd name="T56" fmla="*/ 2 w 21376"/>
                <a:gd name="T57" fmla="*/ 2 h 21600"/>
                <a:gd name="T58" fmla="*/ 1 w 21376"/>
                <a:gd name="T59" fmla="*/ 3 h 21600"/>
                <a:gd name="T60" fmla="*/ 1 w 21376"/>
                <a:gd name="T61" fmla="*/ 3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8" y="2168"/>
                  </a:lnTo>
                  <a:cubicBezTo>
                    <a:pt x="6123" y="2168"/>
                    <a:pt x="5871" y="2062"/>
                    <a:pt x="5670" y="1850"/>
                  </a:cubicBezTo>
                  <a:cubicBezTo>
                    <a:pt x="5473" y="1639"/>
                    <a:pt x="5372" y="1380"/>
                    <a:pt x="5372" y="1072"/>
                  </a:cubicBezTo>
                  <a:cubicBezTo>
                    <a:pt x="5372" y="778"/>
                    <a:pt x="5473" y="529"/>
                    <a:pt x="5670" y="320"/>
                  </a:cubicBezTo>
                  <a:cubicBezTo>
                    <a:pt x="5871" y="109"/>
                    <a:pt x="6123" y="0"/>
                    <a:pt x="6428"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p:spPr>
          <p:txBody>
            <a:bodyPr lIns="0" tIns="0" rIns="0" bIns="0"/>
            <a:lstStyle/>
            <a:p>
              <a:endParaRPr lang="zh-CN" altLang="en-US">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53" name="文本框 52"/>
            <p:cNvSpPr txBox="1"/>
            <p:nvPr/>
          </p:nvSpPr>
          <p:spPr>
            <a:xfrm>
              <a:off x="1159182" y="2657971"/>
              <a:ext cx="707886" cy="677108"/>
            </a:xfrm>
            <a:prstGeom prst="rect">
              <a:avLst/>
            </a:prstGeom>
            <a:noFill/>
          </p:spPr>
          <p:txBody>
            <a:bodyPr wrap="none" rtlCol="0">
              <a:spAutoFit/>
            </a:bodyPr>
            <a:lstStyle/>
            <a:p>
              <a:r>
                <a:rPr lang="en-US" altLang="zh-CN" sz="2700">
                  <a:solidFill>
                    <a:schemeClr val="bg1">
                      <a:lumMod val="50000"/>
                    </a:schemeClr>
                  </a:solidFill>
                  <a:latin typeface="方正中等线简体" panose="02010601030101010101" pitchFamily="2" charset="-122"/>
                  <a:ea typeface="方正中等线简体" panose="02010601030101010101" pitchFamily="2" charset="-122"/>
                </a:rPr>
                <a:t>02</a:t>
              </a:r>
              <a:endParaRPr lang="zh-CN" altLang="en-US" sz="270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6" name="组合 53"/>
          <p:cNvGrpSpPr/>
          <p:nvPr/>
        </p:nvGrpSpPr>
        <p:grpSpPr>
          <a:xfrm>
            <a:off x="3716045" y="3035854"/>
            <a:ext cx="952269" cy="507831"/>
            <a:chOff x="5102170" y="3936778"/>
            <a:chExt cx="1269691" cy="677108"/>
          </a:xfrm>
        </p:grpSpPr>
        <p:sp>
          <p:nvSpPr>
            <p:cNvPr id="55" name="AutoShape 8"/>
            <p:cNvSpPr/>
            <p:nvPr/>
          </p:nvSpPr>
          <p:spPr bwMode="auto">
            <a:xfrm>
              <a:off x="5102170" y="3967265"/>
              <a:ext cx="547733" cy="551431"/>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4"/>
            </a:solidFill>
            <a:ln w="57150" cap="flat" cmpd="sng" algn="ctr">
              <a:noFill/>
              <a:prstDash val="solid"/>
            </a:ln>
            <a:effectLst/>
          </p:spPr>
          <p:txBody>
            <a:bodyPr spcFirstLastPara="0" vert="horz" wrap="square" lIns="0" tIns="0" rIns="0" bIns="0" numCol="1" spcCol="1270" anchor="ctr" anchorCtr="0">
              <a:noAutofit/>
            </a:bodyPr>
            <a:lstStyle/>
            <a:p>
              <a:pPr algn="ctr" defTabSz="888365">
                <a:lnSpc>
                  <a:spcPct val="90000"/>
                </a:lnSpc>
                <a:spcBef>
                  <a:spcPct val="0"/>
                </a:spcBef>
                <a:spcAft>
                  <a:spcPct val="35000"/>
                </a:spcAft>
              </a:pPr>
              <a:endParaRPr lang="zh-CN" altLang="en-US" sz="2700" b="1" kern="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56" name="AutoShape 19"/>
            <p:cNvSpPr/>
            <p:nvPr/>
          </p:nvSpPr>
          <p:spPr bwMode="auto">
            <a:xfrm>
              <a:off x="5215923" y="4076214"/>
              <a:ext cx="297286" cy="297219"/>
            </a:xfrm>
            <a:custGeom>
              <a:gdLst>
                <a:gd name="T0" fmla="*/ 4 w 21600"/>
                <a:gd name="T1" fmla="*/ 3 h 21600"/>
                <a:gd name="T2" fmla="*/ 4 w 21600"/>
                <a:gd name="T3" fmla="*/ 3 h 21600"/>
                <a:gd name="T4" fmla="*/ 4 w 21600"/>
                <a:gd name="T5" fmla="*/ 4 h 21600"/>
                <a:gd name="T6" fmla="*/ 3 w 21600"/>
                <a:gd name="T7" fmla="*/ 4 h 21600"/>
                <a:gd name="T8" fmla="*/ 3 w 21600"/>
                <a:gd name="T9" fmla="*/ 4 h 21600"/>
                <a:gd name="T10" fmla="*/ 2 w 21600"/>
                <a:gd name="T11" fmla="*/ 4 h 21600"/>
                <a:gd name="T12" fmla="*/ 0 w 21600"/>
                <a:gd name="T13" fmla="*/ 4 h 21600"/>
                <a:gd name="T14" fmla="*/ 0 w 21600"/>
                <a:gd name="T15" fmla="*/ 4 h 21600"/>
                <a:gd name="T16" fmla="*/ 0 w 21600"/>
                <a:gd name="T17" fmla="*/ 2 h 21600"/>
                <a:gd name="T18" fmla="*/ 1 w 21600"/>
                <a:gd name="T19" fmla="*/ 2 h 21600"/>
                <a:gd name="T20" fmla="*/ 2 w 21600"/>
                <a:gd name="T21" fmla="*/ 2 h 21600"/>
                <a:gd name="T22" fmla="*/ 2 w 21600"/>
                <a:gd name="T23" fmla="*/ 1 h 21600"/>
                <a:gd name="T24" fmla="*/ 2 w 21600"/>
                <a:gd name="T25" fmla="*/ 1 h 21600"/>
                <a:gd name="T26" fmla="*/ 2 w 21600"/>
                <a:gd name="T27" fmla="*/ 1 h 21600"/>
                <a:gd name="T28" fmla="*/ 2 w 21600"/>
                <a:gd name="T29" fmla="*/ 0 h 21600"/>
                <a:gd name="T30" fmla="*/ 3 w 21600"/>
                <a:gd name="T31" fmla="*/ 0 h 21600"/>
                <a:gd name="T32" fmla="*/ 3 w 21600"/>
                <a:gd name="T33" fmla="*/ 0 h 21600"/>
                <a:gd name="T34" fmla="*/ 3 w 21600"/>
                <a:gd name="T35" fmla="*/ 1 h 21600"/>
                <a:gd name="T36" fmla="*/ 3 w 21600"/>
                <a:gd name="T37" fmla="*/ 1 h 21600"/>
                <a:gd name="T38" fmla="*/ 4 w 21600"/>
                <a:gd name="T39" fmla="*/ 1 h 21600"/>
                <a:gd name="T40" fmla="*/ 4 w 21600"/>
                <a:gd name="T41" fmla="*/ 2 h 21600"/>
                <a:gd name="T42" fmla="*/ 4 w 21600"/>
                <a:gd name="T43" fmla="*/ 2 h 21600"/>
                <a:gd name="T44" fmla="*/ 4 w 21600"/>
                <a:gd name="T45" fmla="*/ 2 h 21600"/>
                <a:gd name="T46" fmla="*/ 1 w 21600"/>
                <a:gd name="T47" fmla="*/ 4 h 21600"/>
                <a:gd name="T48" fmla="*/ 1 w 21600"/>
                <a:gd name="T49" fmla="*/ 3 h 21600"/>
                <a:gd name="T50" fmla="*/ 1 w 21600"/>
                <a:gd name="T51" fmla="*/ 3 h 21600"/>
                <a:gd name="T52" fmla="*/ 1 w 21600"/>
                <a:gd name="T53" fmla="*/ 4 h 21600"/>
                <a:gd name="T54" fmla="*/ 4 w 21600"/>
                <a:gd name="T55" fmla="*/ 3 h 21600"/>
                <a:gd name="T56" fmla="*/ 4 w 21600"/>
                <a:gd name="T57" fmla="*/ 3 h 21600"/>
                <a:gd name="T58" fmla="*/ 4 w 21600"/>
                <a:gd name="T59" fmla="*/ 2 h 21600"/>
                <a:gd name="T60" fmla="*/ 4 w 21600"/>
                <a:gd name="T61" fmla="*/ 2 h 21600"/>
                <a:gd name="T62" fmla="*/ 4 w 21600"/>
                <a:gd name="T63" fmla="*/ 2 h 21600"/>
                <a:gd name="T64" fmla="*/ 3 w 21600"/>
                <a:gd name="T65" fmla="*/ 2 h 21600"/>
                <a:gd name="T66" fmla="*/ 3 w 21600"/>
                <a:gd name="T67" fmla="*/ 2 h 21600"/>
                <a:gd name="T68" fmla="*/ 3 w 21600"/>
                <a:gd name="T69" fmla="*/ 2 h 21600"/>
                <a:gd name="T70" fmla="*/ 3 w 21600"/>
                <a:gd name="T71" fmla="*/ 1 h 21600"/>
                <a:gd name="T72" fmla="*/ 3 w 21600"/>
                <a:gd name="T73" fmla="*/ 1 h 21600"/>
                <a:gd name="T74" fmla="*/ 3 w 21600"/>
                <a:gd name="T75" fmla="*/ 0 h 21600"/>
                <a:gd name="T76" fmla="*/ 3 w 21600"/>
                <a:gd name="T77" fmla="*/ 0 h 21600"/>
                <a:gd name="T78" fmla="*/ 3 w 21600"/>
                <a:gd name="T79" fmla="*/ 0 h 21600"/>
                <a:gd name="T80" fmla="*/ 3 w 21600"/>
                <a:gd name="T81" fmla="*/ 1 h 21600"/>
                <a:gd name="T82" fmla="*/ 2 w 21600"/>
                <a:gd name="T83" fmla="*/ 1 h 21600"/>
                <a:gd name="T84" fmla="*/ 2 w 21600"/>
                <a:gd name="T85" fmla="*/ 2 h 21600"/>
                <a:gd name="T86" fmla="*/ 2 w 21600"/>
                <a:gd name="T87" fmla="*/ 2 h 21600"/>
                <a:gd name="T88" fmla="*/ 1 w 21600"/>
                <a:gd name="T89" fmla="*/ 2 h 21600"/>
                <a:gd name="T90" fmla="*/ 2 w 21600"/>
                <a:gd name="T91" fmla="*/ 4 h 21600"/>
                <a:gd name="T92" fmla="*/ 3 w 21600"/>
                <a:gd name="T93" fmla="*/ 4 h 21600"/>
                <a:gd name="T94" fmla="*/ 3 w 21600"/>
                <a:gd name="T95" fmla="*/ 4 h 21600"/>
                <a:gd name="T96" fmla="*/ 4 w 21600"/>
                <a:gd name="T97" fmla="*/ 4 h 21600"/>
                <a:gd name="T98" fmla="*/ 4 w 21600"/>
                <a:gd name="T99" fmla="*/ 4 h 21600"/>
                <a:gd name="T100" fmla="*/ 4 w 21600"/>
                <a:gd name="T101" fmla="*/ 3 h 21600"/>
                <a:gd name="T102" fmla="*/ 4 w 21600"/>
                <a:gd name="T103" fmla="*/ 3 h 216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bg1"/>
            </a:solidFill>
            <a:ln>
              <a:noFill/>
            </a:ln>
          </p:spPr>
          <p:txBody>
            <a:bodyPr lIns="0" tIns="0" rIns="0" bIns="0"/>
            <a:lstStyle/>
            <a:p>
              <a:endParaRPr lang="zh-CN" altLang="en-US">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57" name="文本框 56"/>
            <p:cNvSpPr txBox="1"/>
            <p:nvPr/>
          </p:nvSpPr>
          <p:spPr>
            <a:xfrm>
              <a:off x="5663975" y="3936778"/>
              <a:ext cx="707886" cy="677108"/>
            </a:xfrm>
            <a:prstGeom prst="rect">
              <a:avLst/>
            </a:prstGeom>
            <a:noFill/>
          </p:spPr>
          <p:txBody>
            <a:bodyPr wrap="none" rtlCol="0">
              <a:spAutoFit/>
            </a:bodyPr>
            <a:lstStyle/>
            <a:p>
              <a:r>
                <a:rPr lang="en-US" altLang="zh-CN" sz="2700">
                  <a:solidFill>
                    <a:schemeClr val="bg1">
                      <a:lumMod val="50000"/>
                    </a:schemeClr>
                  </a:solidFill>
                  <a:latin typeface="方正中等线简体" panose="02010601030101010101" pitchFamily="2" charset="-122"/>
                  <a:ea typeface="方正中等线简体" panose="02010601030101010101" pitchFamily="2" charset="-122"/>
                </a:rPr>
                <a:t>04</a:t>
              </a:r>
              <a:endParaRPr lang="zh-CN" altLang="en-US" sz="2700">
                <a:solidFill>
                  <a:schemeClr val="bg1">
                    <a:lumMod val="50000"/>
                  </a:schemeClr>
                </a:solidFill>
                <a:latin typeface="方正中等线简体" panose="02010601030101010101" pitchFamily="2" charset="-122"/>
                <a:ea typeface="方正中等线简体" panose="02010601030101010101" pitchFamily="2" charset="-122"/>
              </a:endParaRPr>
            </a:p>
          </p:txBody>
        </p:sp>
      </p:grpSp>
      <p:grpSp>
        <p:nvGrpSpPr>
          <p:cNvPr id="7" name="组合 57"/>
          <p:cNvGrpSpPr/>
          <p:nvPr/>
        </p:nvGrpSpPr>
        <p:grpSpPr>
          <a:xfrm>
            <a:off x="3428558" y="2089133"/>
            <a:ext cx="948662" cy="507831"/>
            <a:chOff x="4718853" y="2674485"/>
            <a:chExt cx="1264882" cy="677108"/>
          </a:xfrm>
        </p:grpSpPr>
        <p:sp>
          <p:nvSpPr>
            <p:cNvPr id="59" name="AutoShape 6"/>
            <p:cNvSpPr/>
            <p:nvPr/>
          </p:nvSpPr>
          <p:spPr bwMode="auto">
            <a:xfrm>
              <a:off x="4718853" y="2731563"/>
              <a:ext cx="547733" cy="550475"/>
            </a:xfrm>
            <a:custGeom>
              <a:gdLst>
                <a:gd name="T0" fmla="*/ 14 w 19679"/>
                <a:gd name="T1" fmla="*/ 2 h 19679"/>
                <a:gd name="T2" fmla="*/ 14 w 19679"/>
                <a:gd name="T3" fmla="*/ 14 h 19679"/>
                <a:gd name="T4" fmla="*/ 2 w 19679"/>
                <a:gd name="T5" fmla="*/ 14 h 19679"/>
                <a:gd name="T6" fmla="*/ 2 w 19679"/>
                <a:gd name="T7" fmla="*/ 2 h 19679"/>
                <a:gd name="T8" fmla="*/ 14 w 19679"/>
                <a:gd name="T9" fmla="*/ 2 h 19679"/>
                <a:gd name="T10" fmla="*/ 14 w 19679"/>
                <a:gd name="T11" fmla="*/ 2 h 19679"/>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3"/>
            </a:solidFill>
            <a:ln w="57150" cap="flat" cmpd="sng" algn="ctr">
              <a:noFill/>
              <a:prstDash val="solid"/>
            </a:ln>
            <a:effectLst/>
          </p:spPr>
          <p:txBody>
            <a:bodyPr spcFirstLastPara="0" vert="horz" wrap="square" lIns="0" tIns="0" rIns="0" bIns="0" numCol="1" spcCol="1270" anchor="ctr" anchorCtr="0">
              <a:noAutofit/>
            </a:bodyPr>
            <a:lstStyle/>
            <a:p>
              <a:pPr algn="ctr" defTabSz="888365">
                <a:lnSpc>
                  <a:spcPct val="90000"/>
                </a:lnSpc>
                <a:spcBef>
                  <a:spcPct val="0"/>
                </a:spcBef>
                <a:spcAft>
                  <a:spcPct val="35000"/>
                </a:spcAft>
              </a:pPr>
              <a:endParaRPr lang="zh-CN" altLang="en-US" sz="2700" b="1" kern="0">
                <a:solidFill>
                  <a:schemeClr val="bg1">
                    <a:lumMod val="50000"/>
                  </a:schemeClr>
                </a:solidFill>
                <a:latin typeface="方正中等线简体" panose="02010601030101010101" pitchFamily="2" charset="-122"/>
                <a:ea typeface="方正中等线简体" panose="02010601030101010101" pitchFamily="2" charset="-122"/>
                <a:cs typeface="Arial" panose="020b0604020202020204" pitchFamily="34" charset="0"/>
              </a:endParaRPr>
            </a:p>
          </p:txBody>
        </p:sp>
        <p:sp>
          <p:nvSpPr>
            <p:cNvPr id="60" name="AutoShape 18"/>
            <p:cNvSpPr/>
            <p:nvPr/>
          </p:nvSpPr>
          <p:spPr bwMode="auto">
            <a:xfrm>
              <a:off x="4827826" y="2859625"/>
              <a:ext cx="297286" cy="297219"/>
            </a:xfrm>
            <a:custGeom>
              <a:gdLst>
                <a:gd name="T0" fmla="*/ 4 w 21564"/>
                <a:gd name="T1" fmla="*/ 1 h 21600"/>
                <a:gd name="T2" fmla="*/ 4 w 21564"/>
                <a:gd name="T3" fmla="*/ 1 h 21600"/>
                <a:gd name="T4" fmla="*/ 4 w 21564"/>
                <a:gd name="T5" fmla="*/ 1 h 21600"/>
                <a:gd name="T6" fmla="*/ 4 w 21564"/>
                <a:gd name="T7" fmla="*/ 3 h 21600"/>
                <a:gd name="T8" fmla="*/ 4 w 21564"/>
                <a:gd name="T9" fmla="*/ 3 h 21600"/>
                <a:gd name="T10" fmla="*/ 4 w 21564"/>
                <a:gd name="T11" fmla="*/ 3 h 21600"/>
                <a:gd name="T12" fmla="*/ 1 w 21564"/>
                <a:gd name="T13" fmla="*/ 3 h 21600"/>
                <a:gd name="T14" fmla="*/ 1 w 21564"/>
                <a:gd name="T15" fmla="*/ 3 h 21600"/>
                <a:gd name="T16" fmla="*/ 2 w 21564"/>
                <a:gd name="T17" fmla="*/ 3 h 21600"/>
                <a:gd name="T18" fmla="*/ 2 w 21564"/>
                <a:gd name="T19" fmla="*/ 3 h 21600"/>
                <a:gd name="T20" fmla="*/ 4 w 21564"/>
                <a:gd name="T21" fmla="*/ 3 h 21600"/>
                <a:gd name="T22" fmla="*/ 4 w 21564"/>
                <a:gd name="T23" fmla="*/ 3 h 21600"/>
                <a:gd name="T24" fmla="*/ 4 w 21564"/>
                <a:gd name="T25" fmla="*/ 3 h 21600"/>
                <a:gd name="T26" fmla="*/ 4 w 21564"/>
                <a:gd name="T27" fmla="*/ 4 h 21600"/>
                <a:gd name="T28" fmla="*/ 4 w 21564"/>
                <a:gd name="T29" fmla="*/ 4 h 21600"/>
                <a:gd name="T30" fmla="*/ 4 w 21564"/>
                <a:gd name="T31" fmla="*/ 4 h 21600"/>
                <a:gd name="T32" fmla="*/ 3 w 21564"/>
                <a:gd name="T33" fmla="*/ 4 h 21600"/>
                <a:gd name="T34" fmla="*/ 2 w 21564"/>
                <a:gd name="T35" fmla="*/ 4 h 21600"/>
                <a:gd name="T36" fmla="*/ 1 w 21564"/>
                <a:gd name="T37" fmla="*/ 4 h 21600"/>
                <a:gd name="T38" fmla="*/ 1 w 21564"/>
                <a:gd name="T39" fmla="*/ 4 h 21600"/>
                <a:gd name="T40" fmla="*/ 1 w 21564"/>
                <a:gd name="T41" fmla="*/ 4 h 21600"/>
                <a:gd name="T42" fmla="*/ 1 w 21564"/>
                <a:gd name="T43" fmla="*/ 4 h 21600"/>
                <a:gd name="T44" fmla="*/ 1 w 21564"/>
                <a:gd name="T45" fmla="*/ 4 h 21600"/>
                <a:gd name="T46" fmla="*/ 1 w 21564"/>
                <a:gd name="T47" fmla="*/ 4 h 21600"/>
                <a:gd name="T48" fmla="*/ 1 w 21564"/>
                <a:gd name="T49" fmla="*/ 4 h 21600"/>
                <a:gd name="T50" fmla="*/ 1 w 21564"/>
                <a:gd name="T51" fmla="*/ 1 h 21600"/>
                <a:gd name="T52" fmla="*/ 1 w 21564"/>
                <a:gd name="T53" fmla="*/ 0 h 21600"/>
                <a:gd name="T54" fmla="*/ 1 w 21564"/>
                <a:gd name="T55" fmla="*/ 0 h 21600"/>
                <a:gd name="T56" fmla="*/ 0 w 21564"/>
                <a:gd name="T57" fmla="*/ 0 h 21600"/>
                <a:gd name="T58" fmla="*/ 0 w 21564"/>
                <a:gd name="T59" fmla="*/ 0 h 21600"/>
                <a:gd name="T60" fmla="*/ 0 w 21564"/>
                <a:gd name="T61" fmla="*/ 0 h 21600"/>
                <a:gd name="T62" fmla="*/ 0 w 21564"/>
                <a:gd name="T63" fmla="*/ 0 h 21600"/>
                <a:gd name="T64" fmla="*/ 1 w 21564"/>
                <a:gd name="T65" fmla="*/ 0 h 21600"/>
                <a:gd name="T66" fmla="*/ 1 w 21564"/>
                <a:gd name="T67" fmla="*/ 0 h 21600"/>
                <a:gd name="T68" fmla="*/ 1 w 21564"/>
                <a:gd name="T69" fmla="*/ 0 h 21600"/>
                <a:gd name="T70" fmla="*/ 1 w 21564"/>
                <a:gd name="T71" fmla="*/ 0 h 21600"/>
                <a:gd name="T72" fmla="*/ 1 w 21564"/>
                <a:gd name="T73" fmla="*/ 0 h 21600"/>
                <a:gd name="T74" fmla="*/ 1 w 21564"/>
                <a:gd name="T75" fmla="*/ 0 h 21600"/>
                <a:gd name="T76" fmla="*/ 1 w 21564"/>
                <a:gd name="T77" fmla="*/ 0 h 21600"/>
                <a:gd name="T78" fmla="*/ 1 w 21564"/>
                <a:gd name="T79" fmla="*/ 1 h 21600"/>
                <a:gd name="T80" fmla="*/ 4 w 21564"/>
                <a:gd name="T81" fmla="*/ 1 h 21600"/>
                <a:gd name="T82" fmla="*/ 4 w 21564"/>
                <a:gd name="T83" fmla="*/ 1 h 21600"/>
                <a:gd name="T84" fmla="*/ 1 w 21564"/>
                <a:gd name="T85" fmla="*/ 4 h 21600"/>
                <a:gd name="T86" fmla="*/ 1 w 21564"/>
                <a:gd name="T87" fmla="*/ 4 h 21600"/>
                <a:gd name="T88" fmla="*/ 2 w 21564"/>
                <a:gd name="T89" fmla="*/ 4 h 21600"/>
                <a:gd name="T90" fmla="*/ 2 w 21564"/>
                <a:gd name="T91" fmla="*/ 4 h 21600"/>
                <a:gd name="T92" fmla="*/ 2 w 21564"/>
                <a:gd name="T93" fmla="*/ 4 h 21600"/>
                <a:gd name="T94" fmla="*/ 2 w 21564"/>
                <a:gd name="T95" fmla="*/ 4 h 21600"/>
                <a:gd name="T96" fmla="*/ 2 w 21564"/>
                <a:gd name="T97" fmla="*/ 4 h 21600"/>
                <a:gd name="T98" fmla="*/ 1 w 21564"/>
                <a:gd name="T99" fmla="*/ 4 h 21600"/>
                <a:gd name="T100" fmla="*/ 1 w 21564"/>
                <a:gd name="T101" fmla="*/ 4 h 21600"/>
                <a:gd name="T102" fmla="*/ 3 w 21564"/>
                <a:gd name="T103" fmla="*/ 4 h 21600"/>
                <a:gd name="T104" fmla="*/ 3 w 21564"/>
                <a:gd name="T105" fmla="*/ 4 h 21600"/>
                <a:gd name="T106" fmla="*/ 3 w 21564"/>
                <a:gd name="T107" fmla="*/ 4 h 21600"/>
                <a:gd name="T108" fmla="*/ 3 w 21564"/>
                <a:gd name="T109" fmla="*/ 4 h 21600"/>
                <a:gd name="T110" fmla="*/ 4 w 21564"/>
                <a:gd name="T111" fmla="*/ 4 h 21600"/>
                <a:gd name="T112" fmla="*/ 3 w 21564"/>
                <a:gd name="T113" fmla="*/ 4 h 21600"/>
                <a:gd name="T114" fmla="*/ 3 w 21564"/>
                <a:gd name="T115" fmla="*/ 4 h 21600"/>
                <a:gd name="T116" fmla="*/ 3 w 21564"/>
                <a:gd name="T117" fmla="*/ 4 h 21600"/>
                <a:gd name="T118" fmla="*/ 3 w 21564"/>
                <a:gd name="T119" fmla="*/ 4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564" h="2160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8"/>
                    <a:pt x="17686" y="18348"/>
                  </a:cubicBezTo>
                  <a:lnTo>
                    <a:pt x="15776" y="18348"/>
                  </a:lnTo>
                  <a:lnTo>
                    <a:pt x="8146" y="18348"/>
                  </a:lnTo>
                  <a:lnTo>
                    <a:pt x="6929" y="18348"/>
                  </a:lnTo>
                  <a:cubicBezTo>
                    <a:pt x="6801" y="18348"/>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3"/>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bg1"/>
            </a:solidFill>
            <a:ln>
              <a:noFill/>
            </a:ln>
          </p:spPr>
          <p:txBody>
            <a:bodyPr lIns="0" tIns="0" rIns="0" bIns="0"/>
            <a:lstStyle/>
            <a:p>
              <a:endParaRPr lang="zh-CN" altLang="en-US">
                <a:solidFill>
                  <a:schemeClr val="bg1">
                    <a:lumMod val="50000"/>
                  </a:schemeClr>
                </a:solidFill>
                <a:latin typeface="方正中等线简体" panose="02010601030101010101" pitchFamily="2" charset="-122"/>
                <a:ea typeface="方正中等线简体" panose="02010601030101010101" pitchFamily="2" charset="-122"/>
              </a:endParaRPr>
            </a:p>
          </p:txBody>
        </p:sp>
        <p:sp>
          <p:nvSpPr>
            <p:cNvPr id="61" name="文本框 60"/>
            <p:cNvSpPr txBox="1"/>
            <p:nvPr/>
          </p:nvSpPr>
          <p:spPr>
            <a:xfrm>
              <a:off x="5275849" y="2674485"/>
              <a:ext cx="707886" cy="677108"/>
            </a:xfrm>
            <a:prstGeom prst="rect">
              <a:avLst/>
            </a:prstGeom>
            <a:noFill/>
          </p:spPr>
          <p:txBody>
            <a:bodyPr wrap="none" rtlCol="0">
              <a:spAutoFit/>
            </a:bodyPr>
            <a:lstStyle/>
            <a:p>
              <a:r>
                <a:rPr lang="en-US" altLang="zh-CN" sz="2700">
                  <a:solidFill>
                    <a:schemeClr val="bg1">
                      <a:lumMod val="50000"/>
                    </a:schemeClr>
                  </a:solidFill>
                  <a:latin typeface="方正中等线简体" panose="02010601030101010101" pitchFamily="2" charset="-122"/>
                  <a:ea typeface="方正中等线简体" panose="02010601030101010101" pitchFamily="2" charset="-122"/>
                </a:rPr>
                <a:t>03</a:t>
              </a:r>
              <a:endParaRPr lang="zh-CN" altLang="en-US" sz="2700">
                <a:solidFill>
                  <a:schemeClr val="bg1">
                    <a:lumMod val="50000"/>
                  </a:schemeClr>
                </a:solidFill>
                <a:latin typeface="方正中等线简体" panose="02010601030101010101" pitchFamily="2" charset="-122"/>
                <a:ea typeface="方正中等线简体" panose="02010601030101010101" pitchFamily="2" charset="-122"/>
              </a:endParaRPr>
            </a:p>
          </p:txBody>
        </p:sp>
      </p:grpSp>
      <p:sp>
        <p:nvSpPr>
          <p:cNvPr id="66" name="文本框 65"/>
          <p:cNvSpPr txBox="1"/>
          <p:nvPr/>
        </p:nvSpPr>
        <p:spPr>
          <a:xfrm>
            <a:off x="5810011" y="1479141"/>
            <a:ext cx="2700892" cy="398379"/>
          </a:xfrm>
          <a:prstGeom prst="rect">
            <a:avLst/>
          </a:prstGeom>
          <a:noFill/>
        </p:spPr>
        <p:txBody>
          <a:bodyPr wrap="square" lIns="68580" tIns="34290" rIns="68580" bIns="34290" rtlCol="0">
            <a:spAutoFit/>
          </a:bodyPr>
          <a:lstStyle/>
          <a:p>
            <a:pPr algn="just">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68" name="文本框 67"/>
          <p:cNvSpPr txBox="1"/>
          <p:nvPr/>
        </p:nvSpPr>
        <p:spPr>
          <a:xfrm>
            <a:off x="5810011" y="3511982"/>
            <a:ext cx="2700892" cy="398379"/>
          </a:xfrm>
          <a:prstGeom prst="rect">
            <a:avLst/>
          </a:prstGeom>
          <a:noFill/>
        </p:spPr>
        <p:txBody>
          <a:bodyPr wrap="square" lIns="68580" tIns="34290" rIns="68580" bIns="34290" rtlCol="0">
            <a:spAutoFit/>
          </a:bodyPr>
          <a:lstStyle/>
          <a:p>
            <a:pPr algn="just">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69" name="文本框 68"/>
          <p:cNvSpPr txBox="1"/>
          <p:nvPr/>
        </p:nvSpPr>
        <p:spPr>
          <a:xfrm>
            <a:off x="5810011" y="2834368"/>
            <a:ext cx="2700892" cy="398379"/>
          </a:xfrm>
          <a:prstGeom prst="rect">
            <a:avLst/>
          </a:prstGeom>
          <a:noFill/>
        </p:spPr>
        <p:txBody>
          <a:bodyPr wrap="square" lIns="68580" tIns="34290" rIns="68580" bIns="34290" rtlCol="0">
            <a:spAutoFit/>
          </a:bodyPr>
          <a:lstStyle/>
          <a:p>
            <a:pPr algn="just">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70" name="文本框 69"/>
          <p:cNvSpPr txBox="1"/>
          <p:nvPr/>
        </p:nvSpPr>
        <p:spPr>
          <a:xfrm>
            <a:off x="5810011" y="2156754"/>
            <a:ext cx="2700892" cy="398379"/>
          </a:xfrm>
          <a:prstGeom prst="rect">
            <a:avLst/>
          </a:prstGeom>
          <a:noFill/>
        </p:spPr>
        <p:txBody>
          <a:bodyPr wrap="square" lIns="68580" tIns="34290" rIns="68580" bIns="34290" rtlCol="0">
            <a:spAutoFit/>
          </a:bodyPr>
          <a:lstStyle/>
          <a:p>
            <a:pPr algn="just">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工作岗位职责</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单击添加文字内容，言简意赅不罗嗦。</a:t>
            </a:r>
          </a:p>
        </p:txBody>
      </p:sp>
      <p:sp>
        <p:nvSpPr>
          <p:cNvPr id="34" name="文本框 33"/>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2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nodeType="afterGroup">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par>
                          <p:cTn id="31" fill="hold" nodeType="afterGroup">
                            <p:stCondLst>
                              <p:cond delay="3500"/>
                            </p:stCondLst>
                            <p:childTnLst>
                              <p:par>
                                <p:cTn id="32" presetID="2" presetClass="entr" presetSubtype="2"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nodeType="afterGroup">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1+#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nodeType="afterGroup">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fill="hold"/>
                                        <p:tgtEl>
                                          <p:spTgt spid="69"/>
                                        </p:tgtEl>
                                        <p:attrNameLst>
                                          <p:attrName>ppt_x</p:attrName>
                                        </p:attrNameLst>
                                      </p:cBhvr>
                                      <p:tavLst>
                                        <p:tav tm="0">
                                          <p:val>
                                            <p:strVal val="1+#ppt_w/2"/>
                                          </p:val>
                                        </p:tav>
                                        <p:tav tm="100000">
                                          <p:val>
                                            <p:strVal val="#ppt_x"/>
                                          </p:val>
                                        </p:tav>
                                      </p:tavLst>
                                    </p:anim>
                                    <p:anim calcmode="lin" valueType="num">
                                      <p:cBhvr additive="base">
                                        <p:cTn id="53" dur="500" fill="hold"/>
                                        <p:tgtEl>
                                          <p:spTgt spid="69"/>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nodeType="afterGroup">
                            <p:stCondLst>
                              <p:cond delay="6500"/>
                            </p:stCondLst>
                            <p:childTnLst>
                              <p:par>
                                <p:cTn id="59" presetID="2" presetClass="entr" presetSubtype="2"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1+#ppt_w/2"/>
                                          </p:val>
                                        </p:tav>
                                        <p:tav tm="100000">
                                          <p:val>
                                            <p:strVal val="#ppt_x"/>
                                          </p:val>
                                        </p:tav>
                                      </p:tavLst>
                                    </p:anim>
                                    <p:anim calcmode="lin" valueType="num">
                                      <p:cBhvr additive="base">
                                        <p:cTn id="62"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1" grpId="0" animBg="1"/>
      <p:bldP spid="42" grpId="0" animBg="1"/>
      <p:bldP spid="44" grpId="0" animBg="1"/>
      <p:bldP spid="45" grpId="0" animBg="1"/>
      <p:bldP spid="66" grpId="0"/>
      <p:bldP spid="68" grpId="0"/>
      <p:bldP spid="69" grpId="0"/>
      <p:bldP spid="7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77" name="Chart 3"/>
          <p:cNvGraphicFramePr/>
          <p:nvPr/>
        </p:nvGraphicFramePr>
        <p:xfrm>
          <a:off x="2921946" y="881707"/>
          <a:ext cx="3409938" cy="3609134"/>
        </p:xfrm>
        <a:graphic>
          <a:graphicData uri="http://schemas.openxmlformats.org/drawingml/2006/chart">
            <c:chart xmlns:c="http://schemas.openxmlformats.org/drawingml/2006/chart" r:id="rId2"/>
          </a:graphicData>
        </a:graphic>
      </p:graphicFrame>
      <p:sp>
        <p:nvSpPr>
          <p:cNvPr id="78" name="Freeform 167"/>
          <p:cNvSpPr>
            <a:spLocks noEditPoints="1"/>
          </p:cNvSpPr>
          <p:nvPr/>
        </p:nvSpPr>
        <p:spPr bwMode="auto">
          <a:xfrm>
            <a:off x="6172201" y="1748084"/>
            <a:ext cx="248780" cy="250770"/>
          </a:xfrm>
          <a:custGeom>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7" h="57">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ln>
        </p:spPr>
        <p:txBody>
          <a:bodyPr vert="horz" wrap="square" lIns="91427" tIns="45714" rIns="91427" bIns="45714" numCol="1" anchor="t" anchorCtr="0" compatLnSpc="1"/>
          <a:lstStyle/>
          <a:p>
            <a:endParaRPr lang="en-US" sz="2100">
              <a:solidFill>
                <a:srgbClr val="282E33"/>
              </a:solidFill>
            </a:endParaRPr>
          </a:p>
        </p:txBody>
      </p:sp>
      <p:sp>
        <p:nvSpPr>
          <p:cNvPr id="79" name="Text Placeholder 3"/>
          <p:cNvSpPr txBox="1"/>
          <p:nvPr/>
        </p:nvSpPr>
        <p:spPr>
          <a:xfrm>
            <a:off x="6533789" y="1534915"/>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300" b="1">
                <a:solidFill>
                  <a:schemeClr val="bg1">
                    <a:lumMod val="50000"/>
                  </a:schemeClr>
                </a:solidFill>
                <a:latin typeface="+mj-ea"/>
                <a:ea typeface="+mj-ea"/>
              </a:rPr>
              <a:t>单击编辑标题</a:t>
            </a:r>
            <a:endParaRPr lang="en-US" sz="1300" b="1">
              <a:solidFill>
                <a:schemeClr val="bg1">
                  <a:lumMod val="50000"/>
                </a:schemeClr>
              </a:solidFill>
              <a:latin typeface="+mj-ea"/>
              <a:ea typeface="+mj-ea"/>
              <a:cs typeface="+mj-cs"/>
            </a:endParaRPr>
          </a:p>
          <a:p>
            <a:pPr algn="l" defTabSz="913765">
              <a:spcBef>
                <a:spcPct val="20000"/>
              </a:spcBef>
              <a:defRPr/>
            </a:pPr>
            <a:r>
              <a:rPr lang="zh-CN" altLang="en-US" sz="1000">
                <a:solidFill>
                  <a:schemeClr val="bg1">
                    <a:lumMod val="50000"/>
                  </a:schemeClr>
                </a:solidFill>
                <a:latin typeface="+mj-ea"/>
                <a:ea typeface="+mj-ea"/>
                <a:cs typeface="+mj-cs"/>
              </a:rPr>
              <a:t>单击此处可编辑内容单击此处可编辑内容单击此处可编辑内容</a:t>
            </a:r>
            <a:endParaRPr lang="en-US" sz="1000">
              <a:solidFill>
                <a:schemeClr val="bg1">
                  <a:lumMod val="50000"/>
                </a:schemeClr>
              </a:solidFill>
              <a:latin typeface="+mj-ea"/>
              <a:ea typeface="+mj-ea"/>
            </a:endParaRPr>
          </a:p>
        </p:txBody>
      </p:sp>
      <p:sp>
        <p:nvSpPr>
          <p:cNvPr id="80" name="Freeform 167"/>
          <p:cNvSpPr>
            <a:spLocks noEditPoints="1"/>
          </p:cNvSpPr>
          <p:nvPr/>
        </p:nvSpPr>
        <p:spPr bwMode="auto">
          <a:xfrm>
            <a:off x="2723021" y="1748084"/>
            <a:ext cx="248780" cy="250770"/>
          </a:xfrm>
          <a:custGeom>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7" h="57">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ln>
        </p:spPr>
        <p:txBody>
          <a:bodyPr vert="horz" wrap="square" lIns="91427" tIns="45714" rIns="91427" bIns="45714" numCol="1" anchor="t" anchorCtr="0" compatLnSpc="1"/>
          <a:lstStyle/>
          <a:p>
            <a:endParaRPr lang="en-US" sz="2100">
              <a:solidFill>
                <a:srgbClr val="282E33"/>
              </a:solidFill>
            </a:endParaRPr>
          </a:p>
        </p:txBody>
      </p:sp>
      <p:sp>
        <p:nvSpPr>
          <p:cNvPr id="81" name="Text Placeholder 3"/>
          <p:cNvSpPr txBox="1"/>
          <p:nvPr/>
        </p:nvSpPr>
        <p:spPr>
          <a:xfrm>
            <a:off x="484646" y="1534915"/>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sz="1300" b="1">
                <a:solidFill>
                  <a:schemeClr val="bg1">
                    <a:lumMod val="50000"/>
                  </a:schemeClr>
                </a:solidFill>
                <a:latin typeface="+mj-ea"/>
                <a:ea typeface="+mj-ea"/>
              </a:rPr>
              <a:t>单击编辑标题</a:t>
            </a:r>
            <a:endParaRPr lang="en-US" sz="1300" b="1">
              <a:solidFill>
                <a:schemeClr val="bg1">
                  <a:lumMod val="50000"/>
                </a:schemeClr>
              </a:solidFill>
              <a:latin typeface="+mj-ea"/>
              <a:ea typeface="+mj-ea"/>
              <a:cs typeface="+mj-cs"/>
            </a:endParaRPr>
          </a:p>
          <a:p>
            <a:pPr algn="r" defTabSz="913765">
              <a:spcBef>
                <a:spcPct val="20000"/>
              </a:spcBef>
              <a:defRPr/>
            </a:pPr>
            <a:r>
              <a:rPr lang="zh-CN" altLang="en-US" sz="1000">
                <a:solidFill>
                  <a:schemeClr val="bg1">
                    <a:lumMod val="50000"/>
                  </a:schemeClr>
                </a:solidFill>
                <a:latin typeface="+mj-ea"/>
                <a:ea typeface="+mj-ea"/>
                <a:cs typeface="+mj-cs"/>
              </a:rPr>
              <a:t>单击此处可编辑内容单击此处可编辑内容单击此处可编辑内容</a:t>
            </a:r>
            <a:endParaRPr lang="en-US" sz="1000">
              <a:solidFill>
                <a:schemeClr val="bg1">
                  <a:lumMod val="50000"/>
                </a:schemeClr>
              </a:solidFill>
              <a:latin typeface="+mj-ea"/>
              <a:ea typeface="+mj-ea"/>
            </a:endParaRPr>
          </a:p>
        </p:txBody>
      </p:sp>
      <p:sp>
        <p:nvSpPr>
          <p:cNvPr id="82" name="Freeform 167"/>
          <p:cNvSpPr>
            <a:spLocks noEditPoints="1"/>
          </p:cNvSpPr>
          <p:nvPr/>
        </p:nvSpPr>
        <p:spPr bwMode="auto">
          <a:xfrm>
            <a:off x="6172201" y="3200648"/>
            <a:ext cx="248780" cy="250770"/>
          </a:xfrm>
          <a:custGeom>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7" h="57">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ln>
        </p:spPr>
        <p:txBody>
          <a:bodyPr vert="horz" wrap="square" lIns="91427" tIns="45714" rIns="91427" bIns="45714" numCol="1" anchor="t" anchorCtr="0" compatLnSpc="1"/>
          <a:lstStyle/>
          <a:p>
            <a:endParaRPr lang="en-US" sz="2100">
              <a:solidFill>
                <a:srgbClr val="282E33"/>
              </a:solidFill>
            </a:endParaRPr>
          </a:p>
        </p:txBody>
      </p:sp>
      <p:sp>
        <p:nvSpPr>
          <p:cNvPr id="83" name="Text Placeholder 3"/>
          <p:cNvSpPr txBox="1"/>
          <p:nvPr/>
        </p:nvSpPr>
        <p:spPr>
          <a:xfrm>
            <a:off x="6533789" y="2987479"/>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300" b="1">
                <a:solidFill>
                  <a:schemeClr val="bg1">
                    <a:lumMod val="50000"/>
                  </a:schemeClr>
                </a:solidFill>
                <a:latin typeface="+mj-ea"/>
                <a:ea typeface="+mj-ea"/>
              </a:rPr>
              <a:t>单击编辑标题</a:t>
            </a:r>
            <a:endParaRPr lang="en-US" sz="1300" b="1">
              <a:solidFill>
                <a:schemeClr val="bg1">
                  <a:lumMod val="50000"/>
                </a:schemeClr>
              </a:solidFill>
              <a:latin typeface="+mj-ea"/>
              <a:ea typeface="+mj-ea"/>
              <a:cs typeface="+mj-cs"/>
            </a:endParaRPr>
          </a:p>
          <a:p>
            <a:pPr algn="l" defTabSz="913765">
              <a:spcBef>
                <a:spcPct val="20000"/>
              </a:spcBef>
              <a:defRPr/>
            </a:pPr>
            <a:r>
              <a:rPr lang="zh-CN" altLang="en-US" sz="1000">
                <a:solidFill>
                  <a:schemeClr val="bg1">
                    <a:lumMod val="50000"/>
                  </a:schemeClr>
                </a:solidFill>
                <a:latin typeface="+mj-ea"/>
                <a:ea typeface="+mj-ea"/>
                <a:cs typeface="+mj-cs"/>
              </a:rPr>
              <a:t>单击此处可编辑内容单击此处可编辑内容单击此处可编辑内容</a:t>
            </a:r>
            <a:endParaRPr lang="en-US" sz="1000">
              <a:solidFill>
                <a:schemeClr val="bg1">
                  <a:lumMod val="50000"/>
                </a:schemeClr>
              </a:solidFill>
              <a:latin typeface="+mj-ea"/>
              <a:ea typeface="+mj-ea"/>
            </a:endParaRPr>
          </a:p>
        </p:txBody>
      </p:sp>
      <p:sp>
        <p:nvSpPr>
          <p:cNvPr id="84" name="Freeform 167"/>
          <p:cNvSpPr>
            <a:spLocks noEditPoints="1"/>
          </p:cNvSpPr>
          <p:nvPr/>
        </p:nvSpPr>
        <p:spPr bwMode="auto">
          <a:xfrm>
            <a:off x="2723021" y="3200648"/>
            <a:ext cx="248780" cy="250770"/>
          </a:xfrm>
          <a:custGeom>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7" h="57">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ln>
        </p:spPr>
        <p:txBody>
          <a:bodyPr vert="horz" wrap="square" lIns="91427" tIns="45714" rIns="91427" bIns="45714" numCol="1" anchor="t" anchorCtr="0" compatLnSpc="1"/>
          <a:lstStyle/>
          <a:p>
            <a:endParaRPr lang="en-US" sz="2100">
              <a:solidFill>
                <a:srgbClr val="282E33"/>
              </a:solidFill>
            </a:endParaRPr>
          </a:p>
        </p:txBody>
      </p:sp>
      <p:sp>
        <p:nvSpPr>
          <p:cNvPr id="85" name="Text Placeholder 3"/>
          <p:cNvSpPr txBox="1"/>
          <p:nvPr/>
        </p:nvSpPr>
        <p:spPr>
          <a:xfrm>
            <a:off x="484646" y="2987479"/>
            <a:ext cx="2105024" cy="53860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sz="1300" b="1">
                <a:solidFill>
                  <a:schemeClr val="bg1">
                    <a:lumMod val="50000"/>
                  </a:schemeClr>
                </a:solidFill>
                <a:latin typeface="+mj-ea"/>
                <a:ea typeface="+mj-ea"/>
              </a:rPr>
              <a:t>单击编辑标题</a:t>
            </a:r>
            <a:endParaRPr lang="en-US" sz="1300" b="1">
              <a:solidFill>
                <a:schemeClr val="bg1">
                  <a:lumMod val="50000"/>
                </a:schemeClr>
              </a:solidFill>
              <a:latin typeface="+mj-ea"/>
              <a:ea typeface="+mj-ea"/>
              <a:cs typeface="+mj-cs"/>
            </a:endParaRPr>
          </a:p>
          <a:p>
            <a:pPr algn="r" defTabSz="913765">
              <a:spcBef>
                <a:spcPct val="20000"/>
              </a:spcBef>
              <a:defRPr/>
            </a:pPr>
            <a:r>
              <a:rPr lang="zh-CN" altLang="en-US" sz="1000">
                <a:solidFill>
                  <a:schemeClr val="bg1">
                    <a:lumMod val="50000"/>
                  </a:schemeClr>
                </a:solidFill>
                <a:latin typeface="+mj-ea"/>
                <a:ea typeface="+mj-ea"/>
                <a:cs typeface="+mj-cs"/>
              </a:rPr>
              <a:t>单击此处可编辑内容单击此处可编辑内容单击此处可编辑内容</a:t>
            </a:r>
            <a:endParaRPr lang="en-US" sz="1000">
              <a:solidFill>
                <a:schemeClr val="bg1">
                  <a:lumMod val="50000"/>
                </a:schemeClr>
              </a:solidFill>
              <a:latin typeface="+mj-ea"/>
              <a:ea typeface="+mj-ea"/>
            </a:endParaRPr>
          </a:p>
        </p:txBody>
      </p:sp>
      <p:sp>
        <p:nvSpPr>
          <p:cNvPr id="11" name="文本框 10"/>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6359" p14:dur="1500">
        <p:randomBar dir="vert"/>
      </p:transition>
    </mc:Choice>
    <mc:Fallback>
      <p:transition spd="slow" advClick="0" advTm="6359">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heel(1)">
                                      <p:cBhvr>
                                        <p:cTn id="7" dur="1000"/>
                                        <p:tgtEl>
                                          <p:spTgt spid="77"/>
                                        </p:tgtEl>
                                      </p:cBhvr>
                                    </p:animEffect>
                                  </p:childTnLst>
                                </p:cTn>
                              </p:par>
                            </p:childTnLst>
                          </p:cTn>
                        </p:par>
                        <p:par>
                          <p:cTn id="8" fill="hold" nodeType="afterGroup">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ppt_w</p:attrName>
                                        </p:attrNameLst>
                                      </p:cBhvr>
                                      <p:tavLst>
                                        <p:tav tm="0">
                                          <p:val>
                                            <p:fltVal val="0"/>
                                          </p:val>
                                        </p:tav>
                                        <p:tav tm="100000">
                                          <p:val>
                                            <p:strVal val="#ppt_w"/>
                                          </p:val>
                                        </p:tav>
                                      </p:tavLst>
                                    </p:anim>
                                    <p:anim calcmode="lin" valueType="num">
                                      <p:cBhvr>
                                        <p:cTn id="12" dur="500" fill="hold"/>
                                        <p:tgtEl>
                                          <p:spTgt spid="80"/>
                                        </p:tgtEl>
                                        <p:attrNameLst>
                                          <p:attrName>ppt_h</p:attrName>
                                        </p:attrNameLst>
                                      </p:cBhvr>
                                      <p:tavLst>
                                        <p:tav tm="0">
                                          <p:val>
                                            <p:fltVal val="0"/>
                                          </p:val>
                                        </p:tav>
                                        <p:tav tm="100000">
                                          <p:val>
                                            <p:strVal val="#ppt_h"/>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fill="hold"/>
                                        <p:tgtEl>
                                          <p:spTgt spid="81"/>
                                        </p:tgtEl>
                                        <p:attrNameLst>
                                          <p:attrName>ppt_x</p:attrName>
                                        </p:attrNameLst>
                                      </p:cBhvr>
                                      <p:tavLst>
                                        <p:tav tm="0">
                                          <p:val>
                                            <p:strVal val="#ppt_x"/>
                                          </p:val>
                                        </p:tav>
                                        <p:tav tm="100000">
                                          <p:val>
                                            <p:strVal val="#ppt_x"/>
                                          </p:val>
                                        </p:tav>
                                      </p:tavLst>
                                    </p:anim>
                                    <p:anim calcmode="lin" valueType="num">
                                      <p:cBhvr additive="base">
                                        <p:cTn id="16" dur="500" fill="hold"/>
                                        <p:tgtEl>
                                          <p:spTgt spid="81"/>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500" fill="hold"/>
                                        <p:tgtEl>
                                          <p:spTgt spid="78"/>
                                        </p:tgtEl>
                                        <p:attrNameLst>
                                          <p:attrName>ppt_w</p:attrName>
                                        </p:attrNameLst>
                                      </p:cBhvr>
                                      <p:tavLst>
                                        <p:tav tm="0">
                                          <p:val>
                                            <p:fltVal val="0"/>
                                          </p:val>
                                        </p:tav>
                                        <p:tav tm="100000">
                                          <p:val>
                                            <p:strVal val="#ppt_w"/>
                                          </p:val>
                                        </p:tav>
                                      </p:tavLst>
                                    </p:anim>
                                    <p:anim calcmode="lin" valueType="num">
                                      <p:cBhvr>
                                        <p:cTn id="21" dur="500" fill="hold"/>
                                        <p:tgtEl>
                                          <p:spTgt spid="78"/>
                                        </p:tgtEl>
                                        <p:attrNameLst>
                                          <p:attrName>ppt_h</p:attrName>
                                        </p:attrNameLst>
                                      </p:cBhvr>
                                      <p:tavLst>
                                        <p:tav tm="0">
                                          <p:val>
                                            <p:fltVal val="0"/>
                                          </p:val>
                                        </p:tav>
                                        <p:tav tm="100000">
                                          <p:val>
                                            <p:strVal val="#ppt_h"/>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79"/>
                                        </p:tgtEl>
                                        <p:attrNameLst>
                                          <p:attrName>style.visibility</p:attrName>
                                        </p:attrNameLst>
                                      </p:cBhvr>
                                      <p:to>
                                        <p:strVal val="visible"/>
                                      </p:to>
                                    </p:set>
                                    <p:anim calcmode="lin" valueType="num">
                                      <p:cBhvr additive="base">
                                        <p:cTn id="24" dur="500" fill="hold"/>
                                        <p:tgtEl>
                                          <p:spTgt spid="79"/>
                                        </p:tgtEl>
                                        <p:attrNameLst>
                                          <p:attrName>ppt_x</p:attrName>
                                        </p:attrNameLst>
                                      </p:cBhvr>
                                      <p:tavLst>
                                        <p:tav tm="0">
                                          <p:val>
                                            <p:strVal val="#ppt_x"/>
                                          </p:val>
                                        </p:tav>
                                        <p:tav tm="100000">
                                          <p:val>
                                            <p:strVal val="#ppt_x"/>
                                          </p:val>
                                        </p:tav>
                                      </p:tavLst>
                                    </p:anim>
                                    <p:anim calcmode="lin" valueType="num">
                                      <p:cBhvr additive="base">
                                        <p:cTn id="25" dur="500" fill="hold"/>
                                        <p:tgtEl>
                                          <p:spTgt spid="79"/>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000"/>
                            </p:stCondLst>
                            <p:childTnLst>
                              <p:par>
                                <p:cTn id="27" presetID="23" presetClass="entr" presetSubtype="16" fill="hold" grpId="0"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p:cTn id="29" dur="500" fill="hold"/>
                                        <p:tgtEl>
                                          <p:spTgt spid="82"/>
                                        </p:tgtEl>
                                        <p:attrNameLst>
                                          <p:attrName>ppt_w</p:attrName>
                                        </p:attrNameLst>
                                      </p:cBhvr>
                                      <p:tavLst>
                                        <p:tav tm="0">
                                          <p:val>
                                            <p:fltVal val="0"/>
                                          </p:val>
                                        </p:tav>
                                        <p:tav tm="100000">
                                          <p:val>
                                            <p:strVal val="#ppt_w"/>
                                          </p:val>
                                        </p:tav>
                                      </p:tavLst>
                                    </p:anim>
                                    <p:anim calcmode="lin" valueType="num">
                                      <p:cBhvr>
                                        <p:cTn id="30" dur="500" fill="hold"/>
                                        <p:tgtEl>
                                          <p:spTgt spid="82"/>
                                        </p:tgtEl>
                                        <p:attrNameLst>
                                          <p:attrName>ppt_h</p:attrName>
                                        </p:attrNameLst>
                                      </p:cBhvr>
                                      <p:tavLst>
                                        <p:tav tm="0">
                                          <p:val>
                                            <p:fltVal val="0"/>
                                          </p:val>
                                        </p:tav>
                                        <p:tav tm="100000">
                                          <p:val>
                                            <p:strVal val="#ppt_h"/>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additive="base">
                                        <p:cTn id="33" dur="500" fill="hold"/>
                                        <p:tgtEl>
                                          <p:spTgt spid="83"/>
                                        </p:tgtEl>
                                        <p:attrNameLst>
                                          <p:attrName>ppt_x</p:attrName>
                                        </p:attrNameLst>
                                      </p:cBhvr>
                                      <p:tavLst>
                                        <p:tav tm="0">
                                          <p:val>
                                            <p:strVal val="#ppt_x"/>
                                          </p:val>
                                        </p:tav>
                                        <p:tav tm="100000">
                                          <p:val>
                                            <p:strVal val="#ppt_x"/>
                                          </p:val>
                                        </p:tav>
                                      </p:tavLst>
                                    </p:anim>
                                    <p:anim calcmode="lin" valueType="num">
                                      <p:cBhvr additive="base">
                                        <p:cTn id="34" dur="500" fill="hold"/>
                                        <p:tgtEl>
                                          <p:spTgt spid="83"/>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500"/>
                            </p:stCondLst>
                            <p:childTnLst>
                              <p:par>
                                <p:cTn id="36" presetID="23" presetClass="entr" presetSubtype="16"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p:cTn id="38" dur="500" fill="hold"/>
                                        <p:tgtEl>
                                          <p:spTgt spid="84"/>
                                        </p:tgtEl>
                                        <p:attrNameLst>
                                          <p:attrName>ppt_w</p:attrName>
                                        </p:attrNameLst>
                                      </p:cBhvr>
                                      <p:tavLst>
                                        <p:tav tm="0">
                                          <p:val>
                                            <p:fltVal val="0"/>
                                          </p:val>
                                        </p:tav>
                                        <p:tav tm="100000">
                                          <p:val>
                                            <p:strVal val="#ppt_w"/>
                                          </p:val>
                                        </p:tav>
                                      </p:tavLst>
                                    </p:anim>
                                    <p:anim calcmode="lin" valueType="num">
                                      <p:cBhvr>
                                        <p:cTn id="39" dur="500" fill="hold"/>
                                        <p:tgtEl>
                                          <p:spTgt spid="84"/>
                                        </p:tgtEl>
                                        <p:attrNameLst>
                                          <p:attrName>ppt_h</p:attrName>
                                        </p:attrNameLst>
                                      </p:cBhvr>
                                      <p:tavLst>
                                        <p:tav tm="0">
                                          <p:val>
                                            <p:fltVal val="0"/>
                                          </p:val>
                                        </p:tav>
                                        <p:tav tm="100000">
                                          <p:val>
                                            <p:strVal val="#ppt_h"/>
                                          </p:val>
                                        </p:tav>
                                      </p:tavLst>
                                    </p:anim>
                                  </p:childTnLst>
                                </p:cTn>
                              </p:par>
                              <p:par>
                                <p:cTn id="40" presetID="2" presetClass="entr" presetSubtype="4" accel="50000" decel="50000"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fill="hold"/>
                                        <p:tgtEl>
                                          <p:spTgt spid="85"/>
                                        </p:tgtEl>
                                        <p:attrNameLst>
                                          <p:attrName>ppt_x</p:attrName>
                                        </p:attrNameLst>
                                      </p:cBhvr>
                                      <p:tavLst>
                                        <p:tav tm="0">
                                          <p:val>
                                            <p:strVal val="#ppt_x"/>
                                          </p:val>
                                        </p:tav>
                                        <p:tav tm="100000">
                                          <p:val>
                                            <p:strVal val="#ppt_x"/>
                                          </p:val>
                                        </p:tav>
                                      </p:tavLst>
                                    </p:anim>
                                    <p:anim calcmode="lin" valueType="num">
                                      <p:cBhvr additive="base">
                                        <p:cTn id="43"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animBg="1"/>
      <p:bldP spid="81" grpId="0"/>
      <p:bldP spid="82" grpId="0" animBg="1"/>
      <p:bldP spid="83" grpId="0"/>
      <p:bldP spid="84" grpId="0" animBg="1"/>
      <p:bldP spid="85" grpId="0"/>
      <p:bldGraphic spid="77" grpId="0">
        <p:bldAsOne/>
      </p:bldGraphic>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10"/>
          <p:cNvSpPr/>
          <p:nvPr/>
        </p:nvSpPr>
        <p:spPr bwMode="auto">
          <a:xfrm>
            <a:off x="1985632" y="1466010"/>
            <a:ext cx="5154886" cy="479711"/>
          </a:xfrm>
          <a:custGeom>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 name="组合 2"/>
          <p:cNvGrpSpPr>
            <a:grpSpLocks noChangeAspect="1"/>
          </p:cNvGrpSpPr>
          <p:nvPr/>
        </p:nvGrpSpPr>
        <p:grpSpPr>
          <a:xfrm>
            <a:off x="1349756" y="2008808"/>
            <a:ext cx="1086268" cy="1349687"/>
            <a:chOff x="1881188" y="2136775"/>
            <a:chExt cx="1744662" cy="2168525"/>
          </a:xfrm>
        </p:grpSpPr>
        <p:sp>
          <p:nvSpPr>
            <p:cNvPr id="4" name="Freeform 11"/>
            <p:cNvSpPr/>
            <p:nvPr/>
          </p:nvSpPr>
          <p:spPr bwMode="auto">
            <a:xfrm>
              <a:off x="1881188" y="2136775"/>
              <a:ext cx="1744662" cy="2168525"/>
            </a:xfrm>
            <a:custGeom>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p>
          </p:txBody>
        </p:sp>
        <p:sp>
          <p:nvSpPr>
            <p:cNvPr id="5" name="Oval 15"/>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6" name="组合 5"/>
          <p:cNvGrpSpPr>
            <a:grpSpLocks noChangeAspect="1"/>
          </p:cNvGrpSpPr>
          <p:nvPr/>
        </p:nvGrpSpPr>
        <p:grpSpPr>
          <a:xfrm>
            <a:off x="3162690" y="2008808"/>
            <a:ext cx="1085280" cy="1349687"/>
            <a:chOff x="4114800" y="2136775"/>
            <a:chExt cx="1743075" cy="2168525"/>
          </a:xfrm>
        </p:grpSpPr>
        <p:sp>
          <p:nvSpPr>
            <p:cNvPr id="7" name="Freeform 12"/>
            <p:cNvSpPr/>
            <p:nvPr/>
          </p:nvSpPr>
          <p:spPr bwMode="auto">
            <a:xfrm>
              <a:off x="4114800" y="2136775"/>
              <a:ext cx="1743075" cy="2168525"/>
            </a:xfrm>
            <a:custGeom>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8" name="Oval 15"/>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9" name="组合 8"/>
          <p:cNvGrpSpPr>
            <a:grpSpLocks noChangeAspect="1"/>
          </p:cNvGrpSpPr>
          <p:nvPr/>
        </p:nvGrpSpPr>
        <p:grpSpPr>
          <a:xfrm>
            <a:off x="4953598" y="2008808"/>
            <a:ext cx="1086268" cy="1349687"/>
            <a:chOff x="6391275" y="2136775"/>
            <a:chExt cx="1744662" cy="2168525"/>
          </a:xfrm>
        </p:grpSpPr>
        <p:sp>
          <p:nvSpPr>
            <p:cNvPr id="10" name="Freeform 13"/>
            <p:cNvSpPr/>
            <p:nvPr/>
          </p:nvSpPr>
          <p:spPr bwMode="auto">
            <a:xfrm>
              <a:off x="6391275" y="2136775"/>
              <a:ext cx="1744662" cy="2168525"/>
            </a:xfrm>
            <a:custGeom>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1" name="Oval 15"/>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grpSp>
        <p:nvGrpSpPr>
          <p:cNvPr id="12" name="组合 11"/>
          <p:cNvGrpSpPr>
            <a:grpSpLocks noChangeAspect="1"/>
          </p:cNvGrpSpPr>
          <p:nvPr/>
        </p:nvGrpSpPr>
        <p:grpSpPr>
          <a:xfrm>
            <a:off x="6753062" y="2008808"/>
            <a:ext cx="1085280" cy="1349687"/>
            <a:chOff x="8689975" y="2136775"/>
            <a:chExt cx="1743075" cy="2168525"/>
          </a:xfrm>
        </p:grpSpPr>
        <p:sp>
          <p:nvSpPr>
            <p:cNvPr id="13" name="Freeform 14"/>
            <p:cNvSpPr/>
            <p:nvPr/>
          </p:nvSpPr>
          <p:spPr bwMode="auto">
            <a:xfrm>
              <a:off x="8689975" y="2136775"/>
              <a:ext cx="1743075" cy="2168525"/>
            </a:xfrm>
            <a:custGeom>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4"/>
            </a:solidFill>
            <a:ln w="7" cap="flat">
              <a:noFill/>
              <a:prstDash val="solid"/>
              <a:miter lim="800000"/>
            </a:ln>
          </p:spPr>
          <p:txBody>
            <a:bodyPr vert="horz" wrap="square" lIns="91440" tIns="45720" rIns="91440" bIns="45720" numCol="1" anchor="t" anchorCtr="0" compatLnSpc="1"/>
            <a:lstStyle/>
            <a:p>
              <a:endParaRPr lang="zh-CN" altLang="en-US"/>
            </a:p>
          </p:txBody>
        </p:sp>
        <p:sp>
          <p:nvSpPr>
            <p:cNvPr id="14" name="Oval 15"/>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p>
          </p:txBody>
        </p:sp>
      </p:grpSp>
      <p:sp>
        <p:nvSpPr>
          <p:cNvPr id="15" name="TextBox 14"/>
          <p:cNvSpPr txBox="1"/>
          <p:nvPr/>
        </p:nvSpPr>
        <p:spPr>
          <a:xfrm>
            <a:off x="1631245" y="2286350"/>
            <a:ext cx="446276" cy="438447"/>
          </a:xfrm>
          <a:prstGeom prst="rect">
            <a:avLst/>
          </a:prstGeom>
          <a:noFill/>
        </p:spPr>
        <p:txBody>
          <a:bodyPr wrap="none" lIns="68580" tIns="34290" rIns="68580" bIns="34290" rtlCol="0">
            <a:spAutoFit/>
          </a:bodyPr>
          <a:lstStyle/>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6" name="TextBox 15"/>
          <p:cNvSpPr txBox="1"/>
          <p:nvPr/>
        </p:nvSpPr>
        <p:spPr>
          <a:xfrm>
            <a:off x="3443686" y="2286350"/>
            <a:ext cx="446276" cy="438447"/>
          </a:xfrm>
          <a:prstGeom prst="rect">
            <a:avLst/>
          </a:prstGeom>
          <a:noFill/>
        </p:spPr>
        <p:txBody>
          <a:bodyPr wrap="none" lIns="68580" tIns="34290" rIns="68580" bIns="34290" rtlCol="0">
            <a:spAutoFit/>
          </a:bodyPr>
          <a:lstStyle/>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7" name="TextBox 16"/>
          <p:cNvSpPr txBox="1"/>
          <p:nvPr/>
        </p:nvSpPr>
        <p:spPr>
          <a:xfrm>
            <a:off x="5235087" y="2286350"/>
            <a:ext cx="446276" cy="438447"/>
          </a:xfrm>
          <a:prstGeom prst="rect">
            <a:avLst/>
          </a:prstGeom>
          <a:noFill/>
        </p:spPr>
        <p:txBody>
          <a:bodyPr wrap="none" lIns="68580" tIns="34290" rIns="68580" bIns="34290" rtlCol="0">
            <a:spAutoFit/>
          </a:bodyPr>
          <a:lstStyle/>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文本</a:t>
            </a:r>
          </a:p>
        </p:txBody>
      </p:sp>
      <p:sp>
        <p:nvSpPr>
          <p:cNvPr id="18" name="TextBox 17"/>
          <p:cNvSpPr txBox="1"/>
          <p:nvPr/>
        </p:nvSpPr>
        <p:spPr>
          <a:xfrm>
            <a:off x="7027449" y="2286350"/>
            <a:ext cx="446276" cy="438447"/>
          </a:xfrm>
          <a:prstGeom prst="rect">
            <a:avLst/>
          </a:prstGeom>
          <a:noFill/>
        </p:spPr>
        <p:txBody>
          <a:bodyPr wrap="none" lIns="68580" tIns="34290" rIns="68580" bIns="34290" rtlCol="0">
            <a:spAutoFit/>
          </a:bodyPr>
          <a:lstStyle/>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文本</a:t>
            </a:r>
          </a:p>
        </p:txBody>
      </p:sp>
      <p:grpSp>
        <p:nvGrpSpPr>
          <p:cNvPr id="19" name="组合 18"/>
          <p:cNvGrpSpPr/>
          <p:nvPr/>
        </p:nvGrpSpPr>
        <p:grpSpPr>
          <a:xfrm>
            <a:off x="3059635" y="979993"/>
            <a:ext cx="3029701" cy="431948"/>
            <a:chOff x="4170601" y="764704"/>
            <a:chExt cx="3748917" cy="576064"/>
          </a:xfrm>
        </p:grpSpPr>
        <p:sp>
          <p:nvSpPr>
            <p:cNvPr id="20" name="圆角矩形 19"/>
            <p:cNvSpPr/>
            <p:nvPr/>
          </p:nvSpPr>
          <p:spPr bwMode="auto">
            <a:xfrm>
              <a:off x="4170601" y="764704"/>
              <a:ext cx="3748917" cy="576064"/>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defTabSz="685800" fontAlgn="base">
                <a:spcBef>
                  <a:spcPct val="0"/>
                </a:spcBef>
                <a:spcAft>
                  <a:spcPct val="0"/>
                </a:spcAft>
              </a:pPr>
              <a:endParaRPr lang="zh-CN" altLang="en-US" sz="1400">
                <a:latin typeface="Arial" panose="020b0604020202020204" pitchFamily="34" charset="0"/>
                <a:ea typeface="宋体" panose="02010600030101010101" pitchFamily="2" charset="-122"/>
              </a:endParaRPr>
            </a:p>
          </p:txBody>
        </p:sp>
        <p:sp>
          <p:nvSpPr>
            <p:cNvPr id="21" name="TextBox 20"/>
            <p:cNvSpPr txBox="1"/>
            <p:nvPr/>
          </p:nvSpPr>
          <p:spPr>
            <a:xfrm>
              <a:off x="4570707" y="831246"/>
              <a:ext cx="2513538" cy="369304"/>
            </a:xfrm>
            <a:prstGeom prst="rect">
              <a:avLst/>
            </a:prstGeom>
            <a:noFill/>
          </p:spPr>
          <p:txBody>
            <a:bodyPr wrap="none" rtlCol="0">
              <a:spAutoFit/>
            </a:bodyPr>
            <a:lstStyle/>
            <a:p>
              <a:r>
                <a:rPr lang="zh-CN" altLang="en-US" sz="1200">
                  <a:solidFill>
                    <a:srgbClr val="F8F8F8"/>
                  </a:solidFill>
                  <a:latin typeface="微软雅黑" panose="020b0503020204020204" pitchFamily="34" charset="-122"/>
                  <a:ea typeface="微软雅黑" panose="020b0503020204020204" pitchFamily="34" charset="-122"/>
                </a:rPr>
                <a:t>请在这里输入你的标题内容</a:t>
              </a:r>
            </a:p>
          </p:txBody>
        </p:sp>
      </p:grpSp>
      <p:grpSp>
        <p:nvGrpSpPr>
          <p:cNvPr id="22" name="组合 21"/>
          <p:cNvGrpSpPr/>
          <p:nvPr/>
        </p:nvGrpSpPr>
        <p:grpSpPr>
          <a:xfrm>
            <a:off x="1115169" y="3478055"/>
            <a:ext cx="1564167" cy="1361425"/>
            <a:chOff x="1600200" y="4427438"/>
            <a:chExt cx="2308225" cy="1815653"/>
          </a:xfrm>
        </p:grpSpPr>
        <p:sp>
          <p:nvSpPr>
            <p:cNvPr id="23" name="Freeform 6"/>
            <p:cNvSpPr/>
            <p:nvPr/>
          </p:nvSpPr>
          <p:spPr bwMode="auto">
            <a:xfrm>
              <a:off x="1600200" y="4427438"/>
              <a:ext cx="2308225" cy="1815653"/>
            </a:xfrm>
            <a:custGeom>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4"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1"/>
            </a:solidFill>
            <a:ln w="9" cap="flat">
              <a:noFill/>
              <a:prstDash val="solid"/>
              <a:miter lim="800000"/>
            </a:ln>
          </p:spPr>
          <p:txBody>
            <a:bodyPr vert="horz" wrap="square" lIns="91440" tIns="45720" rIns="91440" bIns="45720" numCol="1" anchor="t" anchorCtr="0" compatLnSpc="1"/>
            <a:lstStyle/>
            <a:p>
              <a:endParaRPr lang="zh-CN" altLang="en-US" sz="900"/>
            </a:p>
          </p:txBody>
        </p:sp>
        <p:sp>
          <p:nvSpPr>
            <p:cNvPr id="24" name="Rectangle 11"/>
            <p:cNvSpPr>
              <a:spLocks noChangeArrowheads="1"/>
            </p:cNvSpPr>
            <p:nvPr/>
          </p:nvSpPr>
          <p:spPr bwMode="auto">
            <a:xfrm>
              <a:off x="1768474" y="4588531"/>
              <a:ext cx="2025651" cy="1020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900">
                  <a:solidFill>
                    <a:schemeClr val="bg1"/>
                  </a:solidFill>
                  <a:latin typeface="微软雅黑" panose="020b0503020204020204" pitchFamily="34" charset="-122"/>
                  <a:ea typeface="微软雅黑" panose="020b0503020204020204" pitchFamily="34" charset="-122"/>
                </a:rPr>
                <a:t>       在这里添加你需要的文字内容，请根据自己要求更改。在这里添加你需要的文字内容，请根据自己要求更改。</a:t>
              </a:r>
            </a:p>
          </p:txBody>
        </p:sp>
      </p:grpSp>
      <p:grpSp>
        <p:nvGrpSpPr>
          <p:cNvPr id="25" name="组合 24"/>
          <p:cNvGrpSpPr/>
          <p:nvPr/>
        </p:nvGrpSpPr>
        <p:grpSpPr>
          <a:xfrm>
            <a:off x="2935679" y="3478055"/>
            <a:ext cx="1564167" cy="1361426"/>
            <a:chOff x="1600200" y="4427438"/>
            <a:chExt cx="2308225" cy="1815653"/>
          </a:xfrm>
        </p:grpSpPr>
        <p:sp>
          <p:nvSpPr>
            <p:cNvPr id="26" name="Freeform 6"/>
            <p:cNvSpPr/>
            <p:nvPr/>
          </p:nvSpPr>
          <p:spPr bwMode="auto">
            <a:xfrm>
              <a:off x="1600200" y="4427438"/>
              <a:ext cx="2308225" cy="1815653"/>
            </a:xfrm>
            <a:custGeom>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4"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2"/>
            </a:solidFill>
            <a:ln w="9" cap="flat">
              <a:noFill/>
              <a:prstDash val="solid"/>
              <a:miter lim="800000"/>
            </a:ln>
          </p:spPr>
          <p:txBody>
            <a:bodyPr vert="horz" wrap="square" lIns="91440" tIns="45720" rIns="91440" bIns="45720" numCol="1" anchor="t" anchorCtr="0" compatLnSpc="1"/>
            <a:lstStyle/>
            <a:p>
              <a:endParaRPr lang="zh-CN" altLang="en-US" sz="900"/>
            </a:p>
          </p:txBody>
        </p:sp>
        <p:sp>
          <p:nvSpPr>
            <p:cNvPr id="27" name="Rectangle 11"/>
            <p:cNvSpPr>
              <a:spLocks noChangeArrowheads="1"/>
            </p:cNvSpPr>
            <p:nvPr/>
          </p:nvSpPr>
          <p:spPr bwMode="auto">
            <a:xfrm>
              <a:off x="1768474" y="4588532"/>
              <a:ext cx="2025651" cy="1020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900">
                  <a:solidFill>
                    <a:schemeClr val="bg1"/>
                  </a:solidFill>
                  <a:latin typeface="微软雅黑" panose="020b0503020204020204" pitchFamily="34" charset="-122"/>
                  <a:ea typeface="微软雅黑" panose="020b0503020204020204" pitchFamily="34" charset="-122"/>
                </a:rPr>
                <a:t>       在这里添加你需要的文字内容，请根据自己要求更改。在这里添加你需要的文字内容，请根据自己要求更改。</a:t>
              </a:r>
            </a:p>
          </p:txBody>
        </p:sp>
      </p:grpSp>
      <p:grpSp>
        <p:nvGrpSpPr>
          <p:cNvPr id="28" name="组合 27"/>
          <p:cNvGrpSpPr/>
          <p:nvPr/>
        </p:nvGrpSpPr>
        <p:grpSpPr>
          <a:xfrm>
            <a:off x="4727181" y="3478055"/>
            <a:ext cx="1564167" cy="1361426"/>
            <a:chOff x="1600200" y="4427438"/>
            <a:chExt cx="2308225" cy="1815653"/>
          </a:xfrm>
        </p:grpSpPr>
        <p:sp>
          <p:nvSpPr>
            <p:cNvPr id="29" name="Freeform 6"/>
            <p:cNvSpPr/>
            <p:nvPr/>
          </p:nvSpPr>
          <p:spPr bwMode="auto">
            <a:xfrm>
              <a:off x="1600200" y="4427438"/>
              <a:ext cx="2308225" cy="1815653"/>
            </a:xfrm>
            <a:custGeom>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4"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3"/>
            </a:solidFill>
            <a:ln w="9" cap="flat">
              <a:noFill/>
              <a:prstDash val="solid"/>
              <a:miter lim="800000"/>
            </a:ln>
          </p:spPr>
          <p:txBody>
            <a:bodyPr vert="horz" wrap="square" lIns="91440" tIns="45720" rIns="91440" bIns="45720" numCol="1" anchor="t" anchorCtr="0" compatLnSpc="1"/>
            <a:lstStyle/>
            <a:p>
              <a:endParaRPr lang="zh-CN" altLang="en-US" sz="900"/>
            </a:p>
          </p:txBody>
        </p:sp>
        <p:sp>
          <p:nvSpPr>
            <p:cNvPr id="30" name="Rectangle 11"/>
            <p:cNvSpPr>
              <a:spLocks noChangeArrowheads="1"/>
            </p:cNvSpPr>
            <p:nvPr/>
          </p:nvSpPr>
          <p:spPr bwMode="auto">
            <a:xfrm>
              <a:off x="1768474" y="4588532"/>
              <a:ext cx="2025651" cy="1020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900">
                  <a:solidFill>
                    <a:schemeClr val="bg1"/>
                  </a:solidFill>
                  <a:latin typeface="微软雅黑" panose="020b0503020204020204" pitchFamily="34" charset="-122"/>
                  <a:ea typeface="微软雅黑" panose="020b0503020204020204" pitchFamily="34" charset="-122"/>
                </a:rPr>
                <a:t>       在这里添加你需要的文字内容，请根据自己要求更改。在这里添加你需要的文字内容，请根据自己要求更改。</a:t>
              </a:r>
            </a:p>
          </p:txBody>
        </p:sp>
      </p:grpSp>
      <p:grpSp>
        <p:nvGrpSpPr>
          <p:cNvPr id="31" name="组合 30"/>
          <p:cNvGrpSpPr/>
          <p:nvPr/>
        </p:nvGrpSpPr>
        <p:grpSpPr>
          <a:xfrm>
            <a:off x="6518683" y="3478055"/>
            <a:ext cx="1564167" cy="1361426"/>
            <a:chOff x="1600200" y="4427438"/>
            <a:chExt cx="2308225" cy="1815653"/>
          </a:xfrm>
        </p:grpSpPr>
        <p:sp>
          <p:nvSpPr>
            <p:cNvPr id="32" name="Freeform 6"/>
            <p:cNvSpPr/>
            <p:nvPr/>
          </p:nvSpPr>
          <p:spPr bwMode="auto">
            <a:xfrm>
              <a:off x="1600200" y="4427438"/>
              <a:ext cx="2308225" cy="1815653"/>
            </a:xfrm>
            <a:custGeom>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4"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accent4"/>
            </a:solidFill>
            <a:ln w="9" cap="flat">
              <a:noFill/>
              <a:prstDash val="solid"/>
              <a:miter lim="800000"/>
            </a:ln>
          </p:spPr>
          <p:txBody>
            <a:bodyPr vert="horz" wrap="square" lIns="91440" tIns="45720" rIns="91440" bIns="45720" numCol="1" anchor="t" anchorCtr="0" compatLnSpc="1"/>
            <a:lstStyle/>
            <a:p>
              <a:endParaRPr lang="zh-CN" altLang="en-US" sz="900"/>
            </a:p>
          </p:txBody>
        </p:sp>
        <p:sp>
          <p:nvSpPr>
            <p:cNvPr id="33" name="Rectangle 11"/>
            <p:cNvSpPr>
              <a:spLocks noChangeArrowheads="1"/>
            </p:cNvSpPr>
            <p:nvPr/>
          </p:nvSpPr>
          <p:spPr bwMode="auto">
            <a:xfrm>
              <a:off x="1768474" y="4588532"/>
              <a:ext cx="2025651" cy="1020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900">
                  <a:solidFill>
                    <a:schemeClr val="bg1"/>
                  </a:solidFill>
                  <a:latin typeface="微软雅黑" panose="020b0503020204020204" pitchFamily="34" charset="-122"/>
                  <a:ea typeface="微软雅黑" panose="020b0503020204020204" pitchFamily="34" charset="-122"/>
                </a:rPr>
                <a:t>       在这里添加你需要的文字内容，请根据自己要求更改。在这里添加你需要的文字内容，请根据自己要求更改。</a:t>
              </a:r>
            </a:p>
          </p:txBody>
        </p:sp>
      </p:grpSp>
      <p:sp>
        <p:nvSpPr>
          <p:cNvPr id="34" name="文本框 33"/>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nodeType="afterGroup">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6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nodeType="afterGroup">
                            <p:stCondLst>
                              <p:cond delay="2600"/>
                            </p:stCondLst>
                            <p:childTnLst>
                              <p:par>
                                <p:cTn id="36" presetID="31"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300" fill="hold"/>
                                        <p:tgtEl>
                                          <p:spTgt spid="15"/>
                                        </p:tgtEl>
                                        <p:attrNameLst>
                                          <p:attrName>ppt_w</p:attrName>
                                        </p:attrNameLst>
                                      </p:cBhvr>
                                      <p:tavLst>
                                        <p:tav tm="0">
                                          <p:val>
                                            <p:fltVal val="0"/>
                                          </p:val>
                                        </p:tav>
                                        <p:tav tm="100000">
                                          <p:val>
                                            <p:strVal val="#ppt_w"/>
                                          </p:val>
                                        </p:tav>
                                      </p:tavLst>
                                    </p:anim>
                                    <p:anim calcmode="lin" valueType="num">
                                      <p:cBhvr>
                                        <p:cTn id="39" dur="300" fill="hold"/>
                                        <p:tgtEl>
                                          <p:spTgt spid="15"/>
                                        </p:tgtEl>
                                        <p:attrNameLst>
                                          <p:attrName>ppt_h</p:attrName>
                                        </p:attrNameLst>
                                      </p:cBhvr>
                                      <p:tavLst>
                                        <p:tav tm="0">
                                          <p:val>
                                            <p:fltVal val="0"/>
                                          </p:val>
                                        </p:tav>
                                        <p:tav tm="100000">
                                          <p:val>
                                            <p:strVal val="#ppt_h"/>
                                          </p:val>
                                        </p:tav>
                                      </p:tavLst>
                                    </p:anim>
                                    <p:anim calcmode="lin" valueType="num">
                                      <p:cBhvr>
                                        <p:cTn id="40" dur="300" fill="hold"/>
                                        <p:tgtEl>
                                          <p:spTgt spid="15"/>
                                        </p:tgtEl>
                                        <p:attrNameLst>
                                          <p:attrName>style.rotation</p:attrName>
                                        </p:attrNameLst>
                                      </p:cBhvr>
                                      <p:tavLst>
                                        <p:tav tm="0">
                                          <p:val>
                                            <p:fltVal val="90"/>
                                          </p:val>
                                        </p:tav>
                                        <p:tav tm="100000">
                                          <p:val>
                                            <p:fltVal val="0"/>
                                          </p:val>
                                        </p:tav>
                                      </p:tavLst>
                                    </p:anim>
                                    <p:animEffect transition="in" filter="fade">
                                      <p:cBhvr>
                                        <p:cTn id="41" dur="300"/>
                                        <p:tgtEl>
                                          <p:spTgt spid="15"/>
                                        </p:tgtEl>
                                      </p:cBhvr>
                                    </p:animEffect>
                                  </p:childTnLst>
                                </p:cTn>
                              </p:par>
                            </p:childTnLst>
                          </p:cTn>
                        </p:par>
                        <p:par>
                          <p:cTn id="42" fill="hold" nodeType="afterGroup">
                            <p:stCondLst>
                              <p:cond delay="2900"/>
                            </p:stCondLst>
                            <p:childTnLst>
                              <p:par>
                                <p:cTn id="43" presetID="22" presetClass="entr" presetSubtype="1"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par>
                          <p:cTn id="46" fill="hold" nodeType="afterGroup">
                            <p:stCondLst>
                              <p:cond delay="3400"/>
                            </p:stCondLst>
                            <p:childTnLst>
                              <p:par>
                                <p:cTn id="47" presetID="3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300" fill="hold"/>
                                        <p:tgtEl>
                                          <p:spTgt spid="16"/>
                                        </p:tgtEl>
                                        <p:attrNameLst>
                                          <p:attrName>ppt_w</p:attrName>
                                        </p:attrNameLst>
                                      </p:cBhvr>
                                      <p:tavLst>
                                        <p:tav tm="0">
                                          <p:val>
                                            <p:fltVal val="0"/>
                                          </p:val>
                                        </p:tav>
                                        <p:tav tm="100000">
                                          <p:val>
                                            <p:strVal val="#ppt_w"/>
                                          </p:val>
                                        </p:tav>
                                      </p:tavLst>
                                    </p:anim>
                                    <p:anim calcmode="lin" valueType="num">
                                      <p:cBhvr>
                                        <p:cTn id="50" dur="300" fill="hold"/>
                                        <p:tgtEl>
                                          <p:spTgt spid="16"/>
                                        </p:tgtEl>
                                        <p:attrNameLst>
                                          <p:attrName>ppt_h</p:attrName>
                                        </p:attrNameLst>
                                      </p:cBhvr>
                                      <p:tavLst>
                                        <p:tav tm="0">
                                          <p:val>
                                            <p:fltVal val="0"/>
                                          </p:val>
                                        </p:tav>
                                        <p:tav tm="100000">
                                          <p:val>
                                            <p:strVal val="#ppt_h"/>
                                          </p:val>
                                        </p:tav>
                                      </p:tavLst>
                                    </p:anim>
                                    <p:anim calcmode="lin" valueType="num">
                                      <p:cBhvr>
                                        <p:cTn id="51" dur="300" fill="hold"/>
                                        <p:tgtEl>
                                          <p:spTgt spid="16"/>
                                        </p:tgtEl>
                                        <p:attrNameLst>
                                          <p:attrName>style.rotation</p:attrName>
                                        </p:attrNameLst>
                                      </p:cBhvr>
                                      <p:tavLst>
                                        <p:tav tm="0">
                                          <p:val>
                                            <p:fltVal val="90"/>
                                          </p:val>
                                        </p:tav>
                                        <p:tav tm="100000">
                                          <p:val>
                                            <p:fltVal val="0"/>
                                          </p:val>
                                        </p:tav>
                                      </p:tavLst>
                                    </p:anim>
                                    <p:animEffect transition="in" filter="fade">
                                      <p:cBhvr>
                                        <p:cTn id="52" dur="300"/>
                                        <p:tgtEl>
                                          <p:spTgt spid="16"/>
                                        </p:tgtEl>
                                      </p:cBhvr>
                                    </p:animEffect>
                                  </p:childTnLst>
                                </p:cTn>
                              </p:par>
                            </p:childTnLst>
                          </p:cTn>
                        </p:par>
                        <p:par>
                          <p:cTn id="53" fill="hold" nodeType="afterGroup">
                            <p:stCondLst>
                              <p:cond delay="3700"/>
                            </p:stCondLst>
                            <p:childTnLst>
                              <p:par>
                                <p:cTn id="54" presetID="22" presetClass="entr" presetSubtype="1"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up)">
                                      <p:cBhvr>
                                        <p:cTn id="56" dur="500"/>
                                        <p:tgtEl>
                                          <p:spTgt spid="25"/>
                                        </p:tgtEl>
                                      </p:cBhvr>
                                    </p:animEffect>
                                  </p:childTnLst>
                                </p:cTn>
                              </p:par>
                            </p:childTnLst>
                          </p:cTn>
                        </p:par>
                        <p:par>
                          <p:cTn id="57" fill="hold" nodeType="afterGroup">
                            <p:stCondLst>
                              <p:cond delay="4200"/>
                            </p:stCondLst>
                            <p:childTnLst>
                              <p:par>
                                <p:cTn id="58" presetID="31"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300" fill="hold"/>
                                        <p:tgtEl>
                                          <p:spTgt spid="17"/>
                                        </p:tgtEl>
                                        <p:attrNameLst>
                                          <p:attrName>ppt_w</p:attrName>
                                        </p:attrNameLst>
                                      </p:cBhvr>
                                      <p:tavLst>
                                        <p:tav tm="0">
                                          <p:val>
                                            <p:fltVal val="0"/>
                                          </p:val>
                                        </p:tav>
                                        <p:tav tm="100000">
                                          <p:val>
                                            <p:strVal val="#ppt_w"/>
                                          </p:val>
                                        </p:tav>
                                      </p:tavLst>
                                    </p:anim>
                                    <p:anim calcmode="lin" valueType="num">
                                      <p:cBhvr>
                                        <p:cTn id="61" dur="300" fill="hold"/>
                                        <p:tgtEl>
                                          <p:spTgt spid="17"/>
                                        </p:tgtEl>
                                        <p:attrNameLst>
                                          <p:attrName>ppt_h</p:attrName>
                                        </p:attrNameLst>
                                      </p:cBhvr>
                                      <p:tavLst>
                                        <p:tav tm="0">
                                          <p:val>
                                            <p:fltVal val="0"/>
                                          </p:val>
                                        </p:tav>
                                        <p:tav tm="100000">
                                          <p:val>
                                            <p:strVal val="#ppt_h"/>
                                          </p:val>
                                        </p:tav>
                                      </p:tavLst>
                                    </p:anim>
                                    <p:anim calcmode="lin" valueType="num">
                                      <p:cBhvr>
                                        <p:cTn id="62" dur="300" fill="hold"/>
                                        <p:tgtEl>
                                          <p:spTgt spid="17"/>
                                        </p:tgtEl>
                                        <p:attrNameLst>
                                          <p:attrName>style.rotation</p:attrName>
                                        </p:attrNameLst>
                                      </p:cBhvr>
                                      <p:tavLst>
                                        <p:tav tm="0">
                                          <p:val>
                                            <p:fltVal val="90"/>
                                          </p:val>
                                        </p:tav>
                                        <p:tav tm="100000">
                                          <p:val>
                                            <p:fltVal val="0"/>
                                          </p:val>
                                        </p:tav>
                                      </p:tavLst>
                                    </p:anim>
                                    <p:animEffect transition="in" filter="fade">
                                      <p:cBhvr>
                                        <p:cTn id="63" dur="300"/>
                                        <p:tgtEl>
                                          <p:spTgt spid="17"/>
                                        </p:tgtEl>
                                      </p:cBhvr>
                                    </p:animEffect>
                                  </p:childTnLst>
                                </p:cTn>
                              </p:par>
                            </p:childTnLst>
                          </p:cTn>
                        </p:par>
                        <p:par>
                          <p:cTn id="64" fill="hold" nodeType="afterGroup">
                            <p:stCondLst>
                              <p:cond delay="4500"/>
                            </p:stCondLst>
                            <p:childTnLst>
                              <p:par>
                                <p:cTn id="65" presetID="22" presetClass="entr" presetSubtype="1"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par>
                          <p:cTn id="68" fill="hold" nodeType="afterGroup">
                            <p:stCondLst>
                              <p:cond delay="5000"/>
                            </p:stCondLst>
                            <p:childTnLst>
                              <p:par>
                                <p:cTn id="69" presetID="31"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300" fill="hold"/>
                                        <p:tgtEl>
                                          <p:spTgt spid="18"/>
                                        </p:tgtEl>
                                        <p:attrNameLst>
                                          <p:attrName>ppt_w</p:attrName>
                                        </p:attrNameLst>
                                      </p:cBhvr>
                                      <p:tavLst>
                                        <p:tav tm="0">
                                          <p:val>
                                            <p:fltVal val="0"/>
                                          </p:val>
                                        </p:tav>
                                        <p:tav tm="100000">
                                          <p:val>
                                            <p:strVal val="#ppt_w"/>
                                          </p:val>
                                        </p:tav>
                                      </p:tavLst>
                                    </p:anim>
                                    <p:anim calcmode="lin" valueType="num">
                                      <p:cBhvr>
                                        <p:cTn id="72" dur="300" fill="hold"/>
                                        <p:tgtEl>
                                          <p:spTgt spid="18"/>
                                        </p:tgtEl>
                                        <p:attrNameLst>
                                          <p:attrName>ppt_h</p:attrName>
                                        </p:attrNameLst>
                                      </p:cBhvr>
                                      <p:tavLst>
                                        <p:tav tm="0">
                                          <p:val>
                                            <p:fltVal val="0"/>
                                          </p:val>
                                        </p:tav>
                                        <p:tav tm="100000">
                                          <p:val>
                                            <p:strVal val="#ppt_h"/>
                                          </p:val>
                                        </p:tav>
                                      </p:tavLst>
                                    </p:anim>
                                    <p:anim calcmode="lin" valueType="num">
                                      <p:cBhvr>
                                        <p:cTn id="73" dur="300" fill="hold"/>
                                        <p:tgtEl>
                                          <p:spTgt spid="18"/>
                                        </p:tgtEl>
                                        <p:attrNameLst>
                                          <p:attrName>style.rotation</p:attrName>
                                        </p:attrNameLst>
                                      </p:cBhvr>
                                      <p:tavLst>
                                        <p:tav tm="0">
                                          <p:val>
                                            <p:fltVal val="90"/>
                                          </p:val>
                                        </p:tav>
                                        <p:tav tm="100000">
                                          <p:val>
                                            <p:fltVal val="0"/>
                                          </p:val>
                                        </p:tav>
                                      </p:tavLst>
                                    </p:anim>
                                    <p:animEffect transition="in" filter="fade">
                                      <p:cBhvr>
                                        <p:cTn id="74" dur="300"/>
                                        <p:tgtEl>
                                          <p:spTgt spid="18"/>
                                        </p:tgtEl>
                                      </p:cBhvr>
                                    </p:animEffect>
                                  </p:childTnLst>
                                </p:cTn>
                              </p:par>
                            </p:childTnLst>
                          </p:cTn>
                        </p:par>
                        <p:par>
                          <p:cTn id="75" fill="hold" nodeType="afterGroup">
                            <p:stCondLst>
                              <p:cond delay="5300"/>
                            </p:stCondLst>
                            <p:childTnLst>
                              <p:par>
                                <p:cTn id="76" presetID="22" presetClass="entr" presetSubtype="1"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up)">
                                      <p:cBhvr>
                                        <p:cTn id="7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sp>
        <p:nvSpPr>
          <p:cNvPr id="10" name="矩形 9"/>
          <p:cNvSpPr/>
          <p:nvPr/>
        </p:nvSpPr>
        <p:spPr>
          <a:xfrm>
            <a:off x="656035" y="1349828"/>
            <a:ext cx="7831931" cy="2699657"/>
          </a:xfrm>
          <a:prstGeom prst="rect">
            <a:avLst/>
          </a:prstGeom>
          <a:solidFill>
            <a:schemeClr val="bg1"/>
          </a:solidFill>
          <a:ln>
            <a:noFill/>
          </a:ln>
          <a:effectLst>
            <a:outerShdw blurRad="2667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1691680" y="1707654"/>
            <a:ext cx="2457315" cy="715581"/>
          </a:xfrm>
          <a:prstGeom prst="rect">
            <a:avLst/>
          </a:prstGeom>
          <a:noFill/>
        </p:spPr>
        <p:txBody>
          <a:bodyPr wrap="square" rtlCol="0">
            <a:spAutoFit/>
          </a:bodyPr>
          <a:lstStyle/>
          <a:p>
            <a:r>
              <a:rPr lang="en-US" altLang="zh-CN" sz="4050" b="1" i="1">
                <a:solidFill>
                  <a:schemeClr val="accent3"/>
                </a:solidFill>
                <a:latin typeface="Century Gothic" panose="020b0502020202020204" pitchFamily="34" charset="0"/>
              </a:rPr>
              <a:t>PART 03</a:t>
            </a:r>
            <a:endParaRPr lang="zh-CN" altLang="en-US" sz="4050" i="1">
              <a:solidFill>
                <a:schemeClr val="accent3"/>
              </a:solidFill>
              <a:latin typeface="Century Gothic" panose="020b0502020202020204" pitchFamily="34" charset="0"/>
            </a:endParaRPr>
          </a:p>
        </p:txBody>
      </p:sp>
      <p:sp>
        <p:nvSpPr>
          <p:cNvPr id="6" name="文本框 5"/>
          <p:cNvSpPr txBox="1"/>
          <p:nvPr/>
        </p:nvSpPr>
        <p:spPr>
          <a:xfrm>
            <a:off x="1698822" y="3044006"/>
            <a:ext cx="5507191" cy="46051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a:solidFill>
                  <a:schemeClr val="tx1">
                    <a:lumMod val="75000"/>
                    <a:lumOff val="2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a:t>
            </a:r>
          </a:p>
        </p:txBody>
      </p:sp>
      <p:cxnSp>
        <p:nvCxnSpPr>
          <p:cNvPr id="7" name="直接连接符 6"/>
          <p:cNvCxnSpPr/>
          <p:nvPr/>
        </p:nvCxnSpPr>
        <p:spPr>
          <a:xfrm>
            <a:off x="1770257" y="2971153"/>
            <a:ext cx="378259" cy="0"/>
          </a:xfrm>
          <a:prstGeom prst="line">
            <a:avLst/>
          </a:prstGeom>
          <a:solidFill>
            <a:srgbClr val="080808"/>
          </a:solid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sp>
        <p:nvSpPr>
          <p:cNvPr id="8" name="文本框 7"/>
          <p:cNvSpPr txBox="1"/>
          <p:nvPr/>
        </p:nvSpPr>
        <p:spPr>
          <a:xfrm>
            <a:off x="1691679" y="2487932"/>
            <a:ext cx="2537934" cy="449610"/>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100">
                <a:solidFill>
                  <a:schemeClr val="tx1">
                    <a:lumMod val="75000"/>
                    <a:lumOff val="25000"/>
                  </a:schemeClr>
                </a:solidFill>
                <a:latin typeface="造字工房悦黑演示版常规体" pitchFamily="50" charset="-122"/>
                <a:ea typeface="造字工房悦黑演示版常规体" pitchFamily="50" charset="-122"/>
              </a:rPr>
              <a:t>标题文字添加此处</a:t>
            </a:r>
            <a:endParaRPr lang="en-US" altLang="zh-CN" sz="2100">
              <a:solidFill>
                <a:schemeClr val="tx1">
                  <a:lumMod val="75000"/>
                  <a:lumOff val="25000"/>
                </a:schemeClr>
              </a:solidFill>
              <a:latin typeface="造字工房悦黑演示版常规体" pitchFamily="50" charset="-122"/>
              <a:ea typeface="造字工房悦黑演示版常规体" pitchFamily="50" charset="-122"/>
            </a:endParaRPr>
          </a:p>
        </p:txBody>
      </p:sp>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down)">
                                      <p:cBhvr>
                                        <p:cTn id="22" dur="500"/>
                                        <p:tgtEl>
                                          <p:spTgt spid="8"/>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nodeType="afterGroup">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6" name="Rounded Rectangle 95"/>
          <p:cNvSpPr/>
          <p:nvPr/>
        </p:nvSpPr>
        <p:spPr bwMode="auto">
          <a:xfrm>
            <a:off x="1194254" y="2872085"/>
            <a:ext cx="905454" cy="304800"/>
          </a:xfrm>
          <a:prstGeom prst="roundRect">
            <a:avLst>
              <a:gd name="adj" fmla="val 47917"/>
            </a:avLst>
          </a:prstGeom>
          <a:solidFill>
            <a:schemeClr val="accent1"/>
          </a:solidFill>
          <a:ln w="9525">
            <a:noFill/>
            <a:round/>
          </a:ln>
        </p:spPr>
        <p:txBody>
          <a:bodyPr vert="horz" wrap="square" lIns="91433" tIns="45717" rIns="91433" bIns="45717" numCol="1" rtlCol="0" anchor="ctr" anchorCtr="0" compatLnSpc="1"/>
          <a:lstStyle/>
          <a:p>
            <a:pPr algn="ct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2010</a:t>
            </a:r>
          </a:p>
        </p:txBody>
      </p:sp>
      <p:sp>
        <p:nvSpPr>
          <p:cNvPr id="97" name="Rounded Rectangle 96"/>
          <p:cNvSpPr/>
          <p:nvPr/>
        </p:nvSpPr>
        <p:spPr bwMode="auto">
          <a:xfrm>
            <a:off x="2656763" y="2872085"/>
            <a:ext cx="905454" cy="304800"/>
          </a:xfrm>
          <a:prstGeom prst="roundRect">
            <a:avLst>
              <a:gd name="adj" fmla="val 47917"/>
            </a:avLst>
          </a:prstGeom>
          <a:solidFill>
            <a:schemeClr val="accent2"/>
          </a:solidFill>
          <a:ln w="9525">
            <a:noFill/>
            <a:round/>
          </a:ln>
        </p:spPr>
        <p:txBody>
          <a:bodyPr vert="horz" wrap="square" lIns="91433" tIns="45717" rIns="91433" bIns="45717" numCol="1" rtlCol="0" anchor="ctr" anchorCtr="0" compatLnSpc="1"/>
          <a:lstStyle/>
          <a:p>
            <a:pPr algn="ct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2011</a:t>
            </a:r>
          </a:p>
        </p:txBody>
      </p:sp>
      <p:sp>
        <p:nvSpPr>
          <p:cNvPr id="98" name="Rounded Rectangle 97"/>
          <p:cNvSpPr/>
          <p:nvPr/>
        </p:nvSpPr>
        <p:spPr bwMode="auto">
          <a:xfrm>
            <a:off x="4146207" y="2872085"/>
            <a:ext cx="905454" cy="304800"/>
          </a:xfrm>
          <a:prstGeom prst="roundRect">
            <a:avLst>
              <a:gd name="adj" fmla="val 47917"/>
            </a:avLst>
          </a:prstGeom>
          <a:solidFill>
            <a:schemeClr val="accent3"/>
          </a:solidFill>
          <a:ln w="9525">
            <a:noFill/>
            <a:round/>
          </a:ln>
        </p:spPr>
        <p:txBody>
          <a:bodyPr vert="horz" wrap="square" lIns="91433" tIns="45717" rIns="91433" bIns="45717" numCol="1" rtlCol="0" anchor="ctr" anchorCtr="0" compatLnSpc="1"/>
          <a:lstStyle/>
          <a:p>
            <a:pPr algn="ct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2012</a:t>
            </a:r>
          </a:p>
        </p:txBody>
      </p:sp>
      <p:sp>
        <p:nvSpPr>
          <p:cNvPr id="99" name="Rounded Rectangle 98"/>
          <p:cNvSpPr/>
          <p:nvPr/>
        </p:nvSpPr>
        <p:spPr bwMode="auto">
          <a:xfrm>
            <a:off x="5605172" y="2872085"/>
            <a:ext cx="905454" cy="304800"/>
          </a:xfrm>
          <a:prstGeom prst="roundRect">
            <a:avLst>
              <a:gd name="adj" fmla="val 47917"/>
            </a:avLst>
          </a:prstGeom>
          <a:solidFill>
            <a:schemeClr val="accent4"/>
          </a:solidFill>
          <a:ln w="9525">
            <a:noFill/>
            <a:round/>
          </a:ln>
        </p:spPr>
        <p:txBody>
          <a:bodyPr vert="horz" wrap="square" lIns="91433" tIns="45717" rIns="91433" bIns="45717" numCol="1" rtlCol="0" anchor="ctr" anchorCtr="0" compatLnSpc="1"/>
          <a:lstStyle/>
          <a:p>
            <a:pPr algn="ct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2014</a:t>
            </a:r>
          </a:p>
        </p:txBody>
      </p:sp>
      <p:sp>
        <p:nvSpPr>
          <p:cNvPr id="100" name="Rounded Rectangle 99"/>
          <p:cNvSpPr/>
          <p:nvPr/>
        </p:nvSpPr>
        <p:spPr bwMode="auto">
          <a:xfrm>
            <a:off x="7070093" y="2872085"/>
            <a:ext cx="905454" cy="304800"/>
          </a:xfrm>
          <a:prstGeom prst="roundRect">
            <a:avLst>
              <a:gd name="adj" fmla="val 47917"/>
            </a:avLst>
          </a:prstGeom>
          <a:solidFill>
            <a:schemeClr val="accent5"/>
          </a:solidFill>
          <a:ln w="9525">
            <a:noFill/>
            <a:round/>
          </a:ln>
        </p:spPr>
        <p:txBody>
          <a:bodyPr vert="horz" wrap="square" lIns="91433" tIns="45717" rIns="91433" bIns="45717" numCol="1" rtlCol="0" anchor="ctr" anchorCtr="0" compatLnSpc="1"/>
          <a:lstStyle/>
          <a:p>
            <a:pPr algn="ct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p>
        </p:txBody>
      </p:sp>
      <p:sp>
        <p:nvSpPr>
          <p:cNvPr id="101" name="TextBox 100"/>
          <p:cNvSpPr txBox="1"/>
          <p:nvPr/>
        </p:nvSpPr>
        <p:spPr>
          <a:xfrm>
            <a:off x="912997" y="3323332"/>
            <a:ext cx="1419725" cy="1007453"/>
          </a:xfrm>
          <a:prstGeom prst="rect">
            <a:avLst/>
          </a:prstGeom>
          <a:noFill/>
        </p:spPr>
        <p:txBody>
          <a:bodyPr wrap="square" lIns="65023" tIns="32511" rIns="65023" bIns="32511" rtlCol="0">
            <a:spAutoFit/>
          </a:bodyPr>
          <a:lstStyle/>
          <a:p>
            <a:pPr algn="ctr">
              <a:lnSpc>
                <a:spcPct val="150000"/>
              </a:lnSpc>
            </a:pPr>
            <a:r>
              <a:rPr lang="zh-CN" altLang="en-US" sz="10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913765">
              <a:lnSpc>
                <a:spcPct val="150000"/>
              </a:lnSpc>
              <a:spcBef>
                <a:spcPct val="20000"/>
              </a:spcBef>
              <a:defRPr/>
            </a:pPr>
            <a:r>
              <a:rPr lang="zh-CN" alt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01"/>
          <p:cNvSpPr txBox="1"/>
          <p:nvPr/>
        </p:nvSpPr>
        <p:spPr>
          <a:xfrm>
            <a:off x="2378588" y="3323332"/>
            <a:ext cx="1419725" cy="1007453"/>
          </a:xfrm>
          <a:prstGeom prst="rect">
            <a:avLst/>
          </a:prstGeom>
          <a:noFill/>
        </p:spPr>
        <p:txBody>
          <a:bodyPr wrap="square" lIns="65023" tIns="32511" rIns="65023" bIns="32511" rtlCol="0">
            <a:spAutoFit/>
          </a:bodyPr>
          <a:lstStyle/>
          <a:p>
            <a:pPr algn="ctr">
              <a:lnSpc>
                <a:spcPct val="150000"/>
              </a:lnSpc>
            </a:pPr>
            <a:r>
              <a:rPr lang="zh-CN" altLang="en-US" sz="100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913765">
              <a:lnSpc>
                <a:spcPct val="150000"/>
              </a:lnSpc>
              <a:spcBef>
                <a:spcPct val="20000"/>
              </a:spcBef>
              <a:defRPr/>
            </a:pPr>
            <a:r>
              <a:rPr lang="zh-CN" alt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02"/>
          <p:cNvSpPr txBox="1"/>
          <p:nvPr/>
        </p:nvSpPr>
        <p:spPr>
          <a:xfrm>
            <a:off x="3844180" y="3323332"/>
            <a:ext cx="1419725" cy="1007453"/>
          </a:xfrm>
          <a:prstGeom prst="rect">
            <a:avLst/>
          </a:prstGeom>
          <a:noFill/>
        </p:spPr>
        <p:txBody>
          <a:bodyPr wrap="square" lIns="65023" tIns="32511" rIns="65023" bIns="32511" rtlCol="0">
            <a:spAutoFit/>
          </a:bodyPr>
          <a:lstStyle/>
          <a:p>
            <a:pPr algn="ctr">
              <a:lnSpc>
                <a:spcPct val="150000"/>
              </a:lnSpc>
            </a:pPr>
            <a:r>
              <a:rPr lang="zh-CN" altLang="en-US" sz="100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913765">
              <a:lnSpc>
                <a:spcPct val="150000"/>
              </a:lnSpc>
              <a:spcBef>
                <a:spcPct val="20000"/>
              </a:spcBef>
              <a:defRPr/>
            </a:pPr>
            <a:r>
              <a:rPr lang="zh-CN" alt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103"/>
          <p:cNvSpPr txBox="1"/>
          <p:nvPr/>
        </p:nvSpPr>
        <p:spPr>
          <a:xfrm>
            <a:off x="5309771" y="3323332"/>
            <a:ext cx="1419725" cy="1007453"/>
          </a:xfrm>
          <a:prstGeom prst="rect">
            <a:avLst/>
          </a:prstGeom>
          <a:noFill/>
        </p:spPr>
        <p:txBody>
          <a:bodyPr wrap="square" lIns="65023" tIns="32511" rIns="65023" bIns="32511" rtlCol="0">
            <a:spAutoFit/>
          </a:bodyPr>
          <a:lstStyle/>
          <a:p>
            <a:pPr algn="ctr">
              <a:lnSpc>
                <a:spcPct val="150000"/>
              </a:lnSpc>
            </a:pPr>
            <a:r>
              <a:rPr lang="zh-CN" altLang="en-US" sz="100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913765">
              <a:lnSpc>
                <a:spcPct val="150000"/>
              </a:lnSpc>
              <a:spcBef>
                <a:spcPct val="20000"/>
              </a:spcBef>
              <a:defRPr/>
            </a:pPr>
            <a:r>
              <a:rPr lang="zh-CN" alt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104"/>
          <p:cNvSpPr txBox="1"/>
          <p:nvPr/>
        </p:nvSpPr>
        <p:spPr>
          <a:xfrm>
            <a:off x="6775364" y="3323332"/>
            <a:ext cx="1419725" cy="1007453"/>
          </a:xfrm>
          <a:prstGeom prst="rect">
            <a:avLst/>
          </a:prstGeom>
          <a:noFill/>
        </p:spPr>
        <p:txBody>
          <a:bodyPr wrap="square" lIns="65023" tIns="32511" rIns="65023" bIns="32511" rtlCol="0">
            <a:spAutoFit/>
          </a:bodyPr>
          <a:lstStyle/>
          <a:p>
            <a:pPr algn="ctr">
              <a:lnSpc>
                <a:spcPct val="150000"/>
              </a:lnSpc>
            </a:pPr>
            <a:r>
              <a:rPr lang="zh-CN" altLang="en-US" sz="100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a:p>
            <a:pPr algn="just" defTabSz="913765">
              <a:lnSpc>
                <a:spcPct val="150000"/>
              </a:lnSpc>
              <a:spcBef>
                <a:spcPct val="20000"/>
              </a:spcBef>
              <a:defRPr/>
            </a:pPr>
            <a:r>
              <a:rPr lang="zh-CN" alt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43" name="Chart 42"/>
          <p:cNvGraphicFramePr/>
          <p:nvPr/>
        </p:nvGraphicFramePr>
        <p:xfrm>
          <a:off x="745303" y="1500485"/>
          <a:ext cx="1571415" cy="1292022"/>
        </p:xfrm>
        <a:graphic>
          <a:graphicData uri="http://schemas.openxmlformats.org/drawingml/2006/chart">
            <c:chart xmlns:c="http://schemas.openxmlformats.org/drawingml/2006/chart" r:id="rId2"/>
          </a:graphicData>
        </a:graphic>
      </p:graphicFrame>
      <p:graphicFrame>
        <p:nvGraphicFramePr>
          <p:cNvPr id="44" name="Chart 43"/>
          <p:cNvGraphicFramePr/>
          <p:nvPr/>
        </p:nvGraphicFramePr>
        <p:xfrm>
          <a:off x="2237351" y="1500485"/>
          <a:ext cx="1571415" cy="1292022"/>
        </p:xfrm>
        <a:graphic>
          <a:graphicData uri="http://schemas.openxmlformats.org/drawingml/2006/chart">
            <c:chart xmlns:c="http://schemas.openxmlformats.org/drawingml/2006/chart" r:id="rId3"/>
          </a:graphicData>
        </a:graphic>
      </p:graphicFrame>
      <p:graphicFrame>
        <p:nvGraphicFramePr>
          <p:cNvPr id="45" name="Chart 44"/>
          <p:cNvGraphicFramePr/>
          <p:nvPr/>
        </p:nvGraphicFramePr>
        <p:xfrm>
          <a:off x="3729399" y="1500485"/>
          <a:ext cx="1571415" cy="1292022"/>
        </p:xfrm>
        <a:graphic>
          <a:graphicData uri="http://schemas.openxmlformats.org/drawingml/2006/chart">
            <c:chart xmlns:c="http://schemas.openxmlformats.org/drawingml/2006/chart" r:id="rId4"/>
          </a:graphicData>
        </a:graphic>
      </p:graphicFrame>
      <p:graphicFrame>
        <p:nvGraphicFramePr>
          <p:cNvPr id="46" name="Chart 45"/>
          <p:cNvGraphicFramePr/>
          <p:nvPr/>
        </p:nvGraphicFramePr>
        <p:xfrm>
          <a:off x="5221447" y="1500485"/>
          <a:ext cx="1571415" cy="1292022"/>
        </p:xfrm>
        <a:graphic>
          <a:graphicData uri="http://schemas.openxmlformats.org/drawingml/2006/chart">
            <c:chart xmlns:c="http://schemas.openxmlformats.org/drawingml/2006/chart" r:id="rId5"/>
          </a:graphicData>
        </a:graphic>
      </p:graphicFrame>
      <p:graphicFrame>
        <p:nvGraphicFramePr>
          <p:cNvPr id="47" name="Chart 46"/>
          <p:cNvGraphicFramePr/>
          <p:nvPr/>
        </p:nvGraphicFramePr>
        <p:xfrm>
          <a:off x="6713494" y="1500485"/>
          <a:ext cx="1571415" cy="1292022"/>
        </p:xfrm>
        <a:graphic>
          <a:graphicData uri="http://schemas.openxmlformats.org/drawingml/2006/chart">
            <c:chart xmlns:c="http://schemas.openxmlformats.org/drawingml/2006/chart" r:id="rId6"/>
          </a:graphicData>
        </a:graphic>
      </p:graphicFrame>
      <p:grpSp>
        <p:nvGrpSpPr>
          <p:cNvPr id="2" name="Group 33"/>
          <p:cNvGrpSpPr/>
          <p:nvPr/>
        </p:nvGrpSpPr>
        <p:grpSpPr>
          <a:xfrm>
            <a:off x="1940505" y="1546892"/>
            <a:ext cx="345622" cy="288034"/>
            <a:chOff x="6703460" y="2542946"/>
            <a:chExt cx="345641" cy="288035"/>
          </a:xfrm>
        </p:grpSpPr>
        <p:sp>
          <p:nvSpPr>
            <p:cNvPr id="49" name="Down Arrow Callout 48"/>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6748604" y="2566144"/>
              <a:ext cx="255355" cy="153213"/>
            </a:xfrm>
            <a:prstGeom prst="rect">
              <a:avLst/>
            </a:prstGeom>
          </p:spPr>
          <p:txBody>
            <a:bodyPr wrap="none" lIns="0" tIns="0" rIns="0" bIns="0" anchor="ctr">
              <a:spAutoFit/>
            </a:bodyPr>
            <a:lstStyle/>
            <a:p>
              <a:pPr algn="ctr"/>
              <a:r>
                <a:rPr lang="en-US" sz="1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grpSp>
      <p:grpSp>
        <p:nvGrpSpPr>
          <p:cNvPr id="3" name="Group 34"/>
          <p:cNvGrpSpPr/>
          <p:nvPr/>
        </p:nvGrpSpPr>
        <p:grpSpPr>
          <a:xfrm>
            <a:off x="3393573" y="1546892"/>
            <a:ext cx="345622" cy="288034"/>
            <a:chOff x="6703460" y="2542946"/>
            <a:chExt cx="345641" cy="288035"/>
          </a:xfrm>
        </p:grpSpPr>
        <p:sp>
          <p:nvSpPr>
            <p:cNvPr id="52" name="Down Arrow Callout 51"/>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6748605" y="2566144"/>
              <a:ext cx="255355" cy="153213"/>
            </a:xfrm>
            <a:prstGeom prst="rect">
              <a:avLst/>
            </a:prstGeom>
          </p:spPr>
          <p:txBody>
            <a:bodyPr wrap="none" lIns="0" tIns="0" rIns="0" bIns="0" anchor="ctr">
              <a:spAutoFit/>
            </a:bodyPr>
            <a:lstStyle/>
            <a:p>
              <a:pPr algn="ctr"/>
              <a:r>
                <a:rPr lang="en-US" sz="1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grpSp>
      <p:grpSp>
        <p:nvGrpSpPr>
          <p:cNvPr id="4" name="Group 37"/>
          <p:cNvGrpSpPr/>
          <p:nvPr/>
        </p:nvGrpSpPr>
        <p:grpSpPr>
          <a:xfrm>
            <a:off x="4846643" y="1546892"/>
            <a:ext cx="345622" cy="288034"/>
            <a:chOff x="6703460" y="2542946"/>
            <a:chExt cx="345641" cy="288035"/>
          </a:xfrm>
        </p:grpSpPr>
        <p:sp>
          <p:nvSpPr>
            <p:cNvPr id="55" name="Down Arrow Callout 54"/>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6748604" y="2566144"/>
              <a:ext cx="255355" cy="153213"/>
            </a:xfrm>
            <a:prstGeom prst="rect">
              <a:avLst/>
            </a:prstGeom>
          </p:spPr>
          <p:txBody>
            <a:bodyPr wrap="none" lIns="0" tIns="0" rIns="0" bIns="0" anchor="ctr">
              <a:spAutoFit/>
            </a:bodyPr>
            <a:lstStyle/>
            <a:p>
              <a:pPr algn="ctr"/>
              <a:r>
                <a:rPr lang="en-US" sz="1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5" name="Group 40"/>
          <p:cNvGrpSpPr/>
          <p:nvPr/>
        </p:nvGrpSpPr>
        <p:grpSpPr>
          <a:xfrm>
            <a:off x="7752783" y="1546892"/>
            <a:ext cx="345622" cy="288034"/>
            <a:chOff x="6703460" y="2542946"/>
            <a:chExt cx="345641" cy="288035"/>
          </a:xfrm>
        </p:grpSpPr>
        <p:sp>
          <p:nvSpPr>
            <p:cNvPr id="58" name="Down Arrow Callout 57"/>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6748605" y="2566144"/>
              <a:ext cx="255355" cy="153213"/>
            </a:xfrm>
            <a:prstGeom prst="rect">
              <a:avLst/>
            </a:prstGeom>
          </p:spPr>
          <p:txBody>
            <a:bodyPr wrap="none" lIns="0" tIns="0" rIns="0" bIns="0" anchor="ctr">
              <a:spAutoFit/>
            </a:bodyPr>
            <a:lstStyle/>
            <a:p>
              <a:pPr algn="ctr"/>
              <a:r>
                <a:rPr lang="en-US" sz="1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grpSp>
        <p:nvGrpSpPr>
          <p:cNvPr id="6" name="Group 37"/>
          <p:cNvGrpSpPr/>
          <p:nvPr/>
        </p:nvGrpSpPr>
        <p:grpSpPr>
          <a:xfrm>
            <a:off x="6299712" y="1546892"/>
            <a:ext cx="345622" cy="288034"/>
            <a:chOff x="6703460" y="2542946"/>
            <a:chExt cx="345641" cy="288035"/>
          </a:xfrm>
        </p:grpSpPr>
        <p:sp>
          <p:nvSpPr>
            <p:cNvPr id="62" name="Down Arrow Callout 61"/>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6748604" y="2566144"/>
              <a:ext cx="255355" cy="153213"/>
            </a:xfrm>
            <a:prstGeom prst="rect">
              <a:avLst/>
            </a:prstGeom>
          </p:spPr>
          <p:txBody>
            <a:bodyPr wrap="none" lIns="0" tIns="0" rIns="0" bIns="0" anchor="ctr">
              <a:spAutoFit/>
            </a:bodyPr>
            <a:lstStyle/>
            <a:p>
              <a:pPr algn="ctr"/>
              <a:r>
                <a:rPr lang="en-US" sz="1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p>
          </p:txBody>
        </p:sp>
      </p:grpSp>
      <p:sp>
        <p:nvSpPr>
          <p:cNvPr id="32" name="文本框 31"/>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3" name="图片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6000" p14:dur="1500">
        <p:push dir="u"/>
      </p:transition>
    </mc:Choice>
    <mc:Fallback>
      <p:transition spd="slow" advClick="0" advTm="600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p:cTn id="17" dur="500" fill="hold"/>
                                        <p:tgtEl>
                                          <p:spTgt spid="96"/>
                                        </p:tgtEl>
                                        <p:attrNameLst>
                                          <p:attrName>ppt_w</p:attrName>
                                        </p:attrNameLst>
                                      </p:cBhvr>
                                      <p:tavLst>
                                        <p:tav tm="0">
                                          <p:val>
                                            <p:fltVal val="0"/>
                                          </p:val>
                                        </p:tav>
                                        <p:tav tm="100000">
                                          <p:val>
                                            <p:strVal val="#ppt_w"/>
                                          </p:val>
                                        </p:tav>
                                      </p:tavLst>
                                    </p:anim>
                                    <p:anim calcmode="lin" valueType="num">
                                      <p:cBhvr>
                                        <p:cTn id="18" dur="500" fill="hold"/>
                                        <p:tgtEl>
                                          <p:spTgt spid="96"/>
                                        </p:tgtEl>
                                        <p:attrNameLst>
                                          <p:attrName>ppt_h</p:attrName>
                                        </p:attrNameLst>
                                      </p:cBhvr>
                                      <p:tavLst>
                                        <p:tav tm="0">
                                          <p:val>
                                            <p:fltVal val="0"/>
                                          </p:val>
                                        </p:tav>
                                        <p:tav tm="100000">
                                          <p:val>
                                            <p:strVal val="#ppt_h"/>
                                          </p:val>
                                        </p:tav>
                                      </p:tavLst>
                                    </p:anim>
                                    <p:animEffect transition="in" filter="fade">
                                      <p:cBhvr>
                                        <p:cTn id="19" dur="500"/>
                                        <p:tgtEl>
                                          <p:spTgt spid="9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wipe(down)">
                                      <p:cBhvr>
                                        <p:cTn id="22" dur="500"/>
                                        <p:tgtEl>
                                          <p:spTgt spid="101"/>
                                        </p:tgtEl>
                                      </p:cBhvr>
                                    </p:animEffect>
                                  </p:childTnLst>
                                </p:cTn>
                              </p:par>
                            </p:childTnLst>
                          </p:cTn>
                        </p:par>
                        <p:par>
                          <p:cTn id="23" fill="hold" nodeType="afterGroup">
                            <p:stCondLst>
                              <p:cond delay="1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anim calcmode="lin" valueType="num">
                                      <p:cBhvr>
                                        <p:cTn id="31" dur="500" fill="hold"/>
                                        <p:tgtEl>
                                          <p:spTgt spid="3"/>
                                        </p:tgtEl>
                                        <p:attrNameLst>
                                          <p:attrName>ppt_x</p:attrName>
                                        </p:attrNameLst>
                                      </p:cBhvr>
                                      <p:tavLst>
                                        <p:tav tm="0">
                                          <p:val>
                                            <p:strVal val="#ppt_x"/>
                                          </p:val>
                                        </p:tav>
                                        <p:tav tm="100000">
                                          <p:val>
                                            <p:strVal val="#ppt_x"/>
                                          </p:val>
                                        </p:tav>
                                      </p:tavLst>
                                    </p:anim>
                                    <p:anim calcmode="lin" valueType="num">
                                      <p:cBhvr>
                                        <p:cTn id="32" dur="500" fill="hold"/>
                                        <p:tgtEl>
                                          <p:spTgt spid="3"/>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p:cTn id="36" dur="500" fill="hold"/>
                                        <p:tgtEl>
                                          <p:spTgt spid="97"/>
                                        </p:tgtEl>
                                        <p:attrNameLst>
                                          <p:attrName>ppt_w</p:attrName>
                                        </p:attrNameLst>
                                      </p:cBhvr>
                                      <p:tavLst>
                                        <p:tav tm="0">
                                          <p:val>
                                            <p:fltVal val="0"/>
                                          </p:val>
                                        </p:tav>
                                        <p:tav tm="100000">
                                          <p:val>
                                            <p:strVal val="#ppt_w"/>
                                          </p:val>
                                        </p:tav>
                                      </p:tavLst>
                                    </p:anim>
                                    <p:anim calcmode="lin" valueType="num">
                                      <p:cBhvr>
                                        <p:cTn id="37" dur="500" fill="hold"/>
                                        <p:tgtEl>
                                          <p:spTgt spid="97"/>
                                        </p:tgtEl>
                                        <p:attrNameLst>
                                          <p:attrName>ppt_h</p:attrName>
                                        </p:attrNameLst>
                                      </p:cBhvr>
                                      <p:tavLst>
                                        <p:tav tm="0">
                                          <p:val>
                                            <p:fltVal val="0"/>
                                          </p:val>
                                        </p:tav>
                                        <p:tav tm="100000">
                                          <p:val>
                                            <p:strVal val="#ppt_h"/>
                                          </p:val>
                                        </p:tav>
                                      </p:tavLst>
                                    </p:anim>
                                    <p:animEffect transition="in" filter="fade">
                                      <p:cBhvr>
                                        <p:cTn id="38" dur="500"/>
                                        <p:tgtEl>
                                          <p:spTgt spid="9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animEffect transition="in" filter="wipe(down)">
                                      <p:cBhvr>
                                        <p:cTn id="41" dur="500"/>
                                        <p:tgtEl>
                                          <p:spTgt spid="102"/>
                                        </p:tgtEl>
                                      </p:cBhvr>
                                    </p:animEffect>
                                  </p:childTnLst>
                                </p:cTn>
                              </p:par>
                            </p:childTnLst>
                          </p:cTn>
                        </p:par>
                        <p:par>
                          <p:cTn id="42" fill="hold" nodeType="afterGroup">
                            <p:stCondLst>
                              <p:cond delay="2000"/>
                            </p:stCondLst>
                            <p:childTnLst>
                              <p:par>
                                <p:cTn id="43" presetID="2" presetClass="entr" presetSubtype="4" accel="50000" decel="5000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ppt_x"/>
                                          </p:val>
                                        </p:tav>
                                        <p:tav tm="100000">
                                          <p:val>
                                            <p:strVal val="#ppt_x"/>
                                          </p:val>
                                        </p:tav>
                                      </p:tavLst>
                                    </p:anim>
                                    <p:anim calcmode="lin" valueType="num">
                                      <p:cBhvr additive="base">
                                        <p:cTn id="46" dur="500" fill="hold"/>
                                        <p:tgtEl>
                                          <p:spTgt spid="45"/>
                                        </p:tgtEl>
                                        <p:attrNameLst>
                                          <p:attrName>ppt_y</p:attrName>
                                        </p:attrNameLst>
                                      </p:cBhvr>
                                      <p:tavLst>
                                        <p:tav tm="0">
                                          <p:val>
                                            <p:strVal val="1+#ppt_h/2"/>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anim calcmode="lin" valueType="num">
                                      <p:cBhvr>
                                        <p:cTn id="50" dur="500" fill="hold"/>
                                        <p:tgtEl>
                                          <p:spTgt spid="4"/>
                                        </p:tgtEl>
                                        <p:attrNameLst>
                                          <p:attrName>ppt_x</p:attrName>
                                        </p:attrNameLst>
                                      </p:cBhvr>
                                      <p:tavLst>
                                        <p:tav tm="0">
                                          <p:val>
                                            <p:strVal val="#ppt_x"/>
                                          </p:val>
                                        </p:tav>
                                        <p:tav tm="100000">
                                          <p:val>
                                            <p:strVal val="#ppt_x"/>
                                          </p:val>
                                        </p:tav>
                                      </p:tavLst>
                                    </p:anim>
                                    <p:anim calcmode="lin" valueType="num">
                                      <p:cBhvr>
                                        <p:cTn id="51" dur="500" fill="hold"/>
                                        <p:tgtEl>
                                          <p:spTgt spid="4"/>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2500"/>
                            </p:stCondLst>
                            <p:childTnLst>
                              <p:par>
                                <p:cTn id="53" presetID="53" presetClass="entr" presetSubtype="16"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 calcmode="lin" valueType="num">
                                      <p:cBhvr>
                                        <p:cTn id="55" dur="500" fill="hold"/>
                                        <p:tgtEl>
                                          <p:spTgt spid="98"/>
                                        </p:tgtEl>
                                        <p:attrNameLst>
                                          <p:attrName>ppt_w</p:attrName>
                                        </p:attrNameLst>
                                      </p:cBhvr>
                                      <p:tavLst>
                                        <p:tav tm="0">
                                          <p:val>
                                            <p:fltVal val="0"/>
                                          </p:val>
                                        </p:tav>
                                        <p:tav tm="100000">
                                          <p:val>
                                            <p:strVal val="#ppt_w"/>
                                          </p:val>
                                        </p:tav>
                                      </p:tavLst>
                                    </p:anim>
                                    <p:anim calcmode="lin" valueType="num">
                                      <p:cBhvr>
                                        <p:cTn id="56" dur="500" fill="hold"/>
                                        <p:tgtEl>
                                          <p:spTgt spid="98"/>
                                        </p:tgtEl>
                                        <p:attrNameLst>
                                          <p:attrName>ppt_h</p:attrName>
                                        </p:attrNameLst>
                                      </p:cBhvr>
                                      <p:tavLst>
                                        <p:tav tm="0">
                                          <p:val>
                                            <p:fltVal val="0"/>
                                          </p:val>
                                        </p:tav>
                                        <p:tav tm="100000">
                                          <p:val>
                                            <p:strVal val="#ppt_h"/>
                                          </p:val>
                                        </p:tav>
                                      </p:tavLst>
                                    </p:anim>
                                    <p:animEffect transition="in" filter="fade">
                                      <p:cBhvr>
                                        <p:cTn id="57" dur="500"/>
                                        <p:tgtEl>
                                          <p:spTgt spid="9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wipe(down)">
                                      <p:cBhvr>
                                        <p:cTn id="60" dur="500"/>
                                        <p:tgtEl>
                                          <p:spTgt spid="103"/>
                                        </p:tgtEl>
                                      </p:cBhvr>
                                    </p:animEffect>
                                  </p:childTnLst>
                                </p:cTn>
                              </p:par>
                            </p:childTnLst>
                          </p:cTn>
                        </p:par>
                        <p:par>
                          <p:cTn id="61" fill="hold" nodeType="afterGroup">
                            <p:stCondLst>
                              <p:cond delay="30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ppt_x"/>
                                          </p:val>
                                        </p:tav>
                                        <p:tav tm="100000">
                                          <p:val>
                                            <p:strVal val="#ppt_x"/>
                                          </p:val>
                                        </p:tav>
                                      </p:tavLst>
                                    </p:anim>
                                    <p:anim calcmode="lin" valueType="num">
                                      <p:cBhvr additive="base">
                                        <p:cTn id="65" dur="500" fill="hold"/>
                                        <p:tgtEl>
                                          <p:spTgt spid="46"/>
                                        </p:tgtEl>
                                        <p:attrNameLst>
                                          <p:attrName>ppt_y</p:attrName>
                                        </p:attrNameLst>
                                      </p:cBhvr>
                                      <p:tavLst>
                                        <p:tav tm="0">
                                          <p:val>
                                            <p:strVal val="1+#ppt_h/2"/>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500"/>
                                        <p:tgtEl>
                                          <p:spTgt spid="6"/>
                                        </p:tgtEl>
                                      </p:cBhvr>
                                    </p:animEffect>
                                    <p:anim calcmode="lin" valueType="num">
                                      <p:cBhvr>
                                        <p:cTn id="69" dur="500" fill="hold"/>
                                        <p:tgtEl>
                                          <p:spTgt spid="6"/>
                                        </p:tgtEl>
                                        <p:attrNameLst>
                                          <p:attrName>ppt_x</p:attrName>
                                        </p:attrNameLst>
                                      </p:cBhvr>
                                      <p:tavLst>
                                        <p:tav tm="0">
                                          <p:val>
                                            <p:strVal val="#ppt_x"/>
                                          </p:val>
                                        </p:tav>
                                        <p:tav tm="100000">
                                          <p:val>
                                            <p:strVal val="#ppt_x"/>
                                          </p:val>
                                        </p:tav>
                                      </p:tavLst>
                                    </p:anim>
                                    <p:anim calcmode="lin" valueType="num">
                                      <p:cBhvr>
                                        <p:cTn id="70" dur="500" fill="hold"/>
                                        <p:tgtEl>
                                          <p:spTgt spid="6"/>
                                        </p:tgtEl>
                                        <p:attrNameLst>
                                          <p:attrName>ppt_y</p:attrName>
                                        </p:attrNameLst>
                                      </p:cBhvr>
                                      <p:tavLst>
                                        <p:tav tm="0">
                                          <p:val>
                                            <p:strVal val="#ppt_y-.1"/>
                                          </p:val>
                                        </p:tav>
                                        <p:tav tm="100000">
                                          <p:val>
                                            <p:strVal val="#ppt_y"/>
                                          </p:val>
                                        </p:tav>
                                      </p:tavLst>
                                    </p:anim>
                                  </p:childTnLst>
                                </p:cTn>
                              </p:par>
                            </p:childTnLst>
                          </p:cTn>
                        </p:par>
                        <p:par>
                          <p:cTn id="71" fill="hold" nodeType="afterGroup">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cBhvr>
                                        <p:cTn id="74" dur="500" fill="hold"/>
                                        <p:tgtEl>
                                          <p:spTgt spid="99"/>
                                        </p:tgtEl>
                                        <p:attrNameLst>
                                          <p:attrName>ppt_w</p:attrName>
                                        </p:attrNameLst>
                                      </p:cBhvr>
                                      <p:tavLst>
                                        <p:tav tm="0">
                                          <p:val>
                                            <p:fltVal val="0"/>
                                          </p:val>
                                        </p:tav>
                                        <p:tav tm="100000">
                                          <p:val>
                                            <p:strVal val="#ppt_w"/>
                                          </p:val>
                                        </p:tav>
                                      </p:tavLst>
                                    </p:anim>
                                    <p:anim calcmode="lin" valueType="num">
                                      <p:cBhvr>
                                        <p:cTn id="75" dur="500" fill="hold"/>
                                        <p:tgtEl>
                                          <p:spTgt spid="99"/>
                                        </p:tgtEl>
                                        <p:attrNameLst>
                                          <p:attrName>ppt_h</p:attrName>
                                        </p:attrNameLst>
                                      </p:cBhvr>
                                      <p:tavLst>
                                        <p:tav tm="0">
                                          <p:val>
                                            <p:fltVal val="0"/>
                                          </p:val>
                                        </p:tav>
                                        <p:tav tm="100000">
                                          <p:val>
                                            <p:strVal val="#ppt_h"/>
                                          </p:val>
                                        </p:tav>
                                      </p:tavLst>
                                    </p:anim>
                                    <p:animEffect transition="in" filter="fade">
                                      <p:cBhvr>
                                        <p:cTn id="76" dur="500"/>
                                        <p:tgtEl>
                                          <p:spTgt spid="99"/>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down)">
                                      <p:cBhvr>
                                        <p:cTn id="79" dur="500"/>
                                        <p:tgtEl>
                                          <p:spTgt spid="104"/>
                                        </p:tgtEl>
                                      </p:cBhvr>
                                    </p:animEffect>
                                  </p:childTnLst>
                                </p:cTn>
                              </p:par>
                            </p:childTnLst>
                          </p:cTn>
                        </p:par>
                        <p:par>
                          <p:cTn id="80" fill="hold" nodeType="afterGroup">
                            <p:stCondLst>
                              <p:cond delay="4000"/>
                            </p:stCondLst>
                            <p:childTnLst>
                              <p:par>
                                <p:cTn id="81" presetID="2" presetClass="entr" presetSubtype="4" accel="50000" decel="5000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 calcmode="lin" valueType="num">
                                      <p:cBhvr additive="base">
                                        <p:cTn id="83" dur="500" fill="hold"/>
                                        <p:tgtEl>
                                          <p:spTgt spid="47"/>
                                        </p:tgtEl>
                                        <p:attrNameLst>
                                          <p:attrName>ppt_x</p:attrName>
                                        </p:attrNameLst>
                                      </p:cBhvr>
                                      <p:tavLst>
                                        <p:tav tm="0">
                                          <p:val>
                                            <p:strVal val="#ppt_x"/>
                                          </p:val>
                                        </p:tav>
                                        <p:tav tm="100000">
                                          <p:val>
                                            <p:strVal val="#ppt_x"/>
                                          </p:val>
                                        </p:tav>
                                      </p:tavLst>
                                    </p:anim>
                                    <p:anim calcmode="lin" valueType="num">
                                      <p:cBhvr additive="base">
                                        <p:cTn id="84" dur="500" fill="hold"/>
                                        <p:tgtEl>
                                          <p:spTgt spid="47"/>
                                        </p:tgtEl>
                                        <p:attrNameLst>
                                          <p:attrName>ppt_y</p:attrName>
                                        </p:attrNameLst>
                                      </p:cBhvr>
                                      <p:tavLst>
                                        <p:tav tm="0">
                                          <p:val>
                                            <p:strVal val="1+#ppt_h/2"/>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500"/>
                                        <p:tgtEl>
                                          <p:spTgt spid="5"/>
                                        </p:tgtEl>
                                      </p:cBhvr>
                                    </p:animEffect>
                                    <p:anim calcmode="lin" valueType="num">
                                      <p:cBhvr>
                                        <p:cTn id="88" dur="500" fill="hold"/>
                                        <p:tgtEl>
                                          <p:spTgt spid="5"/>
                                        </p:tgtEl>
                                        <p:attrNameLst>
                                          <p:attrName>ppt_x</p:attrName>
                                        </p:attrNameLst>
                                      </p:cBhvr>
                                      <p:tavLst>
                                        <p:tav tm="0">
                                          <p:val>
                                            <p:strVal val="#ppt_x"/>
                                          </p:val>
                                        </p:tav>
                                        <p:tav tm="100000">
                                          <p:val>
                                            <p:strVal val="#ppt_x"/>
                                          </p:val>
                                        </p:tav>
                                      </p:tavLst>
                                    </p:anim>
                                    <p:anim calcmode="lin" valueType="num">
                                      <p:cBhvr>
                                        <p:cTn id="89" dur="500" fill="hold"/>
                                        <p:tgtEl>
                                          <p:spTgt spid="5"/>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4500"/>
                            </p:stCondLst>
                            <p:childTnLst>
                              <p:par>
                                <p:cTn id="91" presetID="53" presetClass="entr" presetSubtype="16" fill="hold" grpId="0" nodeType="afterEffect">
                                  <p:stCondLst>
                                    <p:cond delay="0"/>
                                  </p:stCondLst>
                                  <p:childTnLst>
                                    <p:set>
                                      <p:cBhvr>
                                        <p:cTn id="92" dur="1" fill="hold">
                                          <p:stCondLst>
                                            <p:cond delay="0"/>
                                          </p:stCondLst>
                                        </p:cTn>
                                        <p:tgtEl>
                                          <p:spTgt spid="100"/>
                                        </p:tgtEl>
                                        <p:attrNameLst>
                                          <p:attrName>style.visibility</p:attrName>
                                        </p:attrNameLst>
                                      </p:cBhvr>
                                      <p:to>
                                        <p:strVal val="visible"/>
                                      </p:to>
                                    </p:set>
                                    <p:anim calcmode="lin" valueType="num">
                                      <p:cBhvr>
                                        <p:cTn id="93" dur="500" fill="hold"/>
                                        <p:tgtEl>
                                          <p:spTgt spid="100"/>
                                        </p:tgtEl>
                                        <p:attrNameLst>
                                          <p:attrName>ppt_w</p:attrName>
                                        </p:attrNameLst>
                                      </p:cBhvr>
                                      <p:tavLst>
                                        <p:tav tm="0">
                                          <p:val>
                                            <p:fltVal val="0"/>
                                          </p:val>
                                        </p:tav>
                                        <p:tav tm="100000">
                                          <p:val>
                                            <p:strVal val="#ppt_w"/>
                                          </p:val>
                                        </p:tav>
                                      </p:tavLst>
                                    </p:anim>
                                    <p:anim calcmode="lin" valueType="num">
                                      <p:cBhvr>
                                        <p:cTn id="94" dur="500" fill="hold"/>
                                        <p:tgtEl>
                                          <p:spTgt spid="100"/>
                                        </p:tgtEl>
                                        <p:attrNameLst>
                                          <p:attrName>ppt_h</p:attrName>
                                        </p:attrNameLst>
                                      </p:cBhvr>
                                      <p:tavLst>
                                        <p:tav tm="0">
                                          <p:val>
                                            <p:fltVal val="0"/>
                                          </p:val>
                                        </p:tav>
                                        <p:tav tm="100000">
                                          <p:val>
                                            <p:strVal val="#ppt_h"/>
                                          </p:val>
                                        </p:tav>
                                      </p:tavLst>
                                    </p:anim>
                                    <p:animEffect transition="in" filter="fade">
                                      <p:cBhvr>
                                        <p:cTn id="95" dur="500"/>
                                        <p:tgtEl>
                                          <p:spTgt spid="10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05"/>
                                        </p:tgtEl>
                                        <p:attrNameLst>
                                          <p:attrName>style.visibility</p:attrName>
                                        </p:attrNameLst>
                                      </p:cBhvr>
                                      <p:to>
                                        <p:strVal val="visible"/>
                                      </p:to>
                                    </p:set>
                                    <p:animEffect transition="in" filter="wipe(down)">
                                      <p:cBhvr>
                                        <p:cTn id="9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99" grpId="0" animBg="1"/>
      <p:bldP spid="100" grpId="0" animBg="1"/>
      <p:bldP spid="101" grpId="0"/>
      <p:bldP spid="102" grpId="0"/>
      <p:bldP spid="103" grpId="0"/>
      <p:bldP spid="104" grpId="0"/>
      <p:bldP spid="105" grpId="0"/>
      <p:bldGraphic spid="43" grpId="0">
        <p:bldAsOne/>
      </p:bldGraphic>
      <p:bldGraphic spid="44" grpId="0">
        <p:bldAsOne/>
      </p:bldGraphic>
      <p:bldGraphic spid="45" grpId="0">
        <p:bldAsOne/>
      </p:bldGraphic>
      <p:bldGraphic spid="46" grpId="0">
        <p:bldAsOne/>
      </p:bldGraphic>
      <p:bldGraphic spid="47" grpId="0">
        <p:bldAsOne/>
      </p:bldGraphic>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62"/>
          <p:cNvGrpSpPr/>
          <p:nvPr/>
        </p:nvGrpSpPr>
        <p:grpSpPr>
          <a:xfrm>
            <a:off x="5413537" y="1310579"/>
            <a:ext cx="1410119" cy="1708952"/>
            <a:chOff x="9683156" y="2245342"/>
            <a:chExt cx="1880262" cy="2278603"/>
          </a:xfrm>
          <a:effectLst>
            <a:outerShdw blurRad="368300" dir="13500000" sy="23000" kx="1200000" algn="br" rotWithShape="0">
              <a:prstClr val="black">
                <a:alpha val="25000"/>
              </a:prstClr>
            </a:outerShdw>
          </a:effectLst>
        </p:grpSpPr>
        <p:sp>
          <p:nvSpPr>
            <p:cNvPr id="64" name="Freeform 63"/>
            <p:cNvSpPr/>
            <p:nvPr/>
          </p:nvSpPr>
          <p:spPr bwMode="auto">
            <a:xfrm>
              <a:off x="9697382"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65"/>
          <p:cNvGrpSpPr/>
          <p:nvPr/>
        </p:nvGrpSpPr>
        <p:grpSpPr>
          <a:xfrm>
            <a:off x="3484621" y="1605333"/>
            <a:ext cx="1410119" cy="1708952"/>
            <a:chOff x="4666657" y="2245342"/>
            <a:chExt cx="1880262" cy="2278603"/>
          </a:xfrm>
          <a:effectLst>
            <a:outerShdw blurRad="368300" dir="13500000" sy="23000" kx="1200000" algn="br" rotWithShape="0">
              <a:prstClr val="black">
                <a:alpha val="25000"/>
              </a:prstClr>
            </a:outerShdw>
          </a:effectLst>
        </p:grpSpPr>
        <p:sp>
          <p:nvSpPr>
            <p:cNvPr id="67" name="Freeform 66"/>
            <p:cNvSpPr/>
            <p:nvPr/>
          </p:nvSpPr>
          <p:spPr bwMode="auto">
            <a:xfrm>
              <a:off x="4680883"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29"/>
          <p:cNvGrpSpPr/>
          <p:nvPr/>
        </p:nvGrpSpPr>
        <p:grpSpPr>
          <a:xfrm>
            <a:off x="1498984" y="1936098"/>
            <a:ext cx="1410119" cy="1708952"/>
            <a:chOff x="7146332" y="2245342"/>
            <a:chExt cx="1880262" cy="2278603"/>
          </a:xfrm>
          <a:effectLst>
            <a:outerShdw blurRad="368300" dir="13500000" sy="23000" kx="1200000" algn="br" rotWithShape="0">
              <a:prstClr val="black">
                <a:alpha val="25000"/>
              </a:prstClr>
            </a:outerShdw>
          </a:effectLst>
        </p:grpSpPr>
        <p:sp>
          <p:nvSpPr>
            <p:cNvPr id="131" name="Freeform 130"/>
            <p:cNvSpPr/>
            <p:nvPr/>
          </p:nvSpPr>
          <p:spPr bwMode="auto">
            <a:xfrm>
              <a:off x="7160558"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3" name="TextBox 132"/>
          <p:cNvSpPr txBox="1"/>
          <p:nvPr/>
        </p:nvSpPr>
        <p:spPr>
          <a:xfrm>
            <a:off x="2046940" y="1886901"/>
            <a:ext cx="374972" cy="379589"/>
          </a:xfrm>
          <a:prstGeom prst="rect">
            <a:avLst/>
          </a:prstGeom>
          <a:noFill/>
          <a:effectLst/>
        </p:spPr>
        <p:txBody>
          <a:bodyPr wrap="none" lIns="65023" tIns="32511" rIns="65023" bIns="32511" rtlCol="0">
            <a:spAutoFit/>
          </a:bodyPr>
          <a:lstStyle/>
          <a:p>
            <a:pPr algn="ctr">
              <a:lnSpc>
                <a:spcPct val="120000"/>
              </a:lnSpc>
            </a:pPr>
            <a:r>
              <a:rPr lang="id-ID" sz="17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34" name="TextBox 133"/>
          <p:cNvSpPr txBox="1"/>
          <p:nvPr/>
        </p:nvSpPr>
        <p:spPr>
          <a:xfrm>
            <a:off x="3979294" y="1556418"/>
            <a:ext cx="374972" cy="379589"/>
          </a:xfrm>
          <a:prstGeom prst="rect">
            <a:avLst/>
          </a:prstGeom>
          <a:noFill/>
          <a:effectLst/>
        </p:spPr>
        <p:txBody>
          <a:bodyPr wrap="none" lIns="65023" tIns="32511" rIns="65023" bIns="32511" rtlCol="0">
            <a:spAutoFit/>
          </a:bodyPr>
          <a:lstStyle/>
          <a:p>
            <a:pPr algn="ctr">
              <a:lnSpc>
                <a:spcPct val="120000"/>
              </a:lnSpc>
            </a:pPr>
            <a:r>
              <a:rPr lang="id-ID" sz="17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135" name="TextBox 134"/>
          <p:cNvSpPr txBox="1"/>
          <p:nvPr/>
        </p:nvSpPr>
        <p:spPr>
          <a:xfrm>
            <a:off x="5908780" y="1282545"/>
            <a:ext cx="374972" cy="379589"/>
          </a:xfrm>
          <a:prstGeom prst="rect">
            <a:avLst/>
          </a:prstGeom>
          <a:noFill/>
          <a:effectLst/>
        </p:spPr>
        <p:txBody>
          <a:bodyPr wrap="none" lIns="65023" tIns="32511" rIns="65023" bIns="32511" rtlCol="0">
            <a:spAutoFit/>
          </a:bodyPr>
          <a:lstStyle/>
          <a:p>
            <a:pPr algn="ctr">
              <a:lnSpc>
                <a:spcPct val="120000"/>
              </a:lnSpc>
            </a:pPr>
            <a:r>
              <a:rPr lang="id-ID" sz="17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136" name="Freeform 135"/>
          <p:cNvSpPr>
            <a:spLocks noEditPoints="1"/>
          </p:cNvSpPr>
          <p:nvPr/>
        </p:nvSpPr>
        <p:spPr bwMode="auto">
          <a:xfrm>
            <a:off x="6003143" y="2154384"/>
            <a:ext cx="245333" cy="172669"/>
          </a:xfrm>
          <a:custGeom>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vert="horz" wrap="square" lIns="68575" tIns="34288" rIns="68575" bIns="3428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36"/>
          <p:cNvSpPr>
            <a:spLocks noEditPoints="1"/>
          </p:cNvSpPr>
          <p:nvPr/>
        </p:nvSpPr>
        <p:spPr bwMode="auto">
          <a:xfrm>
            <a:off x="4098015" y="2389656"/>
            <a:ext cx="232601" cy="232180"/>
          </a:xfrm>
          <a:custGeom>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vert="horz" wrap="square" lIns="68575" tIns="34288" rIns="68575" bIns="3428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7"/>
          <p:cNvGrpSpPr/>
          <p:nvPr/>
        </p:nvGrpSpPr>
        <p:grpSpPr>
          <a:xfrm flipH="1">
            <a:off x="2039027" y="2720317"/>
            <a:ext cx="295007" cy="299214"/>
            <a:chOff x="1909763" y="950913"/>
            <a:chExt cx="782637" cy="793750"/>
          </a:xfrm>
          <a:solidFill>
            <a:schemeClr val="bg1"/>
          </a:solidFill>
        </p:grpSpPr>
        <p:sp>
          <p:nvSpPr>
            <p:cNvPr id="139" name="Freeform 59"/>
            <p:cNvSpPr>
              <a:spLocks noEditPoints="1"/>
            </p:cNvSpPr>
            <p:nvPr/>
          </p:nvSpPr>
          <p:spPr bwMode="auto">
            <a:xfrm>
              <a:off x="1909763" y="1204913"/>
              <a:ext cx="539750" cy="539750"/>
            </a:xfrm>
            <a:custGeom>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60"/>
            <p:cNvSpPr/>
            <p:nvPr/>
          </p:nvSpPr>
          <p:spPr bwMode="auto">
            <a:xfrm>
              <a:off x="2060575" y="950913"/>
              <a:ext cx="631825" cy="569913"/>
            </a:xfrm>
            <a:custGeom>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algn="just">
                <a:lnSpc>
                  <a:spcPct val="120000"/>
                </a:lnSpc>
              </a:pPr>
              <a:endParaRPr lang="id-ID" sz="60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4" name="Straight Connector 143"/>
          <p:cNvCxnSpPr/>
          <p:nvPr/>
        </p:nvCxnSpPr>
        <p:spPr>
          <a:xfrm>
            <a:off x="2500321" y="4291933"/>
            <a:ext cx="126786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2561401" y="3583392"/>
            <a:ext cx="1094062" cy="250323"/>
          </a:xfrm>
          <a:prstGeom prst="rect">
            <a:avLst/>
          </a:prstGeom>
          <a:noFill/>
        </p:spPr>
        <p:txBody>
          <a:bodyPr wrap="square" lIns="65023" tIns="32511" rIns="65023" bIns="32511" rtlCol="0">
            <a:spAutoFit/>
          </a:bodyPr>
          <a:lstStyle/>
          <a:p>
            <a:pPr>
              <a:lnSpc>
                <a:spcPct val="120000"/>
              </a:lnSpc>
            </a:pPr>
            <a:r>
              <a:rPr lang="zh-CN" altLang="en-US"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TextBox 145"/>
          <p:cNvSpPr txBox="1"/>
          <p:nvPr/>
        </p:nvSpPr>
        <p:spPr>
          <a:xfrm>
            <a:off x="2561402" y="3827504"/>
            <a:ext cx="1288079" cy="508855"/>
          </a:xfrm>
          <a:prstGeom prst="rect">
            <a:avLst/>
          </a:prstGeom>
          <a:noFill/>
        </p:spPr>
        <p:txBody>
          <a:bodyPr wrap="square" lIns="65023" tIns="32511" rIns="65023" bIns="32511" rtlCol="0">
            <a:spAutoFit/>
          </a:bodyPr>
          <a:lstStyle/>
          <a:p>
            <a:pPr algn="just">
              <a:lnSpc>
                <a:spcPct val="120000"/>
              </a:lnSpc>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47" name="Straight Connector 146"/>
          <p:cNvCxnSpPr/>
          <p:nvPr/>
        </p:nvCxnSpPr>
        <p:spPr>
          <a:xfrm flipH="1" flipV="1">
            <a:off x="2500320" y="3418057"/>
            <a:ext cx="0" cy="872234"/>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4571006" y="3912251"/>
            <a:ext cx="126786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4597903" y="3203711"/>
            <a:ext cx="1094062" cy="250323"/>
          </a:xfrm>
          <a:prstGeom prst="rect">
            <a:avLst/>
          </a:prstGeom>
          <a:noFill/>
        </p:spPr>
        <p:txBody>
          <a:bodyPr wrap="square" lIns="65023" tIns="32511" rIns="65023" bIns="32511" rtlCol="0">
            <a:spAutoFit/>
          </a:bodyPr>
          <a:lstStyle/>
          <a:p>
            <a:pPr>
              <a:lnSpc>
                <a:spcPct val="120000"/>
              </a:lnSpc>
            </a:pPr>
            <a:r>
              <a:rPr lang="zh-CN" altLang="en-US"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TextBox 149"/>
          <p:cNvSpPr txBox="1"/>
          <p:nvPr/>
        </p:nvSpPr>
        <p:spPr>
          <a:xfrm>
            <a:off x="4597903" y="3447822"/>
            <a:ext cx="1288079" cy="508855"/>
          </a:xfrm>
          <a:prstGeom prst="rect">
            <a:avLst/>
          </a:prstGeom>
          <a:noFill/>
        </p:spPr>
        <p:txBody>
          <a:bodyPr wrap="square" lIns="65023" tIns="32511" rIns="65023" bIns="32511" rtlCol="0">
            <a:spAutoFit/>
          </a:bodyPr>
          <a:lstStyle/>
          <a:p>
            <a:pPr algn="just">
              <a:lnSpc>
                <a:spcPct val="120000"/>
              </a:lnSpc>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1" name="Straight Connector 150"/>
          <p:cNvCxnSpPr/>
          <p:nvPr/>
        </p:nvCxnSpPr>
        <p:spPr>
          <a:xfrm flipH="1" flipV="1">
            <a:off x="4571004" y="3038376"/>
            <a:ext cx="0" cy="872234"/>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514347" y="3572003"/>
            <a:ext cx="1267863" cy="0"/>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53" name="TextBox 152"/>
          <p:cNvSpPr txBox="1"/>
          <p:nvPr/>
        </p:nvSpPr>
        <p:spPr>
          <a:xfrm>
            <a:off x="6541244" y="2863463"/>
            <a:ext cx="1094062" cy="250323"/>
          </a:xfrm>
          <a:prstGeom prst="rect">
            <a:avLst/>
          </a:prstGeom>
          <a:noFill/>
        </p:spPr>
        <p:txBody>
          <a:bodyPr wrap="square" lIns="65023" tIns="32511" rIns="65023" bIns="32511" rtlCol="0">
            <a:spAutoFit/>
          </a:bodyPr>
          <a:lstStyle/>
          <a:p>
            <a:pPr>
              <a:lnSpc>
                <a:spcPct val="120000"/>
              </a:lnSpc>
            </a:pPr>
            <a:r>
              <a:rPr lang="zh-CN" altLang="en-US"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TextBox 153"/>
          <p:cNvSpPr txBox="1"/>
          <p:nvPr/>
        </p:nvSpPr>
        <p:spPr>
          <a:xfrm>
            <a:off x="6541245" y="3107575"/>
            <a:ext cx="1288079" cy="508855"/>
          </a:xfrm>
          <a:prstGeom prst="rect">
            <a:avLst/>
          </a:prstGeom>
          <a:noFill/>
        </p:spPr>
        <p:txBody>
          <a:bodyPr wrap="square" lIns="65023" tIns="32511" rIns="65023" bIns="32511" rtlCol="0">
            <a:spAutoFit/>
          </a:bodyPr>
          <a:lstStyle/>
          <a:p>
            <a:pPr algn="just">
              <a:lnSpc>
                <a:spcPct val="120000"/>
              </a:lnSpc>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5" name="Straight Connector 154"/>
          <p:cNvCxnSpPr/>
          <p:nvPr/>
        </p:nvCxnSpPr>
        <p:spPr>
          <a:xfrm flipH="1" flipV="1">
            <a:off x="6514346" y="2698128"/>
            <a:ext cx="0" cy="872234"/>
          </a:xfrm>
          <a:prstGeom prst="line">
            <a:avLst/>
          </a:prstGeom>
          <a:ln w="6350">
            <a:solidFill>
              <a:schemeClr val="bg1">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3"/>
                                        </p:tgtEl>
                                        <p:attrNameLst>
                                          <p:attrName>style.visibility</p:attrName>
                                        </p:attrNameLst>
                                      </p:cBhvr>
                                      <p:to>
                                        <p:strVal val="visible"/>
                                      </p:to>
                                    </p:set>
                                    <p:animEffect transition="in" filter="fade">
                                      <p:cBhvr>
                                        <p:cTn id="13" dur="500"/>
                                        <p:tgtEl>
                                          <p:spTgt spid="133"/>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nodeType="afterGroup">
                            <p:stCondLst>
                              <p:cond delay="1000"/>
                            </p:stCondLst>
                            <p:childTnLst>
                              <p:par>
                                <p:cTn id="20" presetID="22" presetClass="entr" presetSubtype="1" fill="hold" nodeType="afterEffect">
                                  <p:stCondLst>
                                    <p:cond delay="0"/>
                                  </p:stCondLst>
                                  <p:childTnLst>
                                    <p:set>
                                      <p:cBhvr>
                                        <p:cTn id="21" dur="1" fill="hold">
                                          <p:stCondLst>
                                            <p:cond delay="0"/>
                                          </p:stCondLst>
                                        </p:cTn>
                                        <p:tgtEl>
                                          <p:spTgt spid="147"/>
                                        </p:tgtEl>
                                        <p:attrNameLst>
                                          <p:attrName>style.visibility</p:attrName>
                                        </p:attrNameLst>
                                      </p:cBhvr>
                                      <p:to>
                                        <p:strVal val="visible"/>
                                      </p:to>
                                    </p:set>
                                    <p:animEffect transition="in" filter="wipe(up)">
                                      <p:cBhvr>
                                        <p:cTn id="22" dur="500"/>
                                        <p:tgtEl>
                                          <p:spTgt spid="147"/>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4"/>
                                        </p:tgtEl>
                                        <p:attrNameLst>
                                          <p:attrName>style.visibility</p:attrName>
                                        </p:attrNameLst>
                                      </p:cBhvr>
                                      <p:to>
                                        <p:strVal val="visible"/>
                                      </p:to>
                                    </p:set>
                                    <p:animEffect transition="in" filter="wipe(left)">
                                      <p:cBhvr>
                                        <p:cTn id="26" dur="500"/>
                                        <p:tgtEl>
                                          <p:spTgt spid="144"/>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fade">
                                      <p:cBhvr>
                                        <p:cTn id="30" dur="500"/>
                                        <p:tgtEl>
                                          <p:spTgt spid="1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6"/>
                                        </p:tgtEl>
                                        <p:attrNameLst>
                                          <p:attrName>style.visibility</p:attrName>
                                        </p:attrNameLst>
                                      </p:cBhvr>
                                      <p:to>
                                        <p:strVal val="visible"/>
                                      </p:to>
                                    </p:set>
                                    <p:animEffect transition="in" filter="fade">
                                      <p:cBhvr>
                                        <p:cTn id="33" dur="500"/>
                                        <p:tgtEl>
                                          <p:spTgt spid="146"/>
                                        </p:tgtEl>
                                      </p:cBhvr>
                                    </p:animEffect>
                                  </p:childTnLst>
                                </p:cTn>
                              </p:par>
                            </p:childTnLst>
                          </p:cTn>
                        </p:par>
                        <p:par>
                          <p:cTn id="34" fill="hold" nodeType="afterGroup">
                            <p:stCondLst>
                              <p:cond delay="25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34"/>
                                        </p:tgtEl>
                                        <p:attrNameLst>
                                          <p:attrName>style.visibility</p:attrName>
                                        </p:attrNameLst>
                                      </p:cBhvr>
                                      <p:to>
                                        <p:strVal val="visible"/>
                                      </p:to>
                                    </p:set>
                                    <p:animEffect transition="in" filter="fade">
                                      <p:cBhvr>
                                        <p:cTn id="43" dur="500"/>
                                        <p:tgtEl>
                                          <p:spTgt spid="1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7"/>
                                        </p:tgtEl>
                                        <p:attrNameLst>
                                          <p:attrName>style.visibility</p:attrName>
                                        </p:attrNameLst>
                                      </p:cBhvr>
                                      <p:to>
                                        <p:strVal val="visible"/>
                                      </p:to>
                                    </p:set>
                                    <p:anim calcmode="lin" valueType="num">
                                      <p:cBhvr>
                                        <p:cTn id="46" dur="500" fill="hold"/>
                                        <p:tgtEl>
                                          <p:spTgt spid="137"/>
                                        </p:tgtEl>
                                        <p:attrNameLst>
                                          <p:attrName>ppt_w</p:attrName>
                                        </p:attrNameLst>
                                      </p:cBhvr>
                                      <p:tavLst>
                                        <p:tav tm="0">
                                          <p:val>
                                            <p:fltVal val="0"/>
                                          </p:val>
                                        </p:tav>
                                        <p:tav tm="100000">
                                          <p:val>
                                            <p:strVal val="#ppt_w"/>
                                          </p:val>
                                        </p:tav>
                                      </p:tavLst>
                                    </p:anim>
                                    <p:anim calcmode="lin" valueType="num">
                                      <p:cBhvr>
                                        <p:cTn id="47" dur="500" fill="hold"/>
                                        <p:tgtEl>
                                          <p:spTgt spid="137"/>
                                        </p:tgtEl>
                                        <p:attrNameLst>
                                          <p:attrName>ppt_h</p:attrName>
                                        </p:attrNameLst>
                                      </p:cBhvr>
                                      <p:tavLst>
                                        <p:tav tm="0">
                                          <p:val>
                                            <p:fltVal val="0"/>
                                          </p:val>
                                        </p:tav>
                                        <p:tav tm="100000">
                                          <p:val>
                                            <p:strVal val="#ppt_h"/>
                                          </p:val>
                                        </p:tav>
                                      </p:tavLst>
                                    </p:anim>
                                    <p:animEffect transition="in" filter="fade">
                                      <p:cBhvr>
                                        <p:cTn id="48" dur="500"/>
                                        <p:tgtEl>
                                          <p:spTgt spid="137"/>
                                        </p:tgtEl>
                                      </p:cBhvr>
                                    </p:animEffect>
                                  </p:childTnLst>
                                </p:cTn>
                              </p:par>
                            </p:childTnLst>
                          </p:cTn>
                        </p:par>
                        <p:par>
                          <p:cTn id="49" fill="hold" nodeType="afterGroup">
                            <p:stCondLst>
                              <p:cond delay="3500"/>
                            </p:stCondLst>
                            <p:childTnLst>
                              <p:par>
                                <p:cTn id="50" presetID="22" presetClass="entr" presetSubtype="1" fill="hold" nodeType="after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wipe(up)">
                                      <p:cBhvr>
                                        <p:cTn id="52" dur="500"/>
                                        <p:tgtEl>
                                          <p:spTgt spid="151"/>
                                        </p:tgtEl>
                                      </p:cBhvr>
                                    </p:animEffect>
                                  </p:childTnLst>
                                </p:cTn>
                              </p:par>
                            </p:childTnLst>
                          </p:cTn>
                        </p:par>
                        <p:par>
                          <p:cTn id="53" fill="hold" nodeType="afterGroup">
                            <p:stCondLst>
                              <p:cond delay="4000"/>
                            </p:stCondLst>
                            <p:childTnLst>
                              <p:par>
                                <p:cTn id="54" presetID="22" presetClass="entr" presetSubtype="8" fill="hold" nodeType="after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wipe(left)">
                                      <p:cBhvr>
                                        <p:cTn id="56" dur="500"/>
                                        <p:tgtEl>
                                          <p:spTgt spid="148"/>
                                        </p:tgtEl>
                                      </p:cBhvr>
                                    </p:animEffect>
                                  </p:childTnLst>
                                </p:cTn>
                              </p:par>
                            </p:childTnLst>
                          </p:cTn>
                        </p:par>
                        <p:par>
                          <p:cTn id="57" fill="hold" nodeType="afterGroup">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49"/>
                                        </p:tgtEl>
                                        <p:attrNameLst>
                                          <p:attrName>style.visibility</p:attrName>
                                        </p:attrNameLst>
                                      </p:cBhvr>
                                      <p:to>
                                        <p:strVal val="visible"/>
                                      </p:to>
                                    </p:set>
                                    <p:animEffect transition="in" filter="fade">
                                      <p:cBhvr>
                                        <p:cTn id="60" dur="500"/>
                                        <p:tgtEl>
                                          <p:spTgt spid="14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50"/>
                                        </p:tgtEl>
                                        <p:attrNameLst>
                                          <p:attrName>style.visibility</p:attrName>
                                        </p:attrNameLst>
                                      </p:cBhvr>
                                      <p:to>
                                        <p:strVal val="visible"/>
                                      </p:to>
                                    </p:set>
                                    <p:animEffect transition="in" filter="fade">
                                      <p:cBhvr>
                                        <p:cTn id="63" dur="500"/>
                                        <p:tgtEl>
                                          <p:spTgt spid="150"/>
                                        </p:tgtEl>
                                      </p:cBhvr>
                                    </p:animEffect>
                                  </p:childTnLst>
                                </p:cTn>
                              </p:par>
                            </p:childTnLst>
                          </p:cTn>
                        </p:par>
                        <p:par>
                          <p:cTn id="64" fill="hold" nodeType="afterGroup">
                            <p:stCondLst>
                              <p:cond delay="5000"/>
                            </p:stCondLst>
                            <p:childTnLst>
                              <p:par>
                                <p:cTn id="65" presetID="47" presetClass="entr" presetSubtype="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anim calcmode="lin" valueType="num">
                                      <p:cBhvr>
                                        <p:cTn id="68" dur="500" fill="hold"/>
                                        <p:tgtEl>
                                          <p:spTgt spid="2"/>
                                        </p:tgtEl>
                                        <p:attrNameLst>
                                          <p:attrName>ppt_x</p:attrName>
                                        </p:attrNameLst>
                                      </p:cBhvr>
                                      <p:tavLst>
                                        <p:tav tm="0">
                                          <p:val>
                                            <p:strVal val="#ppt_x"/>
                                          </p:val>
                                        </p:tav>
                                        <p:tav tm="100000">
                                          <p:val>
                                            <p:strVal val="#ppt_x"/>
                                          </p:val>
                                        </p:tav>
                                      </p:tavLst>
                                    </p:anim>
                                    <p:anim calcmode="lin" valueType="num">
                                      <p:cBhvr>
                                        <p:cTn id="69" dur="500" fill="hold"/>
                                        <p:tgtEl>
                                          <p:spTgt spid="2"/>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135"/>
                                        </p:tgtEl>
                                        <p:attrNameLst>
                                          <p:attrName>style.visibility</p:attrName>
                                        </p:attrNameLst>
                                      </p:cBhvr>
                                      <p:to>
                                        <p:strVal val="visible"/>
                                      </p:to>
                                    </p:set>
                                    <p:animEffect transition="in" filter="fade">
                                      <p:cBhvr>
                                        <p:cTn id="73" dur="500"/>
                                        <p:tgtEl>
                                          <p:spTgt spid="13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36"/>
                                        </p:tgtEl>
                                        <p:attrNameLst>
                                          <p:attrName>style.visibility</p:attrName>
                                        </p:attrNameLst>
                                      </p:cBhvr>
                                      <p:to>
                                        <p:strVal val="visible"/>
                                      </p:to>
                                    </p:set>
                                    <p:anim calcmode="lin" valueType="num">
                                      <p:cBhvr>
                                        <p:cTn id="76" dur="500" fill="hold"/>
                                        <p:tgtEl>
                                          <p:spTgt spid="136"/>
                                        </p:tgtEl>
                                        <p:attrNameLst>
                                          <p:attrName>ppt_w</p:attrName>
                                        </p:attrNameLst>
                                      </p:cBhvr>
                                      <p:tavLst>
                                        <p:tav tm="0">
                                          <p:val>
                                            <p:fltVal val="0"/>
                                          </p:val>
                                        </p:tav>
                                        <p:tav tm="100000">
                                          <p:val>
                                            <p:strVal val="#ppt_w"/>
                                          </p:val>
                                        </p:tav>
                                      </p:tavLst>
                                    </p:anim>
                                    <p:anim calcmode="lin" valueType="num">
                                      <p:cBhvr>
                                        <p:cTn id="77" dur="500" fill="hold"/>
                                        <p:tgtEl>
                                          <p:spTgt spid="136"/>
                                        </p:tgtEl>
                                        <p:attrNameLst>
                                          <p:attrName>ppt_h</p:attrName>
                                        </p:attrNameLst>
                                      </p:cBhvr>
                                      <p:tavLst>
                                        <p:tav tm="0">
                                          <p:val>
                                            <p:fltVal val="0"/>
                                          </p:val>
                                        </p:tav>
                                        <p:tav tm="100000">
                                          <p:val>
                                            <p:strVal val="#ppt_h"/>
                                          </p:val>
                                        </p:tav>
                                      </p:tavLst>
                                    </p:anim>
                                    <p:animEffect transition="in" filter="fade">
                                      <p:cBhvr>
                                        <p:cTn id="78" dur="500"/>
                                        <p:tgtEl>
                                          <p:spTgt spid="136"/>
                                        </p:tgtEl>
                                      </p:cBhvr>
                                    </p:animEffect>
                                  </p:childTnLst>
                                </p:cTn>
                              </p:par>
                            </p:childTnLst>
                          </p:cTn>
                        </p:par>
                        <p:par>
                          <p:cTn id="79" fill="hold" nodeType="afterGroup">
                            <p:stCondLst>
                              <p:cond delay="6000"/>
                            </p:stCondLst>
                            <p:childTnLst>
                              <p:par>
                                <p:cTn id="80" presetID="22" presetClass="entr" presetSubtype="1" fill="hold" nodeType="afterEffect">
                                  <p:stCondLst>
                                    <p:cond delay="0"/>
                                  </p:stCondLst>
                                  <p:childTnLst>
                                    <p:set>
                                      <p:cBhvr>
                                        <p:cTn id="81" dur="1" fill="hold">
                                          <p:stCondLst>
                                            <p:cond delay="0"/>
                                          </p:stCondLst>
                                        </p:cTn>
                                        <p:tgtEl>
                                          <p:spTgt spid="155"/>
                                        </p:tgtEl>
                                        <p:attrNameLst>
                                          <p:attrName>style.visibility</p:attrName>
                                        </p:attrNameLst>
                                      </p:cBhvr>
                                      <p:to>
                                        <p:strVal val="visible"/>
                                      </p:to>
                                    </p:set>
                                    <p:animEffect transition="in" filter="wipe(up)">
                                      <p:cBhvr>
                                        <p:cTn id="82" dur="500"/>
                                        <p:tgtEl>
                                          <p:spTgt spid="155"/>
                                        </p:tgtEl>
                                      </p:cBhvr>
                                    </p:animEffect>
                                  </p:childTnLst>
                                </p:cTn>
                              </p:par>
                            </p:childTnLst>
                          </p:cTn>
                        </p:par>
                        <p:par>
                          <p:cTn id="83" fill="hold" nodeType="afterGroup">
                            <p:stCondLst>
                              <p:cond delay="6500"/>
                            </p:stCondLst>
                            <p:childTnLst>
                              <p:par>
                                <p:cTn id="84" presetID="22" presetClass="entr" presetSubtype="8" fill="hold" nodeType="afterEffect">
                                  <p:stCondLst>
                                    <p:cond delay="0"/>
                                  </p:stCondLst>
                                  <p:childTnLst>
                                    <p:set>
                                      <p:cBhvr>
                                        <p:cTn id="85" dur="1" fill="hold">
                                          <p:stCondLst>
                                            <p:cond delay="0"/>
                                          </p:stCondLst>
                                        </p:cTn>
                                        <p:tgtEl>
                                          <p:spTgt spid="152"/>
                                        </p:tgtEl>
                                        <p:attrNameLst>
                                          <p:attrName>style.visibility</p:attrName>
                                        </p:attrNameLst>
                                      </p:cBhvr>
                                      <p:to>
                                        <p:strVal val="visible"/>
                                      </p:to>
                                    </p:set>
                                    <p:animEffect transition="in" filter="wipe(left)">
                                      <p:cBhvr>
                                        <p:cTn id="86" dur="500"/>
                                        <p:tgtEl>
                                          <p:spTgt spid="152"/>
                                        </p:tgtEl>
                                      </p:cBhvr>
                                    </p:animEffect>
                                  </p:childTnLst>
                                </p:cTn>
                              </p:par>
                            </p:childTnLst>
                          </p:cTn>
                        </p:par>
                        <p:par>
                          <p:cTn id="87" fill="hold" nodeType="afterGroup">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153"/>
                                        </p:tgtEl>
                                        <p:attrNameLst>
                                          <p:attrName>style.visibility</p:attrName>
                                        </p:attrNameLst>
                                      </p:cBhvr>
                                      <p:to>
                                        <p:strVal val="visible"/>
                                      </p:to>
                                    </p:set>
                                    <p:animEffect transition="in" filter="fade">
                                      <p:cBhvr>
                                        <p:cTn id="90" dur="500"/>
                                        <p:tgtEl>
                                          <p:spTgt spid="15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54"/>
                                        </p:tgtEl>
                                        <p:attrNameLst>
                                          <p:attrName>style.visibility</p:attrName>
                                        </p:attrNameLst>
                                      </p:cBhvr>
                                      <p:to>
                                        <p:strVal val="visible"/>
                                      </p:to>
                                    </p:set>
                                    <p:animEffect transition="in" filter="fade">
                                      <p:cBhvr>
                                        <p:cTn id="93"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4" grpId="0"/>
      <p:bldP spid="135" grpId="0"/>
      <p:bldP spid="136" grpId="0" animBg="1"/>
      <p:bldP spid="137" grpId="0" animBg="1"/>
      <p:bldP spid="145" grpId="0"/>
      <p:bldP spid="146" grpId="0"/>
      <p:bldP spid="149" grpId="0"/>
      <p:bldP spid="150" grpId="0"/>
      <p:bldP spid="153" grpId="0"/>
      <p:bldP spid="15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 name="Oval 16"/>
          <p:cNvSpPr>
            <a:spLocks noChangeAspect="1"/>
          </p:cNvSpPr>
          <p:nvPr/>
        </p:nvSpPr>
        <p:spPr>
          <a:xfrm>
            <a:off x="2329094" y="2296147"/>
            <a:ext cx="1336586" cy="1336659"/>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spect="1"/>
          </p:cNvSpPr>
          <p:nvPr/>
        </p:nvSpPr>
        <p:spPr>
          <a:xfrm>
            <a:off x="3375733" y="2296147"/>
            <a:ext cx="1336586" cy="1336659"/>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a:spLocks noChangeAspect="1"/>
          </p:cNvSpPr>
          <p:nvPr/>
        </p:nvSpPr>
        <p:spPr>
          <a:xfrm>
            <a:off x="5469011" y="2296147"/>
            <a:ext cx="1336586" cy="1336659"/>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a:spLocks noChangeAspect="1"/>
          </p:cNvSpPr>
          <p:nvPr/>
        </p:nvSpPr>
        <p:spPr>
          <a:xfrm>
            <a:off x="4422372" y="2296147"/>
            <a:ext cx="1336586" cy="133665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itle 1"/>
          <p:cNvSpPr txBox="1"/>
          <p:nvPr/>
        </p:nvSpPr>
        <p:spPr>
          <a:xfrm>
            <a:off x="2693188" y="2812947"/>
            <a:ext cx="590138" cy="369332"/>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itle 1"/>
          <p:cNvSpPr txBox="1"/>
          <p:nvPr/>
        </p:nvSpPr>
        <p:spPr>
          <a:xfrm>
            <a:off x="3748956" y="2812947"/>
            <a:ext cx="590138" cy="369332"/>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itle 1"/>
          <p:cNvSpPr txBox="1"/>
          <p:nvPr/>
        </p:nvSpPr>
        <p:spPr>
          <a:xfrm>
            <a:off x="4795595" y="2812947"/>
            <a:ext cx="590138" cy="369332"/>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itle 1"/>
          <p:cNvSpPr txBox="1"/>
          <p:nvPr/>
        </p:nvSpPr>
        <p:spPr>
          <a:xfrm>
            <a:off x="5842236" y="2812947"/>
            <a:ext cx="590138" cy="369332"/>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ct val="0"/>
              </a:spcBef>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3" name="Elbow Connector 42"/>
          <p:cNvCxnSpPr/>
          <p:nvPr/>
        </p:nvCxnSpPr>
        <p:spPr>
          <a:xfrm flipH="1" flipV="1">
            <a:off x="2233624" y="1779501"/>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978786" y="1511794"/>
            <a:ext cx="1194817" cy="18466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zh-CN" altLang="en-US"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 Placeholder 11"/>
          <p:cNvSpPr txBox="1"/>
          <p:nvPr/>
        </p:nvSpPr>
        <p:spPr>
          <a:xfrm>
            <a:off x="978786" y="1696847"/>
            <a:ext cx="1194817"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5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6" name="Elbow Connector 45"/>
          <p:cNvCxnSpPr/>
          <p:nvPr/>
        </p:nvCxnSpPr>
        <p:spPr>
          <a:xfrm rot="5400000">
            <a:off x="2879074" y="2987354"/>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978786" y="3929502"/>
            <a:ext cx="1194817" cy="18466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zh-CN" altLang="en-US"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11"/>
          <p:cNvSpPr txBox="1"/>
          <p:nvPr/>
        </p:nvSpPr>
        <p:spPr>
          <a:xfrm>
            <a:off x="978786" y="4114555"/>
            <a:ext cx="1194817"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5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9" name="Elbow Connector 48"/>
          <p:cNvCxnSpPr/>
          <p:nvPr/>
        </p:nvCxnSpPr>
        <p:spPr>
          <a:xfrm flipV="1">
            <a:off x="6139717" y="1778247"/>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7031633" y="1511794"/>
            <a:ext cx="1203382" cy="18466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zh-CN" altLang="en-US"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 Placeholder 11"/>
          <p:cNvSpPr txBox="1"/>
          <p:nvPr/>
        </p:nvSpPr>
        <p:spPr>
          <a:xfrm>
            <a:off x="7031634" y="1696846"/>
            <a:ext cx="1203381"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5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Elbow Connector 52"/>
          <p:cNvCxnSpPr/>
          <p:nvPr/>
        </p:nvCxnSpPr>
        <p:spPr>
          <a:xfrm rot="16200000" flipH="1">
            <a:off x="5685655" y="2986414"/>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6990657" y="3930061"/>
            <a:ext cx="1203382" cy="18466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zh-CN" altLang="en-US"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1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 Placeholder 11"/>
          <p:cNvSpPr txBox="1"/>
          <p:nvPr/>
        </p:nvSpPr>
        <p:spPr>
          <a:xfrm>
            <a:off x="6990657" y="4115113"/>
            <a:ext cx="1203381"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5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spcBef>
                <a:spcPct val="0"/>
              </a:spcBef>
            </a:pPr>
            <a:r>
              <a:rPr lang="en-US" altLang="zh-CN"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AU" sz="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par>
                          <p:cTn id="36" fill="hold" nodeType="afterGroup">
                            <p:stCondLst>
                              <p:cond delay="4000"/>
                            </p:stCondLst>
                            <p:childTnLst>
                              <p:par>
                                <p:cTn id="37" presetID="22" presetClass="entr" presetSubtype="2"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right)">
                                      <p:cBhvr>
                                        <p:cTn id="39" dur="500"/>
                                        <p:tgtEl>
                                          <p:spTgt spid="43"/>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4">
                                            <p:txEl>
                                              <p:pRg st="0" end="0"/>
                                            </p:txEl>
                                          </p:spTgt>
                                        </p:tgtEl>
                                        <p:attrNameLst>
                                          <p:attrName>style.visibility</p:attrName>
                                        </p:attrNameLst>
                                      </p:cBhvr>
                                      <p:to>
                                        <p:strVal val="visible"/>
                                      </p:to>
                                    </p:set>
                                    <p:animEffect transition="in" filter="fade">
                                      <p:cBhvr>
                                        <p:cTn id="43" dur="500"/>
                                        <p:tgtEl>
                                          <p:spTgt spid="44">
                                            <p:txEl>
                                              <p:pRg st="0" end="0"/>
                                            </p:txEl>
                                          </p:spTgt>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5">
                                            <p:txEl>
                                              <p:pRg st="0" end="0"/>
                                            </p:txEl>
                                          </p:spTgt>
                                        </p:tgtEl>
                                        <p:attrNameLst>
                                          <p:attrName>style.visibility</p:attrName>
                                        </p:attrNameLst>
                                      </p:cBhvr>
                                      <p:to>
                                        <p:strVal val="visible"/>
                                      </p:to>
                                    </p:set>
                                    <p:animEffect transition="in" filter="wipe(down)">
                                      <p:cBhvr>
                                        <p:cTn id="47" dur="500"/>
                                        <p:tgtEl>
                                          <p:spTgt spid="45">
                                            <p:txEl>
                                              <p:pRg st="0" end="0"/>
                                            </p:txEl>
                                          </p:spTgt>
                                        </p:tgtEl>
                                      </p:cBhvr>
                                    </p:animEffect>
                                  </p:childTnLst>
                                </p:cTn>
                              </p:par>
                            </p:childTnLst>
                          </p:cTn>
                        </p:par>
                        <p:par>
                          <p:cTn id="48" fill="hold" nodeType="afterGroup">
                            <p:stCondLst>
                              <p:cond delay="5500"/>
                            </p:stCondLst>
                            <p:childTnLst>
                              <p:par>
                                <p:cTn id="49" presetID="22" presetClass="entr" presetSubtype="2"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right)">
                                      <p:cBhvr>
                                        <p:cTn id="51" dur="500"/>
                                        <p:tgtEl>
                                          <p:spTgt spid="46"/>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7">
                                            <p:txEl>
                                              <p:pRg st="0" end="0"/>
                                            </p:txEl>
                                          </p:spTgt>
                                        </p:tgtEl>
                                        <p:attrNameLst>
                                          <p:attrName>style.visibility</p:attrName>
                                        </p:attrNameLst>
                                      </p:cBhvr>
                                      <p:to>
                                        <p:strVal val="visible"/>
                                      </p:to>
                                    </p:set>
                                    <p:animEffect transition="in" filter="fade">
                                      <p:cBhvr>
                                        <p:cTn id="55" dur="500"/>
                                        <p:tgtEl>
                                          <p:spTgt spid="47">
                                            <p:txEl>
                                              <p:pRg st="0" end="0"/>
                                            </p:txEl>
                                          </p:spTgt>
                                        </p:tgtEl>
                                      </p:cBhvr>
                                    </p:animEffect>
                                  </p:childTnLst>
                                </p:cTn>
                              </p:par>
                            </p:childTnLst>
                          </p:cTn>
                        </p:par>
                        <p:par>
                          <p:cTn id="56" fill="hold" nodeType="afterGroup">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48">
                                            <p:txEl>
                                              <p:pRg st="0" end="0"/>
                                            </p:txEl>
                                          </p:spTgt>
                                        </p:tgtEl>
                                        <p:attrNameLst>
                                          <p:attrName>style.visibility</p:attrName>
                                        </p:attrNameLst>
                                      </p:cBhvr>
                                      <p:to>
                                        <p:strVal val="visible"/>
                                      </p:to>
                                    </p:set>
                                    <p:animEffect transition="in" filter="wipe(down)">
                                      <p:cBhvr>
                                        <p:cTn id="59" dur="500"/>
                                        <p:tgtEl>
                                          <p:spTgt spid="48">
                                            <p:txEl>
                                              <p:pRg st="0" end="0"/>
                                            </p:txEl>
                                          </p:spTgt>
                                        </p:tgtEl>
                                      </p:cBhvr>
                                    </p:animEffect>
                                  </p:childTnLst>
                                </p:cTn>
                              </p:par>
                            </p:childTnLst>
                          </p:cTn>
                        </p:par>
                        <p:par>
                          <p:cTn id="60" fill="hold" nodeType="afterGroup">
                            <p:stCondLst>
                              <p:cond delay="7000"/>
                            </p:stCondLst>
                            <p:childTnLst>
                              <p:par>
                                <p:cTn id="61" presetID="22" presetClass="entr" presetSubtype="8"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4">
                                            <p:txEl>
                                              <p:pRg st="0" end="0"/>
                                            </p:txEl>
                                          </p:spTgt>
                                        </p:tgtEl>
                                        <p:attrNameLst>
                                          <p:attrName>style.visibility</p:attrName>
                                        </p:attrNameLst>
                                      </p:cBhvr>
                                      <p:to>
                                        <p:strVal val="visible"/>
                                      </p:to>
                                    </p:set>
                                    <p:animEffect transition="in" filter="fade">
                                      <p:cBhvr>
                                        <p:cTn id="67" dur="500"/>
                                        <p:tgtEl>
                                          <p:spTgt spid="54">
                                            <p:txEl>
                                              <p:pRg st="0" end="0"/>
                                            </p:txEl>
                                          </p:spTgt>
                                        </p:tgtEl>
                                      </p:cBhvr>
                                    </p:animEffect>
                                  </p:childTnLst>
                                </p:cTn>
                              </p:par>
                            </p:childTnLst>
                          </p:cTn>
                        </p:par>
                        <p:par>
                          <p:cTn id="68" fill="hold" nodeType="afterGroup">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55">
                                            <p:txEl>
                                              <p:pRg st="0" end="0"/>
                                            </p:txEl>
                                          </p:spTgt>
                                        </p:tgtEl>
                                        <p:attrNameLst>
                                          <p:attrName>style.visibility</p:attrName>
                                        </p:attrNameLst>
                                      </p:cBhvr>
                                      <p:to>
                                        <p:strVal val="visible"/>
                                      </p:to>
                                    </p:set>
                                    <p:animEffect transition="in" filter="wipe(down)">
                                      <p:cBhvr>
                                        <p:cTn id="71" dur="500"/>
                                        <p:tgtEl>
                                          <p:spTgt spid="55">
                                            <p:txEl>
                                              <p:pRg st="0" end="0"/>
                                            </p:txEl>
                                          </p:spTgt>
                                        </p:tgtEl>
                                      </p:cBhvr>
                                    </p:animEffect>
                                  </p:childTnLst>
                                </p:cTn>
                              </p:par>
                            </p:childTnLst>
                          </p:cTn>
                        </p:par>
                        <p:par>
                          <p:cTn id="72" fill="hold" nodeType="afterGroup">
                            <p:stCondLst>
                              <p:cond delay="850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nodeType="afterGroup">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50">
                                            <p:txEl>
                                              <p:pRg st="0" end="0"/>
                                            </p:txEl>
                                          </p:spTgt>
                                        </p:tgtEl>
                                        <p:attrNameLst>
                                          <p:attrName>style.visibility</p:attrName>
                                        </p:attrNameLst>
                                      </p:cBhvr>
                                      <p:to>
                                        <p:strVal val="visible"/>
                                      </p:to>
                                    </p:set>
                                    <p:animEffect transition="in" filter="fade">
                                      <p:cBhvr>
                                        <p:cTn id="79" dur="500"/>
                                        <p:tgtEl>
                                          <p:spTgt spid="50">
                                            <p:txEl>
                                              <p:pRg st="0" end="0"/>
                                            </p:txEl>
                                          </p:spTgt>
                                        </p:tgtEl>
                                      </p:cBhvr>
                                    </p:animEffect>
                                  </p:childTnLst>
                                </p:cTn>
                              </p:par>
                            </p:childTnLst>
                          </p:cTn>
                        </p:par>
                        <p:par>
                          <p:cTn id="80" fill="hold" nodeType="afterGroup">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51">
                                            <p:txEl>
                                              <p:pRg st="0" end="0"/>
                                            </p:txEl>
                                          </p:spTgt>
                                        </p:tgtEl>
                                        <p:attrNameLst>
                                          <p:attrName>style.visibility</p:attrName>
                                        </p:attrNameLst>
                                      </p:cBhvr>
                                      <p:to>
                                        <p:strVal val="visible"/>
                                      </p:to>
                                    </p:set>
                                    <p:animEffect transition="in" filter="wipe(down)">
                                      <p:cBhvr>
                                        <p:cTn id="83"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29" grpId="0" animBg="1"/>
      <p:bldP spid="35" grpId="0" animBg="1"/>
      <p:bldP spid="39" grpId="0"/>
      <p:bldP spid="40" grpId="0"/>
      <p:bldP spid="41" grpId="0"/>
      <p:bldP spid="42" grpId="0"/>
      <p:bldP spid="44" grpId="0" build="p"/>
      <p:bldP spid="45" grpId="0" build="p"/>
      <p:bldP spid="47" grpId="0" build="p"/>
      <p:bldP spid="48" grpId="0" build="p"/>
      <p:bldP spid="50" grpId="0" build="p"/>
      <p:bldP spid="51" grpId="0" build="p"/>
      <p:bldP spid="54" grpId="0" build="p"/>
      <p:bldP spid="55"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五边形 3"/>
          <p:cNvSpPr/>
          <p:nvPr/>
        </p:nvSpPr>
        <p:spPr>
          <a:xfrm>
            <a:off x="4644603" y="1253252"/>
            <a:ext cx="2880320" cy="93610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五边形 4"/>
          <p:cNvSpPr/>
          <p:nvPr/>
        </p:nvSpPr>
        <p:spPr>
          <a:xfrm flipH="1">
            <a:off x="1764283" y="2182842"/>
            <a:ext cx="2880320" cy="93610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14"/>
          <p:cNvSpPr txBox="1"/>
          <p:nvPr/>
        </p:nvSpPr>
        <p:spPr>
          <a:xfrm>
            <a:off x="2196331" y="2509325"/>
            <a:ext cx="2448272" cy="284605"/>
          </a:xfrm>
          <a:prstGeom prst="rect">
            <a:avLst/>
          </a:prstGeom>
          <a:noFill/>
        </p:spPr>
        <p:txBody>
          <a:bodyPr wrap="square" lIns="68580" tIns="34290" rIns="68580" bIns="34290" rtlCol="0">
            <a:spAutoFit/>
          </a:bodyPr>
          <a:lstStyle/>
          <a:p>
            <a:pPr algn="r"/>
            <a:r>
              <a:rPr lang="zh-CN" altLang="en-US" sz="1400" b="1">
                <a:solidFill>
                  <a:schemeClr val="bg1"/>
                </a:solidFill>
                <a:latin typeface="微软雅黑" panose="020b0503020204020204" pitchFamily="34" charset="-122"/>
                <a:ea typeface="微软雅黑" panose="020b0503020204020204" pitchFamily="34" charset="-122"/>
              </a:rPr>
              <a:t>点击添加标题</a:t>
            </a:r>
          </a:p>
        </p:txBody>
      </p:sp>
      <p:sp>
        <p:nvSpPr>
          <p:cNvPr id="8" name="TextBox 15"/>
          <p:cNvSpPr txBox="1"/>
          <p:nvPr/>
        </p:nvSpPr>
        <p:spPr>
          <a:xfrm>
            <a:off x="4644603" y="1521248"/>
            <a:ext cx="2448272" cy="284605"/>
          </a:xfrm>
          <a:prstGeom prst="rect">
            <a:avLst/>
          </a:prstGeom>
          <a:noFill/>
        </p:spPr>
        <p:txBody>
          <a:bodyPr wrap="square" lIns="68580" tIns="34290" rIns="68580" bIns="34290" rtlCol="0">
            <a:spAutoFit/>
          </a:bodyPr>
          <a:lstStyle/>
          <a:p>
            <a:r>
              <a:rPr lang="zh-CN" altLang="en-US" sz="1400" b="1">
                <a:solidFill>
                  <a:schemeClr val="bg1"/>
                </a:solidFill>
                <a:latin typeface="微软雅黑" panose="020b0503020204020204" pitchFamily="34" charset="-122"/>
                <a:ea typeface="微软雅黑" panose="020b0503020204020204" pitchFamily="34" charset="-122"/>
              </a:rPr>
              <a:t>点击添加标题</a:t>
            </a:r>
          </a:p>
        </p:txBody>
      </p:sp>
      <p:sp>
        <p:nvSpPr>
          <p:cNvPr id="9" name="TextBox 16"/>
          <p:cNvSpPr txBox="1"/>
          <p:nvPr/>
        </p:nvSpPr>
        <p:spPr>
          <a:xfrm>
            <a:off x="1115058" y="1059583"/>
            <a:ext cx="3240359" cy="761512"/>
          </a:xfrm>
          <a:prstGeom prst="rect">
            <a:avLst/>
          </a:prstGeom>
          <a:noFill/>
        </p:spPr>
        <p:txBody>
          <a:bodyPr wrap="square" lIns="68580" tIns="34290" rIns="68580" bIns="34290" rtlCol="0">
            <a:spAutoFit/>
          </a:bodyPr>
          <a:lstStyle/>
          <a:p>
            <a:pP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TextBox 17"/>
          <p:cNvSpPr txBox="1"/>
          <p:nvPr/>
        </p:nvSpPr>
        <p:spPr>
          <a:xfrm>
            <a:off x="4860633" y="2447771"/>
            <a:ext cx="3240359" cy="761512"/>
          </a:xfrm>
          <a:prstGeom prst="rect">
            <a:avLst/>
          </a:prstGeom>
          <a:noFill/>
        </p:spPr>
        <p:txBody>
          <a:bodyPr wrap="square" lIns="68580" tIns="34290" rIns="68580" bIns="34290" rtlCol="0">
            <a:spAutoFit/>
          </a:bodyPr>
          <a:lstStyle/>
          <a:p>
            <a:pP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10"/>
          <p:cNvSpPr/>
          <p:nvPr/>
        </p:nvSpPr>
        <p:spPr>
          <a:xfrm>
            <a:off x="2776299" y="3636129"/>
            <a:ext cx="1692188" cy="2269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1804192" y="3996170"/>
            <a:ext cx="2652199" cy="2269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2308247" y="4417284"/>
            <a:ext cx="2160240" cy="226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21"/>
          <p:cNvSpPr txBox="1"/>
          <p:nvPr/>
        </p:nvSpPr>
        <p:spPr>
          <a:xfrm>
            <a:off x="2985181" y="3636125"/>
            <a:ext cx="1087477"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对比一：</a:t>
            </a:r>
            <a:r>
              <a:rPr lang="en-US" altLang="zh-CN" sz="1200">
                <a:solidFill>
                  <a:schemeClr val="bg1"/>
                </a:solidFill>
                <a:latin typeface="微软雅黑" panose="020b0503020204020204" pitchFamily="34" charset="-122"/>
                <a:ea typeface="微软雅黑" panose="020b0503020204020204" pitchFamily="34" charset="-122"/>
              </a:rPr>
              <a:t>56</a:t>
            </a:r>
            <a:r>
              <a:rPr lang="zh-CN" altLang="en-US" sz="1200">
                <a:solidFill>
                  <a:schemeClr val="bg1"/>
                </a:solidFill>
                <a:latin typeface="微软雅黑" panose="020b0503020204020204" pitchFamily="34" charset="-122"/>
                <a:ea typeface="微软雅黑" panose="020b0503020204020204" pitchFamily="34" charset="-122"/>
              </a:rPr>
              <a:t>％</a:t>
            </a:r>
          </a:p>
        </p:txBody>
      </p:sp>
      <p:sp>
        <p:nvSpPr>
          <p:cNvPr id="15" name="TextBox 22"/>
          <p:cNvSpPr txBox="1"/>
          <p:nvPr/>
        </p:nvSpPr>
        <p:spPr>
          <a:xfrm>
            <a:off x="2985182" y="3996165"/>
            <a:ext cx="1177245"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对比二：</a:t>
            </a:r>
            <a:r>
              <a:rPr lang="en-US" altLang="zh-CN" sz="1200">
                <a:solidFill>
                  <a:schemeClr val="bg1"/>
                </a:solidFill>
                <a:latin typeface="微软雅黑" panose="020b0503020204020204" pitchFamily="34" charset="-122"/>
                <a:ea typeface="微软雅黑" panose="020b0503020204020204" pitchFamily="34" charset="-122"/>
              </a:rPr>
              <a:t>820</a:t>
            </a:r>
            <a:r>
              <a:rPr lang="zh-CN" altLang="en-US" sz="1200">
                <a:solidFill>
                  <a:schemeClr val="bg1"/>
                </a:solidFill>
                <a:latin typeface="微软雅黑" panose="020b0503020204020204" pitchFamily="34" charset="-122"/>
                <a:ea typeface="微软雅黑" panose="020b0503020204020204" pitchFamily="34" charset="-122"/>
              </a:rPr>
              <a:t>万</a:t>
            </a:r>
          </a:p>
        </p:txBody>
      </p:sp>
      <p:sp>
        <p:nvSpPr>
          <p:cNvPr id="16" name="TextBox 23"/>
          <p:cNvSpPr txBox="1"/>
          <p:nvPr/>
        </p:nvSpPr>
        <p:spPr>
          <a:xfrm>
            <a:off x="2985182" y="4422515"/>
            <a:ext cx="1177245"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对比三：</a:t>
            </a:r>
            <a:r>
              <a:rPr lang="en-US" altLang="zh-CN" sz="1200">
                <a:solidFill>
                  <a:schemeClr val="bg1"/>
                </a:solidFill>
                <a:latin typeface="微软雅黑" panose="020b0503020204020204" pitchFamily="34" charset="-122"/>
                <a:ea typeface="微软雅黑" panose="020b0503020204020204" pitchFamily="34" charset="-122"/>
              </a:rPr>
              <a:t>640</a:t>
            </a:r>
            <a:r>
              <a:rPr lang="zh-CN" altLang="en-US" sz="1200">
                <a:solidFill>
                  <a:schemeClr val="bg1"/>
                </a:solidFill>
                <a:latin typeface="微软雅黑" panose="020b0503020204020204" pitchFamily="34" charset="-122"/>
                <a:ea typeface="微软雅黑" panose="020b0503020204020204" pitchFamily="34" charset="-122"/>
              </a:rPr>
              <a:t>万</a:t>
            </a:r>
          </a:p>
        </p:txBody>
      </p:sp>
      <p:sp>
        <p:nvSpPr>
          <p:cNvPr id="17" name="矩形 16"/>
          <p:cNvSpPr/>
          <p:nvPr/>
        </p:nvSpPr>
        <p:spPr>
          <a:xfrm>
            <a:off x="4787461" y="3611984"/>
            <a:ext cx="1692188" cy="226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799564" y="3972024"/>
            <a:ext cx="2652199" cy="22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787461" y="4393139"/>
            <a:ext cx="2160240" cy="2269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27"/>
          <p:cNvSpPr txBox="1"/>
          <p:nvPr/>
        </p:nvSpPr>
        <p:spPr>
          <a:xfrm>
            <a:off x="4996342" y="3611981"/>
            <a:ext cx="1087477"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对比一：</a:t>
            </a:r>
            <a:r>
              <a:rPr lang="en-US" altLang="zh-CN" sz="1200">
                <a:solidFill>
                  <a:schemeClr val="bg1"/>
                </a:solidFill>
                <a:latin typeface="微软雅黑" panose="020b0503020204020204" pitchFamily="34" charset="-122"/>
                <a:ea typeface="微软雅黑" panose="020b0503020204020204" pitchFamily="34" charset="-122"/>
              </a:rPr>
              <a:t>56</a:t>
            </a:r>
            <a:r>
              <a:rPr lang="zh-CN" altLang="en-US" sz="1200">
                <a:solidFill>
                  <a:schemeClr val="bg1"/>
                </a:solidFill>
                <a:latin typeface="微软雅黑" panose="020b0503020204020204" pitchFamily="34" charset="-122"/>
                <a:ea typeface="微软雅黑" panose="020b0503020204020204" pitchFamily="34" charset="-122"/>
              </a:rPr>
              <a:t>％</a:t>
            </a:r>
          </a:p>
        </p:txBody>
      </p:sp>
      <p:sp>
        <p:nvSpPr>
          <p:cNvPr id="21" name="TextBox 28"/>
          <p:cNvSpPr txBox="1"/>
          <p:nvPr/>
        </p:nvSpPr>
        <p:spPr>
          <a:xfrm>
            <a:off x="5003488" y="3972020"/>
            <a:ext cx="1177245"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对比二：</a:t>
            </a:r>
            <a:r>
              <a:rPr lang="en-US" altLang="zh-CN" sz="1200">
                <a:solidFill>
                  <a:schemeClr val="bg1"/>
                </a:solidFill>
                <a:latin typeface="微软雅黑" panose="020b0503020204020204" pitchFamily="34" charset="-122"/>
                <a:ea typeface="微软雅黑" panose="020b0503020204020204" pitchFamily="34" charset="-122"/>
              </a:rPr>
              <a:t>820</a:t>
            </a:r>
            <a:r>
              <a:rPr lang="zh-CN" altLang="en-US" sz="1200">
                <a:solidFill>
                  <a:schemeClr val="bg1"/>
                </a:solidFill>
                <a:latin typeface="微软雅黑" panose="020b0503020204020204" pitchFamily="34" charset="-122"/>
                <a:ea typeface="微软雅黑" panose="020b0503020204020204" pitchFamily="34" charset="-122"/>
              </a:rPr>
              <a:t>万</a:t>
            </a:r>
          </a:p>
        </p:txBody>
      </p:sp>
      <p:sp>
        <p:nvSpPr>
          <p:cNvPr id="22" name="TextBox 29"/>
          <p:cNvSpPr txBox="1"/>
          <p:nvPr/>
        </p:nvSpPr>
        <p:spPr>
          <a:xfrm>
            <a:off x="5015561" y="4398372"/>
            <a:ext cx="1177245" cy="253838"/>
          </a:xfrm>
          <a:prstGeom prst="rect">
            <a:avLst/>
          </a:prstGeom>
          <a:noFill/>
        </p:spPr>
        <p:txBody>
          <a:bodyPr wrap="none" lIns="68580" tIns="34290" rIns="68580" bIns="34290" rtlCol="0">
            <a:spAutoFit/>
          </a:bodyPr>
          <a:lstStyle/>
          <a:p>
            <a:r>
              <a:rPr lang="zh-CN" altLang="en-US" sz="1200">
                <a:solidFill>
                  <a:schemeClr val="bg1"/>
                </a:solidFill>
                <a:latin typeface="微软雅黑" panose="020b0503020204020204" pitchFamily="34" charset="-122"/>
                <a:ea typeface="微软雅黑" panose="020b0503020204020204" pitchFamily="34" charset="-122"/>
              </a:rPr>
              <a:t>对比三：</a:t>
            </a:r>
            <a:r>
              <a:rPr lang="en-US" altLang="zh-CN" sz="1200">
                <a:solidFill>
                  <a:schemeClr val="bg1"/>
                </a:solidFill>
                <a:latin typeface="微软雅黑" panose="020b0503020204020204" pitchFamily="34" charset="-122"/>
                <a:ea typeface="微软雅黑" panose="020b0503020204020204" pitchFamily="34" charset="-122"/>
              </a:rPr>
              <a:t>640</a:t>
            </a:r>
            <a:r>
              <a:rPr lang="zh-CN" altLang="en-US" sz="1200">
                <a:solidFill>
                  <a:schemeClr val="bg1"/>
                </a:solidFill>
                <a:latin typeface="微软雅黑" panose="020b0503020204020204" pitchFamily="34" charset="-122"/>
                <a:ea typeface="微软雅黑" panose="020b0503020204020204" pitchFamily="34" charset="-122"/>
              </a:rPr>
              <a:t>万</a:t>
            </a:r>
          </a:p>
        </p:txBody>
      </p:sp>
      <p:sp>
        <p:nvSpPr>
          <p:cNvPr id="23" name="文本框 22"/>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nodeType="afterGroup">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nodeType="afterGroup">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nodeType="afterGroup">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400"/>
                                        <p:tgtEl>
                                          <p:spTgt spid="1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right)">
                                      <p:cBhvr>
                                        <p:cTn id="25" dur="500"/>
                                        <p:tgtEl>
                                          <p:spTgt spid="14"/>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right)">
                                      <p:cBhvr>
                                        <p:cTn id="28" dur="500"/>
                                        <p:tgtEl>
                                          <p:spTgt spid="1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right)">
                                      <p:cBhvr>
                                        <p:cTn id="31" dur="500"/>
                                        <p:tgtEl>
                                          <p:spTgt spid="15"/>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right)">
                                      <p:cBhvr>
                                        <p:cTn id="37" dur="500"/>
                                        <p:tgtEl>
                                          <p:spTgt spid="1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p:bldP spid="10" grpId="0"/>
      <p:bldP spid="11" grpId="0" animBg="1"/>
      <p:bldP spid="12" grpId="0" animBg="1"/>
      <p:bldP spid="13" grpId="0" animBg="1"/>
      <p:bldP spid="14" grpId="0"/>
      <p:bldP spid="15" grpId="0"/>
      <p:bldP spid="16" grpId="0"/>
      <p:bldP spid="17" grpId="0" animBg="1"/>
      <p:bldP spid="18" grpId="0" animBg="1"/>
      <p:bldP spid="19" grpId="0" animBg="1"/>
      <p:bldP spid="20" grpId="0"/>
      <p:bldP spid="21" grpId="0"/>
      <p:bldP spid="2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sp>
        <p:nvSpPr>
          <p:cNvPr id="10" name="矩形 9"/>
          <p:cNvSpPr/>
          <p:nvPr/>
        </p:nvSpPr>
        <p:spPr>
          <a:xfrm>
            <a:off x="656035" y="1349828"/>
            <a:ext cx="7831931" cy="2699657"/>
          </a:xfrm>
          <a:prstGeom prst="rect">
            <a:avLst/>
          </a:prstGeom>
          <a:solidFill>
            <a:schemeClr val="bg1"/>
          </a:solidFill>
          <a:ln>
            <a:noFill/>
          </a:ln>
          <a:effectLst>
            <a:outerShdw blurRad="2667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1691680" y="1707654"/>
            <a:ext cx="2457315" cy="715581"/>
          </a:xfrm>
          <a:prstGeom prst="rect">
            <a:avLst/>
          </a:prstGeom>
          <a:noFill/>
        </p:spPr>
        <p:txBody>
          <a:bodyPr wrap="square" rtlCol="0">
            <a:spAutoFit/>
          </a:bodyPr>
          <a:lstStyle/>
          <a:p>
            <a:r>
              <a:rPr lang="en-US" altLang="zh-CN" sz="4050" b="1" i="1">
                <a:solidFill>
                  <a:schemeClr val="accent3"/>
                </a:solidFill>
                <a:latin typeface="Century Gothic" panose="020b0502020202020204" pitchFamily="34" charset="0"/>
              </a:rPr>
              <a:t>PART 04</a:t>
            </a:r>
            <a:endParaRPr lang="zh-CN" altLang="en-US" sz="4050" i="1">
              <a:solidFill>
                <a:schemeClr val="accent3"/>
              </a:solidFill>
              <a:latin typeface="Century Gothic" panose="020b0502020202020204" pitchFamily="34" charset="0"/>
            </a:endParaRPr>
          </a:p>
        </p:txBody>
      </p:sp>
      <p:sp>
        <p:nvSpPr>
          <p:cNvPr id="6" name="文本框 5"/>
          <p:cNvSpPr txBox="1"/>
          <p:nvPr/>
        </p:nvSpPr>
        <p:spPr>
          <a:xfrm>
            <a:off x="1698822" y="3044006"/>
            <a:ext cx="5507191" cy="46051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a:solidFill>
                  <a:schemeClr val="tx1">
                    <a:lumMod val="75000"/>
                    <a:lumOff val="2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a:t>
            </a:r>
          </a:p>
        </p:txBody>
      </p:sp>
      <p:cxnSp>
        <p:nvCxnSpPr>
          <p:cNvPr id="7" name="直接连接符 6"/>
          <p:cNvCxnSpPr/>
          <p:nvPr/>
        </p:nvCxnSpPr>
        <p:spPr>
          <a:xfrm>
            <a:off x="1770257" y="2971153"/>
            <a:ext cx="378259" cy="0"/>
          </a:xfrm>
          <a:prstGeom prst="line">
            <a:avLst/>
          </a:prstGeom>
          <a:solidFill>
            <a:srgbClr val="080808"/>
          </a:solid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sp>
        <p:nvSpPr>
          <p:cNvPr id="8" name="文本框 7"/>
          <p:cNvSpPr txBox="1"/>
          <p:nvPr/>
        </p:nvSpPr>
        <p:spPr>
          <a:xfrm>
            <a:off x="1691679" y="2487932"/>
            <a:ext cx="2537934" cy="449610"/>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100">
                <a:solidFill>
                  <a:schemeClr val="tx1">
                    <a:lumMod val="75000"/>
                    <a:lumOff val="25000"/>
                  </a:schemeClr>
                </a:solidFill>
                <a:latin typeface="造字工房悦黑演示版常规体" pitchFamily="50" charset="-122"/>
                <a:ea typeface="造字工房悦黑演示版常规体" pitchFamily="50" charset="-122"/>
              </a:rPr>
              <a:t>标题文字添加此处</a:t>
            </a:r>
            <a:endParaRPr lang="en-US" altLang="zh-CN" sz="2100">
              <a:solidFill>
                <a:schemeClr val="tx1">
                  <a:lumMod val="75000"/>
                  <a:lumOff val="25000"/>
                </a:schemeClr>
              </a:solidFill>
              <a:latin typeface="造字工房悦黑演示版常规体" pitchFamily="50" charset="-122"/>
              <a:ea typeface="造字工房悦黑演示版常规体" pitchFamily="50" charset="-122"/>
            </a:endParaRPr>
          </a:p>
        </p:txBody>
      </p:sp>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down)">
                                      <p:cBhvr>
                                        <p:cTn id="22" dur="500"/>
                                        <p:tgtEl>
                                          <p:spTgt spid="8"/>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nodeType="afterGroup">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sp>
        <p:nvSpPr>
          <p:cNvPr id="6" name="矩形 5"/>
          <p:cNvSpPr/>
          <p:nvPr/>
        </p:nvSpPr>
        <p:spPr>
          <a:xfrm>
            <a:off x="656035" y="1349828"/>
            <a:ext cx="7831931" cy="2699657"/>
          </a:xfrm>
          <a:prstGeom prst="rect">
            <a:avLst/>
          </a:prstGeom>
          <a:solidFill>
            <a:schemeClr val="bg1"/>
          </a:solidFill>
          <a:ln>
            <a:noFill/>
          </a:ln>
          <a:effectLst>
            <a:outerShdw blurRad="2667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 name="组合 7"/>
          <p:cNvGrpSpPr/>
          <p:nvPr/>
        </p:nvGrpSpPr>
        <p:grpSpPr>
          <a:xfrm>
            <a:off x="204988" y="327478"/>
            <a:ext cx="1152881" cy="415498"/>
            <a:chOff x="590817" y="341388"/>
            <a:chExt cx="1537175" cy="553996"/>
          </a:xfrm>
        </p:grpSpPr>
        <p:sp>
          <p:nvSpPr>
            <p:cNvPr id="9" name="任意多边形 18"/>
            <p:cNvSpPr/>
            <p:nvPr/>
          </p:nvSpPr>
          <p:spPr>
            <a:xfrm rot="1929138">
              <a:off x="614897" y="500102"/>
              <a:ext cx="1489012" cy="205792"/>
            </a:xfrm>
            <a:custGeom>
              <a:gdLst>
                <a:gd name="connsiteX0" fmla="*/ 0 w 1489012"/>
                <a:gd name="connsiteY0" fmla="*/ 0 h 205792"/>
                <a:gd name="connsiteX1" fmla="*/ 1359657 w 1489012"/>
                <a:gd name="connsiteY1" fmla="*/ 0 h 205792"/>
                <a:gd name="connsiteX2" fmla="*/ 1489012 w 1489012"/>
                <a:gd name="connsiteY2" fmla="*/ 205792 h 205792"/>
                <a:gd name="connsiteX3" fmla="*/ 129355 w 1489012"/>
                <a:gd name="connsiteY3" fmla="*/ 205792 h 205792"/>
              </a:gdLst>
              <a:cxnLst>
                <a:cxn ang="0">
                  <a:pos x="connsiteX0" y="connsiteY0"/>
                </a:cxn>
                <a:cxn ang="0">
                  <a:pos x="connsiteX1" y="connsiteY1"/>
                </a:cxn>
                <a:cxn ang="0">
                  <a:pos x="connsiteX2" y="connsiteY2"/>
                </a:cxn>
                <a:cxn ang="0">
                  <a:pos x="connsiteX3" y="connsiteY3"/>
                </a:cxn>
              </a:cxnLst>
              <a:rect l="l" t="t" r="r" b="b"/>
              <a:pathLst>
                <a:path w="1489012" h="205790">
                  <a:moveTo>
                    <a:pt x="0" y="0"/>
                  </a:moveTo>
                  <a:lnTo>
                    <a:pt x="1359657" y="0"/>
                  </a:lnTo>
                  <a:lnTo>
                    <a:pt x="1489012" y="205792"/>
                  </a:lnTo>
                  <a:lnTo>
                    <a:pt x="129355" y="2057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文本框 9"/>
            <p:cNvSpPr txBox="1"/>
            <p:nvPr/>
          </p:nvSpPr>
          <p:spPr>
            <a:xfrm>
              <a:off x="590817" y="341388"/>
              <a:ext cx="1537175" cy="553996"/>
            </a:xfrm>
            <a:prstGeom prst="rect">
              <a:avLst/>
            </a:prstGeom>
            <a:noFill/>
          </p:spPr>
          <p:txBody>
            <a:bodyPr wrap="none" rtlCol="0">
              <a:spAutoFit/>
            </a:bodyPr>
            <a:lstStyle/>
            <a:p>
              <a:pPr algn="ctr"/>
              <a:r>
                <a:rPr lang="en-US" altLang="zh-CN" sz="2100" b="1" i="1">
                  <a:solidFill>
                    <a:schemeClr val="accent2"/>
                  </a:solidFill>
                  <a:latin typeface="Century Gothic" panose="020b0502020202020204" pitchFamily="34" charset="0"/>
                </a:rPr>
                <a:t>DESIGN</a:t>
              </a:r>
              <a:endParaRPr lang="zh-CN" altLang="en-US" sz="2100" b="1" i="1">
                <a:solidFill>
                  <a:schemeClr val="accent2"/>
                </a:solidFill>
                <a:latin typeface="Century Gothic" panose="020b0502020202020204" pitchFamily="34" charset="0"/>
              </a:endParaRPr>
            </a:p>
          </p:txBody>
        </p:sp>
      </p:grpSp>
      <p:grpSp>
        <p:nvGrpSpPr>
          <p:cNvPr id="11" name="组合 10"/>
          <p:cNvGrpSpPr/>
          <p:nvPr/>
        </p:nvGrpSpPr>
        <p:grpSpPr>
          <a:xfrm>
            <a:off x="1715880" y="1884580"/>
            <a:ext cx="2496196" cy="535607"/>
            <a:chOff x="7234513" y="1250270"/>
            <a:chExt cx="3328261" cy="714143"/>
          </a:xfrm>
        </p:grpSpPr>
        <p:sp>
          <p:nvSpPr>
            <p:cNvPr id="14" name="文本框 13"/>
            <p:cNvSpPr txBox="1"/>
            <p:nvPr/>
          </p:nvSpPr>
          <p:spPr>
            <a:xfrm>
              <a:off x="7234513" y="1250270"/>
              <a:ext cx="3069644" cy="492443"/>
            </a:xfrm>
            <a:prstGeom prst="rect">
              <a:avLst/>
            </a:prstGeom>
            <a:noFill/>
          </p:spPr>
          <p:txBody>
            <a:bodyPr wrap="none" rtlCol="0">
              <a:spAutoFit/>
              <a:scene3d>
                <a:camera prst="orthographicFront"/>
                <a:lightRig rig="threePt" dir="t"/>
              </a:scene3d>
              <a:sp3d contourW="12700"/>
            </a:bodyPr>
            <a:lstStyle/>
            <a:p>
              <a:r>
                <a:rPr lang="en-US" altLang="zh-CN" b="1">
                  <a:solidFill>
                    <a:schemeClr val="tx1">
                      <a:lumMod val="75000"/>
                      <a:lumOff val="25000"/>
                    </a:schemeClr>
                  </a:solidFill>
                  <a:latin typeface="Century Gothic" panose="020b0502020202020204" pitchFamily="34" charset="0"/>
                </a:rPr>
                <a:t>1. </a:t>
              </a:r>
              <a:r>
                <a:rPr lang="zh-CN" altLang="en-US" b="1">
                  <a:solidFill>
                    <a:schemeClr val="tx1">
                      <a:lumMod val="75000"/>
                      <a:lumOff val="25000"/>
                    </a:schemeClr>
                  </a:solidFill>
                  <a:latin typeface="Century Gothic" panose="020b0502020202020204" pitchFamily="34" charset="0"/>
                </a:rPr>
                <a:t>章节标题文字添加</a:t>
              </a:r>
            </a:p>
          </p:txBody>
        </p:sp>
        <p:sp>
          <p:nvSpPr>
            <p:cNvPr id="15" name="文本框 14"/>
            <p:cNvSpPr txBox="1"/>
            <p:nvPr/>
          </p:nvSpPr>
          <p:spPr>
            <a:xfrm>
              <a:off x="7234513" y="1656637"/>
              <a:ext cx="3328261" cy="307776"/>
            </a:xfrm>
            <a:prstGeom prst="rect">
              <a:avLst/>
            </a:prstGeom>
            <a:noFill/>
          </p:spPr>
          <p:txBody>
            <a:bodyPr wrap="none" rtlCol="0">
              <a:spAutoFit/>
              <a:scene3d>
                <a:camera prst="orthographicFront"/>
                <a:lightRig rig="threePt" dir="t"/>
              </a:scene3d>
              <a:sp3d contourW="12700"/>
            </a:bodyPr>
            <a:lstStyle/>
            <a:p>
              <a:r>
                <a:rPr lang="en-US" altLang="zh-CN" sz="900">
                  <a:solidFill>
                    <a:schemeClr val="bg1">
                      <a:lumMod val="50000"/>
                    </a:schemeClr>
                  </a:solidFill>
                  <a:latin typeface="Century Gothic" panose="020b0502020202020204" pitchFamily="34" charset="0"/>
                </a:rPr>
                <a:t>ZHANG JIE BIAO TI WEN ZI TIAN JIA CI CHU</a:t>
              </a:r>
              <a:endParaRPr lang="zh-CN" altLang="en-US" sz="900">
                <a:solidFill>
                  <a:schemeClr val="bg1">
                    <a:lumMod val="50000"/>
                  </a:schemeClr>
                </a:solidFill>
                <a:latin typeface="Century Gothic" panose="020b0502020202020204" pitchFamily="34" charset="0"/>
              </a:endParaRPr>
            </a:p>
          </p:txBody>
        </p:sp>
      </p:grpSp>
      <p:grpSp>
        <p:nvGrpSpPr>
          <p:cNvPr id="16" name="组合 15"/>
          <p:cNvGrpSpPr/>
          <p:nvPr/>
        </p:nvGrpSpPr>
        <p:grpSpPr>
          <a:xfrm>
            <a:off x="5014251" y="1884580"/>
            <a:ext cx="2496196" cy="535607"/>
            <a:chOff x="7234513" y="1250270"/>
            <a:chExt cx="3328261" cy="714143"/>
          </a:xfrm>
        </p:grpSpPr>
        <p:sp>
          <p:nvSpPr>
            <p:cNvPr id="17" name="文本框 16"/>
            <p:cNvSpPr txBox="1"/>
            <p:nvPr/>
          </p:nvSpPr>
          <p:spPr>
            <a:xfrm>
              <a:off x="7234513" y="1250270"/>
              <a:ext cx="3069644" cy="492443"/>
            </a:xfrm>
            <a:prstGeom prst="rect">
              <a:avLst/>
            </a:prstGeom>
            <a:noFill/>
          </p:spPr>
          <p:txBody>
            <a:bodyPr wrap="none" rtlCol="0">
              <a:spAutoFit/>
              <a:scene3d>
                <a:camera prst="orthographicFront"/>
                <a:lightRig rig="threePt" dir="t"/>
              </a:scene3d>
              <a:sp3d contourW="12700"/>
            </a:bodyPr>
            <a:lstStyle/>
            <a:p>
              <a:r>
                <a:rPr lang="en-US" altLang="zh-CN" b="1">
                  <a:solidFill>
                    <a:schemeClr val="tx1">
                      <a:lumMod val="75000"/>
                      <a:lumOff val="25000"/>
                    </a:schemeClr>
                  </a:solidFill>
                  <a:latin typeface="Century Gothic" panose="020b0502020202020204" pitchFamily="34" charset="0"/>
                </a:rPr>
                <a:t>2. </a:t>
              </a:r>
              <a:r>
                <a:rPr lang="zh-CN" altLang="en-US" b="1">
                  <a:solidFill>
                    <a:schemeClr val="tx1">
                      <a:lumMod val="75000"/>
                      <a:lumOff val="25000"/>
                    </a:schemeClr>
                  </a:solidFill>
                  <a:latin typeface="Century Gothic" panose="020b0502020202020204" pitchFamily="34" charset="0"/>
                </a:rPr>
                <a:t>章节标题文字添加</a:t>
              </a:r>
            </a:p>
          </p:txBody>
        </p:sp>
        <p:sp>
          <p:nvSpPr>
            <p:cNvPr id="18" name="文本框 17"/>
            <p:cNvSpPr txBox="1"/>
            <p:nvPr/>
          </p:nvSpPr>
          <p:spPr>
            <a:xfrm>
              <a:off x="7234513" y="1656637"/>
              <a:ext cx="3328261" cy="307776"/>
            </a:xfrm>
            <a:prstGeom prst="rect">
              <a:avLst/>
            </a:prstGeom>
            <a:noFill/>
          </p:spPr>
          <p:txBody>
            <a:bodyPr wrap="none" rtlCol="0">
              <a:spAutoFit/>
              <a:scene3d>
                <a:camera prst="orthographicFront"/>
                <a:lightRig rig="threePt" dir="t"/>
              </a:scene3d>
              <a:sp3d contourW="12700"/>
            </a:bodyPr>
            <a:lstStyle/>
            <a:p>
              <a:r>
                <a:rPr lang="en-US" altLang="zh-CN" sz="900">
                  <a:solidFill>
                    <a:schemeClr val="bg1">
                      <a:lumMod val="50000"/>
                    </a:schemeClr>
                  </a:solidFill>
                  <a:latin typeface="Century Gothic" panose="020b0502020202020204" pitchFamily="34" charset="0"/>
                </a:rPr>
                <a:t>ZHANG JIE BIAO TI WEN ZI TIAN JIA CI CHU</a:t>
              </a:r>
              <a:endParaRPr lang="zh-CN" altLang="en-US" sz="900">
                <a:solidFill>
                  <a:schemeClr val="bg1">
                    <a:lumMod val="50000"/>
                  </a:schemeClr>
                </a:solidFill>
                <a:latin typeface="Century Gothic" panose="020b0502020202020204" pitchFamily="34" charset="0"/>
              </a:endParaRPr>
            </a:p>
          </p:txBody>
        </p:sp>
      </p:grpSp>
      <p:grpSp>
        <p:nvGrpSpPr>
          <p:cNvPr id="19" name="组合 18"/>
          <p:cNvGrpSpPr/>
          <p:nvPr/>
        </p:nvGrpSpPr>
        <p:grpSpPr>
          <a:xfrm>
            <a:off x="1715880" y="2945077"/>
            <a:ext cx="2496196" cy="535607"/>
            <a:chOff x="7234513" y="1250270"/>
            <a:chExt cx="3328261" cy="714143"/>
          </a:xfrm>
        </p:grpSpPr>
        <p:sp>
          <p:nvSpPr>
            <p:cNvPr id="20" name="文本框 19"/>
            <p:cNvSpPr txBox="1"/>
            <p:nvPr/>
          </p:nvSpPr>
          <p:spPr>
            <a:xfrm>
              <a:off x="7234513" y="1250270"/>
              <a:ext cx="3069644" cy="492443"/>
            </a:xfrm>
            <a:prstGeom prst="rect">
              <a:avLst/>
            </a:prstGeom>
            <a:noFill/>
          </p:spPr>
          <p:txBody>
            <a:bodyPr wrap="none" rtlCol="0">
              <a:spAutoFit/>
              <a:scene3d>
                <a:camera prst="orthographicFront"/>
                <a:lightRig rig="threePt" dir="t"/>
              </a:scene3d>
              <a:sp3d contourW="12700"/>
            </a:bodyPr>
            <a:lstStyle/>
            <a:p>
              <a:r>
                <a:rPr lang="en-US" altLang="zh-CN" b="1">
                  <a:solidFill>
                    <a:schemeClr val="tx1">
                      <a:lumMod val="75000"/>
                      <a:lumOff val="25000"/>
                    </a:schemeClr>
                  </a:solidFill>
                  <a:latin typeface="Century Gothic" panose="020b0502020202020204" pitchFamily="34" charset="0"/>
                </a:rPr>
                <a:t>3. </a:t>
              </a:r>
              <a:r>
                <a:rPr lang="zh-CN" altLang="en-US" b="1">
                  <a:solidFill>
                    <a:schemeClr val="tx1">
                      <a:lumMod val="75000"/>
                      <a:lumOff val="25000"/>
                    </a:schemeClr>
                  </a:solidFill>
                  <a:latin typeface="Century Gothic" panose="020b0502020202020204" pitchFamily="34" charset="0"/>
                </a:rPr>
                <a:t>章节标题文字添加</a:t>
              </a:r>
            </a:p>
          </p:txBody>
        </p:sp>
        <p:sp>
          <p:nvSpPr>
            <p:cNvPr id="21" name="文本框 20"/>
            <p:cNvSpPr txBox="1"/>
            <p:nvPr/>
          </p:nvSpPr>
          <p:spPr>
            <a:xfrm>
              <a:off x="7234513" y="1656637"/>
              <a:ext cx="3328261" cy="307776"/>
            </a:xfrm>
            <a:prstGeom prst="rect">
              <a:avLst/>
            </a:prstGeom>
            <a:noFill/>
          </p:spPr>
          <p:txBody>
            <a:bodyPr wrap="none" rtlCol="0">
              <a:spAutoFit/>
              <a:scene3d>
                <a:camera prst="orthographicFront"/>
                <a:lightRig rig="threePt" dir="t"/>
              </a:scene3d>
              <a:sp3d contourW="12700"/>
            </a:bodyPr>
            <a:lstStyle/>
            <a:p>
              <a:r>
                <a:rPr lang="en-US" altLang="zh-CN" sz="900">
                  <a:solidFill>
                    <a:schemeClr val="bg1">
                      <a:lumMod val="50000"/>
                    </a:schemeClr>
                  </a:solidFill>
                  <a:latin typeface="Century Gothic" panose="020b0502020202020204" pitchFamily="34" charset="0"/>
                </a:rPr>
                <a:t>ZHANG JIE BIAO TI WEN ZI TIAN JIA CI CHU</a:t>
              </a:r>
              <a:endParaRPr lang="zh-CN" altLang="en-US" sz="900">
                <a:solidFill>
                  <a:schemeClr val="bg1">
                    <a:lumMod val="50000"/>
                  </a:schemeClr>
                </a:solidFill>
                <a:latin typeface="Century Gothic" panose="020b0502020202020204" pitchFamily="34" charset="0"/>
              </a:endParaRPr>
            </a:p>
          </p:txBody>
        </p:sp>
      </p:grpSp>
      <p:grpSp>
        <p:nvGrpSpPr>
          <p:cNvPr id="22" name="组合 21"/>
          <p:cNvGrpSpPr/>
          <p:nvPr/>
        </p:nvGrpSpPr>
        <p:grpSpPr>
          <a:xfrm>
            <a:off x="5014251" y="2945077"/>
            <a:ext cx="2496196" cy="535607"/>
            <a:chOff x="7234513" y="1250270"/>
            <a:chExt cx="3328261" cy="714143"/>
          </a:xfrm>
        </p:grpSpPr>
        <p:sp>
          <p:nvSpPr>
            <p:cNvPr id="23" name="文本框 22"/>
            <p:cNvSpPr txBox="1"/>
            <p:nvPr/>
          </p:nvSpPr>
          <p:spPr>
            <a:xfrm>
              <a:off x="7234513" y="1250270"/>
              <a:ext cx="3069644" cy="492443"/>
            </a:xfrm>
            <a:prstGeom prst="rect">
              <a:avLst/>
            </a:prstGeom>
            <a:noFill/>
          </p:spPr>
          <p:txBody>
            <a:bodyPr wrap="none" rtlCol="0">
              <a:spAutoFit/>
              <a:scene3d>
                <a:camera prst="orthographicFront"/>
                <a:lightRig rig="threePt" dir="t"/>
              </a:scene3d>
              <a:sp3d contourW="12700"/>
            </a:bodyPr>
            <a:lstStyle/>
            <a:p>
              <a:r>
                <a:rPr lang="en-US" altLang="zh-CN" b="1">
                  <a:solidFill>
                    <a:schemeClr val="tx1">
                      <a:lumMod val="75000"/>
                      <a:lumOff val="25000"/>
                    </a:schemeClr>
                  </a:solidFill>
                  <a:latin typeface="Century Gothic" panose="020b0502020202020204" pitchFamily="34" charset="0"/>
                </a:rPr>
                <a:t>4. </a:t>
              </a:r>
              <a:r>
                <a:rPr lang="zh-CN" altLang="en-US" b="1">
                  <a:solidFill>
                    <a:schemeClr val="tx1">
                      <a:lumMod val="75000"/>
                      <a:lumOff val="25000"/>
                    </a:schemeClr>
                  </a:solidFill>
                  <a:latin typeface="Century Gothic" panose="020b0502020202020204" pitchFamily="34" charset="0"/>
                </a:rPr>
                <a:t>章节标题文字添加</a:t>
              </a:r>
            </a:p>
          </p:txBody>
        </p:sp>
        <p:sp>
          <p:nvSpPr>
            <p:cNvPr id="24" name="文本框 23"/>
            <p:cNvSpPr txBox="1"/>
            <p:nvPr/>
          </p:nvSpPr>
          <p:spPr>
            <a:xfrm>
              <a:off x="7234513" y="1656637"/>
              <a:ext cx="3328261" cy="307776"/>
            </a:xfrm>
            <a:prstGeom prst="rect">
              <a:avLst/>
            </a:prstGeom>
            <a:noFill/>
          </p:spPr>
          <p:txBody>
            <a:bodyPr wrap="none" rtlCol="0">
              <a:spAutoFit/>
              <a:scene3d>
                <a:camera prst="orthographicFront"/>
                <a:lightRig rig="threePt" dir="t"/>
              </a:scene3d>
              <a:sp3d contourW="12700"/>
            </a:bodyPr>
            <a:lstStyle/>
            <a:p>
              <a:r>
                <a:rPr lang="en-US" altLang="zh-CN" sz="900">
                  <a:solidFill>
                    <a:schemeClr val="bg1">
                      <a:lumMod val="50000"/>
                    </a:schemeClr>
                  </a:solidFill>
                  <a:latin typeface="Century Gothic" panose="020b0502020202020204" pitchFamily="34" charset="0"/>
                </a:rPr>
                <a:t>ZHANG JIE BIAO TI WEN ZI TIAN JIA CI CHU</a:t>
              </a:r>
              <a:endParaRPr lang="zh-CN" altLang="en-US" sz="900">
                <a:solidFill>
                  <a:schemeClr val="bg1">
                    <a:lumMod val="50000"/>
                  </a:schemeClr>
                </a:solidFill>
                <a:latin typeface="Century Gothic" panose="020b0502020202020204" pitchFamily="34" charset="0"/>
              </a:endParaRPr>
            </a:p>
          </p:txBody>
        </p:sp>
      </p:grpSp>
    </p:spTree>
  </p:cSld>
  <p:clrMapOvr>
    <a:masterClrMapping/>
  </p:clrMapOvr>
  <mc:AlternateContent>
    <mc:Choice xmlns:p14="http://schemas.microsoft.com/office/powerpoint/2010/main" Requires="p14">
      <p:transition spd="slow" advClick="0" advTm="0" p14:dur="150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nodeType="afterGroup">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nodeType="afterGroup">
                            <p:stCondLst>
                              <p:cond delay="1500"/>
                            </p:stCondLst>
                            <p:childTnLst>
                              <p:par>
                                <p:cTn id="20" presetID="1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par>
                          <p:cTn id="24" fill="hold" nodeType="afterGroup">
                            <p:stCondLst>
                              <p:cond delay="2000"/>
                            </p:stCondLst>
                            <p:childTnLst>
                              <p:par>
                                <p:cTn id="25" presetID="1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right)">
                                      <p:cBhvr>
                                        <p:cTn id="28" dur="500"/>
                                        <p:tgtEl>
                                          <p:spTgt spid="19"/>
                                        </p:tgtEl>
                                      </p:cBhvr>
                                    </p:animEffect>
                                  </p:childTnLst>
                                </p:cTn>
                              </p:par>
                            </p:childTnLst>
                          </p:cTn>
                        </p:par>
                        <p:par>
                          <p:cTn id="29" fill="hold" nodeType="afterGroup">
                            <p:stCondLst>
                              <p:cond delay="2500"/>
                            </p:stCondLst>
                            <p:childTnLst>
                              <p:par>
                                <p:cTn id="30" presetID="1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ppt_x</p:attrName>
                                        </p:attrNameLst>
                                      </p:cBhvr>
                                      <p:tavLst>
                                        <p:tav tm="0">
                                          <p:val>
                                            <p:strVal val="#ppt_x-#ppt_w*1.125000"/>
                                          </p:val>
                                        </p:tav>
                                        <p:tav tm="100000">
                                          <p:val>
                                            <p:strVal val="#ppt_x"/>
                                          </p:val>
                                        </p:tav>
                                      </p:tavLst>
                                    </p:anim>
                                    <p:animEffect transition="in" filter="wipe(right)">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4"/>
          <p:cNvGrpSpPr>
            <a:grpSpLocks noChangeAspect="1"/>
          </p:cNvGrpSpPr>
          <p:nvPr/>
        </p:nvGrpSpPr>
        <p:grpSpPr>
          <a:xfrm>
            <a:off x="665844" y="1032579"/>
            <a:ext cx="3302731" cy="3305535"/>
            <a:chOff x="2270" y="588"/>
            <a:chExt cx="3140" cy="3142"/>
          </a:xfrm>
        </p:grpSpPr>
        <p:sp>
          <p:nvSpPr>
            <p:cNvPr id="29" name="Freeform: Shape 5"/>
            <p:cNvSpPr/>
            <p:nvPr/>
          </p:nvSpPr>
          <p:spPr bwMode="auto">
            <a:xfrm>
              <a:off x="4375" y="2778"/>
              <a:ext cx="589" cy="585"/>
            </a:xfrm>
            <a:custGeom>
              <a:gdLst>
                <a:gd name="T0" fmla="*/ 135 w 249"/>
                <a:gd name="T1" fmla="*/ 111 h 247"/>
                <a:gd name="T2" fmla="*/ 42 w 249"/>
                <a:gd name="T3" fmla="*/ 0 h 247"/>
                <a:gd name="T4" fmla="*/ 13 w 249"/>
                <a:gd name="T5" fmla="*/ 29 h 247"/>
                <a:gd name="T6" fmla="*/ 91 w 249"/>
                <a:gd name="T7" fmla="*/ 155 h 247"/>
                <a:gd name="T8" fmla="*/ 217 w 249"/>
                <a:gd name="T9" fmla="*/ 234 h 247"/>
                <a:gd name="T10" fmla="*/ 249 w 249"/>
                <a:gd name="T11" fmla="*/ 201 h 247"/>
                <a:gd name="T12" fmla="*/ 135 w 249"/>
                <a:gd name="T13" fmla="*/ 111 h 247"/>
              </a:gdLst>
              <a:cxnLst>
                <a:cxn ang="0">
                  <a:pos x="T0" y="T1"/>
                </a:cxn>
                <a:cxn ang="0">
                  <a:pos x="T2" y="T3"/>
                </a:cxn>
                <a:cxn ang="0">
                  <a:pos x="T4" y="T5"/>
                </a:cxn>
                <a:cxn ang="0">
                  <a:pos x="T6" y="T7"/>
                </a:cxn>
                <a:cxn ang="0">
                  <a:pos x="T8" y="T9"/>
                </a:cxn>
                <a:cxn ang="0">
                  <a:pos x="T10" y="T11"/>
                </a:cxn>
                <a:cxn ang="0">
                  <a:pos x="T12" y="T13"/>
                </a:cxn>
              </a:cxnLst>
              <a:rect l="0" t="0" r="r" b="b"/>
              <a:pathLst>
                <a:path w="249" h="246">
                  <a:moveTo>
                    <a:pt x="135" y="111"/>
                  </a:moveTo>
                  <a:cubicBezTo>
                    <a:pt x="79" y="55"/>
                    <a:pt x="29" y="13"/>
                    <a:pt x="42" y="0"/>
                  </a:cubicBezTo>
                  <a:cubicBezTo>
                    <a:pt x="13" y="29"/>
                    <a:pt x="13" y="29"/>
                    <a:pt x="13" y="29"/>
                  </a:cubicBezTo>
                  <a:cubicBezTo>
                    <a:pt x="0" y="42"/>
                    <a:pt x="35" y="99"/>
                    <a:pt x="91" y="155"/>
                  </a:cubicBezTo>
                  <a:cubicBezTo>
                    <a:pt x="147" y="212"/>
                    <a:pt x="204" y="247"/>
                    <a:pt x="217" y="234"/>
                  </a:cubicBezTo>
                  <a:cubicBezTo>
                    <a:pt x="249" y="201"/>
                    <a:pt x="249" y="201"/>
                    <a:pt x="249" y="201"/>
                  </a:cubicBezTo>
                  <a:cubicBezTo>
                    <a:pt x="236" y="214"/>
                    <a:pt x="192" y="167"/>
                    <a:pt x="135" y="111"/>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Freeform: Shape 6"/>
            <p:cNvSpPr/>
            <p:nvPr/>
          </p:nvSpPr>
          <p:spPr bwMode="auto">
            <a:xfrm>
              <a:off x="4369" y="2856"/>
              <a:ext cx="511" cy="512"/>
            </a:xfrm>
            <a:custGeom>
              <a:gdLst>
                <a:gd name="T0" fmla="*/ 97 w 216"/>
                <a:gd name="T1" fmla="*/ 119 h 216"/>
                <a:gd name="T2" fmla="*/ 26 w 216"/>
                <a:gd name="T3" fmla="*/ 14 h 216"/>
                <a:gd name="T4" fmla="*/ 12 w 216"/>
                <a:gd name="T5" fmla="*/ 0 h 216"/>
                <a:gd name="T6" fmla="*/ 91 w 216"/>
                <a:gd name="T7" fmla="*/ 125 h 216"/>
                <a:gd name="T8" fmla="*/ 216 w 216"/>
                <a:gd name="T9" fmla="*/ 204 h 216"/>
                <a:gd name="T10" fmla="*/ 202 w 216"/>
                <a:gd name="T11" fmla="*/ 190 h 216"/>
                <a:gd name="T12" fmla="*/ 97 w 216"/>
                <a:gd name="T13" fmla="*/ 119 h 216"/>
              </a:gdLst>
              <a:cxnLst>
                <a:cxn ang="0">
                  <a:pos x="T0" y="T1"/>
                </a:cxn>
                <a:cxn ang="0">
                  <a:pos x="T2" y="T3"/>
                </a:cxn>
                <a:cxn ang="0">
                  <a:pos x="T4" y="T5"/>
                </a:cxn>
                <a:cxn ang="0">
                  <a:pos x="T6" y="T7"/>
                </a:cxn>
                <a:cxn ang="0">
                  <a:pos x="T8" y="T9"/>
                </a:cxn>
                <a:cxn ang="0">
                  <a:pos x="T10" y="T11"/>
                </a:cxn>
                <a:cxn ang="0">
                  <a:pos x="T12" y="T13"/>
                </a:cxn>
              </a:cxnLst>
              <a:rect l="0" t="0" r="r" b="b"/>
              <a:pathLst>
                <a:path w="216" h="216">
                  <a:moveTo>
                    <a:pt x="97" y="119"/>
                  </a:moveTo>
                  <a:cubicBezTo>
                    <a:pt x="49" y="71"/>
                    <a:pt x="18" y="24"/>
                    <a:pt x="26" y="14"/>
                  </a:cubicBezTo>
                  <a:cubicBezTo>
                    <a:pt x="12" y="0"/>
                    <a:pt x="12" y="0"/>
                    <a:pt x="12" y="0"/>
                  </a:cubicBezTo>
                  <a:cubicBezTo>
                    <a:pt x="0" y="14"/>
                    <a:pt x="35" y="69"/>
                    <a:pt x="91" y="125"/>
                  </a:cubicBezTo>
                  <a:cubicBezTo>
                    <a:pt x="147" y="181"/>
                    <a:pt x="202" y="216"/>
                    <a:pt x="216" y="204"/>
                  </a:cubicBezTo>
                  <a:cubicBezTo>
                    <a:pt x="202" y="190"/>
                    <a:pt x="202" y="190"/>
                    <a:pt x="202" y="190"/>
                  </a:cubicBezTo>
                  <a:cubicBezTo>
                    <a:pt x="192" y="199"/>
                    <a:pt x="145" y="167"/>
                    <a:pt x="97" y="119"/>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1" name="Freeform: Shape 7"/>
            <p:cNvSpPr/>
            <p:nvPr/>
          </p:nvSpPr>
          <p:spPr bwMode="auto">
            <a:xfrm>
              <a:off x="3885" y="2934"/>
              <a:ext cx="920" cy="640"/>
            </a:xfrm>
            <a:custGeom>
              <a:gdLst>
                <a:gd name="T0" fmla="*/ 388 w 388"/>
                <a:gd name="T1" fmla="*/ 78 h 270"/>
                <a:gd name="T2" fmla="*/ 309 w 388"/>
                <a:gd name="T3" fmla="*/ 0 h 270"/>
                <a:gd name="T4" fmla="*/ 82 w 388"/>
                <a:gd name="T5" fmla="*/ 125 h 270"/>
                <a:gd name="T6" fmla="*/ 82 w 388"/>
                <a:gd name="T7" fmla="*/ 107 h 270"/>
                <a:gd name="T8" fmla="*/ 61 w 388"/>
                <a:gd name="T9" fmla="*/ 98 h 270"/>
                <a:gd name="T10" fmla="*/ 12 w 388"/>
                <a:gd name="T11" fmla="*/ 153 h 270"/>
                <a:gd name="T12" fmla="*/ 12 w 388"/>
                <a:gd name="T13" fmla="*/ 202 h 270"/>
                <a:gd name="T14" fmla="*/ 61 w 388"/>
                <a:gd name="T15" fmla="*/ 257 h 270"/>
                <a:gd name="T16" fmla="*/ 82 w 388"/>
                <a:gd name="T17" fmla="*/ 248 h 270"/>
                <a:gd name="T18" fmla="*/ 82 w 388"/>
                <a:gd name="T19" fmla="*/ 238 h 270"/>
                <a:gd name="T20" fmla="*/ 388 w 388"/>
                <a:gd name="T21" fmla="*/ 78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270">
                  <a:moveTo>
                    <a:pt x="388" y="78"/>
                  </a:moveTo>
                  <a:cubicBezTo>
                    <a:pt x="309" y="0"/>
                    <a:pt x="309" y="0"/>
                    <a:pt x="309" y="0"/>
                  </a:cubicBezTo>
                  <a:cubicBezTo>
                    <a:pt x="248" y="61"/>
                    <a:pt x="170" y="105"/>
                    <a:pt x="82" y="125"/>
                  </a:cubicBezTo>
                  <a:cubicBezTo>
                    <a:pt x="82" y="107"/>
                    <a:pt x="82" y="107"/>
                    <a:pt x="82" y="107"/>
                  </a:cubicBezTo>
                  <a:cubicBezTo>
                    <a:pt x="82" y="89"/>
                    <a:pt x="73" y="85"/>
                    <a:pt x="61" y="98"/>
                  </a:cubicBezTo>
                  <a:cubicBezTo>
                    <a:pt x="12" y="153"/>
                    <a:pt x="12" y="153"/>
                    <a:pt x="12" y="153"/>
                  </a:cubicBezTo>
                  <a:cubicBezTo>
                    <a:pt x="0" y="167"/>
                    <a:pt x="0" y="189"/>
                    <a:pt x="12" y="202"/>
                  </a:cubicBezTo>
                  <a:cubicBezTo>
                    <a:pt x="61" y="257"/>
                    <a:pt x="61" y="257"/>
                    <a:pt x="61" y="257"/>
                  </a:cubicBezTo>
                  <a:cubicBezTo>
                    <a:pt x="73" y="270"/>
                    <a:pt x="82" y="266"/>
                    <a:pt x="82" y="248"/>
                  </a:cubicBezTo>
                  <a:cubicBezTo>
                    <a:pt x="82" y="238"/>
                    <a:pt x="82" y="238"/>
                    <a:pt x="82" y="238"/>
                  </a:cubicBezTo>
                  <a:cubicBezTo>
                    <a:pt x="201" y="217"/>
                    <a:pt x="306" y="160"/>
                    <a:pt x="388" y="78"/>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 name="Freeform: Shape 9"/>
            <p:cNvSpPr/>
            <p:nvPr/>
          </p:nvSpPr>
          <p:spPr bwMode="auto">
            <a:xfrm>
              <a:off x="4053" y="3147"/>
              <a:ext cx="109" cy="83"/>
            </a:xfrm>
            <a:custGeom>
              <a:gdLst>
                <a:gd name="T0" fmla="*/ 4 w 46"/>
                <a:gd name="T1" fmla="*/ 0 h 35"/>
                <a:gd name="T2" fmla="*/ 0 w 46"/>
                <a:gd name="T3" fmla="*/ 1 h 35"/>
                <a:gd name="T4" fmla="*/ 3 w 46"/>
                <a:gd name="T5" fmla="*/ 0 h 35"/>
                <a:gd name="T6" fmla="*/ 11 w 46"/>
                <a:gd name="T7" fmla="*/ 17 h 35"/>
                <a:gd name="T8" fmla="*/ 11 w 46"/>
                <a:gd name="T9" fmla="*/ 35 h 35"/>
                <a:gd name="T10" fmla="*/ 46 w 46"/>
                <a:gd name="T11" fmla="*/ 26 h 35"/>
                <a:gd name="T12" fmla="*/ 12 w 46"/>
                <a:gd name="T13" fmla="*/ 34 h 35"/>
                <a:gd name="T14" fmla="*/ 12 w 46"/>
                <a:gd name="T15" fmla="*/ 16 h 35"/>
                <a:gd name="T16" fmla="*/ 4 w 46"/>
                <a:gd name="T17" fmla="*/ 0 h 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5">
                  <a:moveTo>
                    <a:pt x="4" y="0"/>
                  </a:moveTo>
                  <a:cubicBezTo>
                    <a:pt x="3" y="0"/>
                    <a:pt x="2" y="0"/>
                    <a:pt x="0" y="1"/>
                  </a:cubicBezTo>
                  <a:cubicBezTo>
                    <a:pt x="1" y="0"/>
                    <a:pt x="2" y="0"/>
                    <a:pt x="3" y="0"/>
                  </a:cubicBezTo>
                  <a:cubicBezTo>
                    <a:pt x="8" y="0"/>
                    <a:pt x="11" y="6"/>
                    <a:pt x="11" y="17"/>
                  </a:cubicBezTo>
                  <a:cubicBezTo>
                    <a:pt x="11" y="35"/>
                    <a:pt x="11" y="35"/>
                    <a:pt x="11" y="35"/>
                  </a:cubicBezTo>
                  <a:cubicBezTo>
                    <a:pt x="23" y="32"/>
                    <a:pt x="35" y="29"/>
                    <a:pt x="46" y="26"/>
                  </a:cubicBezTo>
                  <a:cubicBezTo>
                    <a:pt x="35" y="29"/>
                    <a:pt x="24" y="32"/>
                    <a:pt x="12" y="34"/>
                  </a:cubicBezTo>
                  <a:cubicBezTo>
                    <a:pt x="12" y="16"/>
                    <a:pt x="12" y="16"/>
                    <a:pt x="12" y="16"/>
                  </a:cubicBezTo>
                  <a:cubicBezTo>
                    <a:pt x="12" y="6"/>
                    <a:pt x="9" y="0"/>
                    <a:pt x="4"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 name="Freeform: Shape 10"/>
            <p:cNvSpPr/>
            <p:nvPr/>
          </p:nvSpPr>
          <p:spPr bwMode="auto">
            <a:xfrm>
              <a:off x="3890" y="2934"/>
              <a:ext cx="817" cy="455"/>
            </a:xfrm>
            <a:custGeom>
              <a:gdLst>
                <a:gd name="T0" fmla="*/ 308 w 345"/>
                <a:gd name="T1" fmla="*/ 0 h 192"/>
                <a:gd name="T2" fmla="*/ 115 w 345"/>
                <a:gd name="T3" fmla="*/ 116 h 192"/>
                <a:gd name="T4" fmla="*/ 80 w 345"/>
                <a:gd name="T5" fmla="*/ 125 h 192"/>
                <a:gd name="T6" fmla="*/ 80 w 345"/>
                <a:gd name="T7" fmla="*/ 107 h 192"/>
                <a:gd name="T8" fmla="*/ 72 w 345"/>
                <a:gd name="T9" fmla="*/ 90 h 192"/>
                <a:gd name="T10" fmla="*/ 69 w 345"/>
                <a:gd name="T11" fmla="*/ 91 h 192"/>
                <a:gd name="T12" fmla="*/ 60 w 345"/>
                <a:gd name="T13" fmla="*/ 98 h 192"/>
                <a:gd name="T14" fmla="*/ 11 w 345"/>
                <a:gd name="T15" fmla="*/ 153 h 192"/>
                <a:gd name="T16" fmla="*/ 5 w 345"/>
                <a:gd name="T17" fmla="*/ 192 h 192"/>
                <a:gd name="T18" fmla="*/ 345 w 345"/>
                <a:gd name="T19" fmla="*/ 37 h 192"/>
                <a:gd name="T20" fmla="*/ 308 w 345"/>
                <a:gd name="T21" fmla="*/ 0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5" h="192">
                  <a:moveTo>
                    <a:pt x="308" y="0"/>
                  </a:moveTo>
                  <a:cubicBezTo>
                    <a:pt x="255" y="53"/>
                    <a:pt x="189" y="93"/>
                    <a:pt x="115" y="116"/>
                  </a:cubicBezTo>
                  <a:cubicBezTo>
                    <a:pt x="104" y="119"/>
                    <a:pt x="92" y="122"/>
                    <a:pt x="80" y="125"/>
                  </a:cubicBezTo>
                  <a:cubicBezTo>
                    <a:pt x="80" y="107"/>
                    <a:pt x="80" y="107"/>
                    <a:pt x="80" y="107"/>
                  </a:cubicBezTo>
                  <a:cubicBezTo>
                    <a:pt x="80" y="96"/>
                    <a:pt x="77" y="90"/>
                    <a:pt x="72" y="90"/>
                  </a:cubicBezTo>
                  <a:cubicBezTo>
                    <a:pt x="71" y="90"/>
                    <a:pt x="70" y="90"/>
                    <a:pt x="69" y="91"/>
                  </a:cubicBezTo>
                  <a:cubicBezTo>
                    <a:pt x="66" y="92"/>
                    <a:pt x="63" y="94"/>
                    <a:pt x="60" y="98"/>
                  </a:cubicBezTo>
                  <a:cubicBezTo>
                    <a:pt x="11" y="153"/>
                    <a:pt x="11" y="153"/>
                    <a:pt x="11" y="153"/>
                  </a:cubicBezTo>
                  <a:cubicBezTo>
                    <a:pt x="2" y="163"/>
                    <a:pt x="0" y="179"/>
                    <a:pt x="5" y="192"/>
                  </a:cubicBezTo>
                  <a:cubicBezTo>
                    <a:pt x="138" y="185"/>
                    <a:pt x="257" y="127"/>
                    <a:pt x="345" y="37"/>
                  </a:cubicBezTo>
                  <a:cubicBezTo>
                    <a:pt x="308" y="0"/>
                    <a:pt x="308" y="0"/>
                    <a:pt x="308"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4" name="Freeform: Shape 11"/>
            <p:cNvSpPr/>
            <p:nvPr/>
          </p:nvSpPr>
          <p:spPr bwMode="auto">
            <a:xfrm>
              <a:off x="2270" y="1992"/>
              <a:ext cx="684" cy="189"/>
            </a:xfrm>
            <a:custGeom>
              <a:gdLst>
                <a:gd name="T0" fmla="*/ 144 w 289"/>
                <a:gd name="T1" fmla="*/ 63 h 80"/>
                <a:gd name="T2" fmla="*/ 289 w 289"/>
                <a:gd name="T3" fmla="*/ 75 h 80"/>
                <a:gd name="T4" fmla="*/ 289 w 289"/>
                <a:gd name="T5" fmla="*/ 34 h 80"/>
                <a:gd name="T6" fmla="*/ 144 w 289"/>
                <a:gd name="T7" fmla="*/ 0 h 80"/>
                <a:gd name="T8" fmla="*/ 0 w 289"/>
                <a:gd name="T9" fmla="*/ 34 h 80"/>
                <a:gd name="T10" fmla="*/ 0 w 289"/>
                <a:gd name="T11" fmla="*/ 80 h 80"/>
                <a:gd name="T12" fmla="*/ 144 w 289"/>
                <a:gd name="T13" fmla="*/ 63 h 80"/>
              </a:gdLst>
              <a:cxnLst>
                <a:cxn ang="0">
                  <a:pos x="T0" y="T1"/>
                </a:cxn>
                <a:cxn ang="0">
                  <a:pos x="T2" y="T3"/>
                </a:cxn>
                <a:cxn ang="0">
                  <a:pos x="T4" y="T5"/>
                </a:cxn>
                <a:cxn ang="0">
                  <a:pos x="T6" y="T7"/>
                </a:cxn>
                <a:cxn ang="0">
                  <a:pos x="T8" y="T9"/>
                </a:cxn>
                <a:cxn ang="0">
                  <a:pos x="T10" y="T11"/>
                </a:cxn>
                <a:cxn ang="0">
                  <a:pos x="T12" y="T13"/>
                </a:cxn>
              </a:cxnLst>
              <a:rect l="0" t="0" r="r" b="b"/>
              <a:pathLst>
                <a:path w="289" h="80">
                  <a:moveTo>
                    <a:pt x="144" y="63"/>
                  </a:moveTo>
                  <a:cubicBezTo>
                    <a:pt x="224" y="63"/>
                    <a:pt x="289" y="56"/>
                    <a:pt x="289" y="75"/>
                  </a:cubicBezTo>
                  <a:cubicBezTo>
                    <a:pt x="289" y="34"/>
                    <a:pt x="289" y="34"/>
                    <a:pt x="289" y="34"/>
                  </a:cubicBezTo>
                  <a:cubicBezTo>
                    <a:pt x="289" y="15"/>
                    <a:pt x="224" y="0"/>
                    <a:pt x="144" y="0"/>
                  </a:cubicBezTo>
                  <a:cubicBezTo>
                    <a:pt x="65" y="0"/>
                    <a:pt x="0" y="15"/>
                    <a:pt x="0" y="34"/>
                  </a:cubicBezTo>
                  <a:cubicBezTo>
                    <a:pt x="0" y="80"/>
                    <a:pt x="0" y="80"/>
                    <a:pt x="0" y="80"/>
                  </a:cubicBezTo>
                  <a:cubicBezTo>
                    <a:pt x="0" y="61"/>
                    <a:pt x="65" y="63"/>
                    <a:pt x="144" y="63"/>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Freeform: Shape 12"/>
            <p:cNvSpPr/>
            <p:nvPr/>
          </p:nvSpPr>
          <p:spPr bwMode="auto">
            <a:xfrm>
              <a:off x="2270" y="1980"/>
              <a:ext cx="684" cy="81"/>
            </a:xfrm>
            <a:custGeom>
              <a:gdLst>
                <a:gd name="T0" fmla="*/ 145 w 289"/>
                <a:gd name="T1" fmla="*/ 10 h 34"/>
                <a:gd name="T2" fmla="*/ 269 w 289"/>
                <a:gd name="T3" fmla="*/ 34 h 34"/>
                <a:gd name="T4" fmla="*/ 289 w 289"/>
                <a:gd name="T5" fmla="*/ 34 h 34"/>
                <a:gd name="T6" fmla="*/ 145 w 289"/>
                <a:gd name="T7" fmla="*/ 0 h 34"/>
                <a:gd name="T8" fmla="*/ 0 w 289"/>
                <a:gd name="T9" fmla="*/ 34 h 34"/>
                <a:gd name="T10" fmla="*/ 20 w 289"/>
                <a:gd name="T11" fmla="*/ 34 h 34"/>
                <a:gd name="T12" fmla="*/ 145 w 289"/>
                <a:gd name="T13" fmla="*/ 10 h 34"/>
              </a:gdLst>
              <a:cxnLst>
                <a:cxn ang="0">
                  <a:pos x="T0" y="T1"/>
                </a:cxn>
                <a:cxn ang="0">
                  <a:pos x="T2" y="T3"/>
                </a:cxn>
                <a:cxn ang="0">
                  <a:pos x="T4" y="T5"/>
                </a:cxn>
                <a:cxn ang="0">
                  <a:pos x="T6" y="T7"/>
                </a:cxn>
                <a:cxn ang="0">
                  <a:pos x="T8" y="T9"/>
                </a:cxn>
                <a:cxn ang="0">
                  <a:pos x="T10" y="T11"/>
                </a:cxn>
                <a:cxn ang="0">
                  <a:pos x="T12" y="T13"/>
                </a:cxn>
              </a:cxnLst>
              <a:rect l="0" t="0" r="r" b="b"/>
              <a:pathLst>
                <a:path w="289" h="34">
                  <a:moveTo>
                    <a:pt x="145" y="10"/>
                  </a:moveTo>
                  <a:cubicBezTo>
                    <a:pt x="213" y="10"/>
                    <a:pt x="268" y="20"/>
                    <a:pt x="269" y="34"/>
                  </a:cubicBezTo>
                  <a:cubicBezTo>
                    <a:pt x="289" y="34"/>
                    <a:pt x="289" y="34"/>
                    <a:pt x="289" y="34"/>
                  </a:cubicBezTo>
                  <a:cubicBezTo>
                    <a:pt x="288" y="15"/>
                    <a:pt x="224" y="0"/>
                    <a:pt x="145" y="0"/>
                  </a:cubicBezTo>
                  <a:cubicBezTo>
                    <a:pt x="66" y="0"/>
                    <a:pt x="1" y="15"/>
                    <a:pt x="0" y="34"/>
                  </a:cubicBezTo>
                  <a:cubicBezTo>
                    <a:pt x="20" y="34"/>
                    <a:pt x="20" y="34"/>
                    <a:pt x="20" y="34"/>
                  </a:cubicBezTo>
                  <a:cubicBezTo>
                    <a:pt x="21" y="20"/>
                    <a:pt x="77" y="10"/>
                    <a:pt x="145" y="1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Freeform: Shape 13"/>
            <p:cNvSpPr/>
            <p:nvPr/>
          </p:nvSpPr>
          <p:spPr bwMode="auto">
            <a:xfrm>
              <a:off x="2481" y="1308"/>
              <a:ext cx="504" cy="850"/>
            </a:xfrm>
            <a:custGeom>
              <a:gdLst>
                <a:gd name="T0" fmla="*/ 212 w 213"/>
                <a:gd name="T1" fmla="*/ 113 h 359"/>
                <a:gd name="T2" fmla="*/ 208 w 213"/>
                <a:gd name="T3" fmla="*/ 39 h 359"/>
                <a:gd name="T4" fmla="*/ 173 w 213"/>
                <a:gd name="T5" fmla="*/ 5 h 359"/>
                <a:gd name="T6" fmla="*/ 100 w 213"/>
                <a:gd name="T7" fmla="*/ 1 h 359"/>
                <a:gd name="T8" fmla="*/ 91 w 213"/>
                <a:gd name="T9" fmla="*/ 22 h 359"/>
                <a:gd name="T10" fmla="*/ 102 w 213"/>
                <a:gd name="T11" fmla="*/ 33 h 359"/>
                <a:gd name="T12" fmla="*/ 0 w 213"/>
                <a:gd name="T13" fmla="*/ 359 h 359"/>
                <a:gd name="T14" fmla="*/ 111 w 213"/>
                <a:gd name="T15" fmla="*/ 359 h 359"/>
                <a:gd name="T16" fmla="*/ 182 w 213"/>
                <a:gd name="T17" fmla="*/ 113 h 359"/>
                <a:gd name="T18" fmla="*/ 191 w 213"/>
                <a:gd name="T19" fmla="*/ 122 h 359"/>
                <a:gd name="T20" fmla="*/ 212 w 213"/>
                <a:gd name="T21" fmla="*/ 113 h 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359">
                  <a:moveTo>
                    <a:pt x="212" y="113"/>
                  </a:moveTo>
                  <a:cubicBezTo>
                    <a:pt x="208" y="39"/>
                    <a:pt x="208" y="39"/>
                    <a:pt x="208" y="39"/>
                  </a:cubicBezTo>
                  <a:cubicBezTo>
                    <a:pt x="207" y="21"/>
                    <a:pt x="191" y="6"/>
                    <a:pt x="173" y="5"/>
                  </a:cubicBezTo>
                  <a:cubicBezTo>
                    <a:pt x="100" y="1"/>
                    <a:pt x="100" y="1"/>
                    <a:pt x="100" y="1"/>
                  </a:cubicBezTo>
                  <a:cubicBezTo>
                    <a:pt x="82" y="0"/>
                    <a:pt x="78" y="9"/>
                    <a:pt x="91" y="22"/>
                  </a:cubicBezTo>
                  <a:cubicBezTo>
                    <a:pt x="102" y="33"/>
                    <a:pt x="102" y="33"/>
                    <a:pt x="102" y="33"/>
                  </a:cubicBezTo>
                  <a:cubicBezTo>
                    <a:pt x="38" y="126"/>
                    <a:pt x="0" y="238"/>
                    <a:pt x="0" y="359"/>
                  </a:cubicBezTo>
                  <a:cubicBezTo>
                    <a:pt x="111" y="359"/>
                    <a:pt x="111" y="359"/>
                    <a:pt x="111" y="359"/>
                  </a:cubicBezTo>
                  <a:cubicBezTo>
                    <a:pt x="111" y="269"/>
                    <a:pt x="137" y="184"/>
                    <a:pt x="182" y="113"/>
                  </a:cubicBezTo>
                  <a:cubicBezTo>
                    <a:pt x="191" y="122"/>
                    <a:pt x="191" y="122"/>
                    <a:pt x="191" y="122"/>
                  </a:cubicBezTo>
                  <a:cubicBezTo>
                    <a:pt x="203" y="135"/>
                    <a:pt x="213" y="130"/>
                    <a:pt x="212" y="113"/>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Freeform: Shape 14"/>
            <p:cNvSpPr/>
            <p:nvPr/>
          </p:nvSpPr>
          <p:spPr bwMode="auto">
            <a:xfrm>
              <a:off x="2943" y="1341"/>
              <a:ext cx="41" cy="272"/>
            </a:xfrm>
            <a:custGeom>
              <a:gdLst>
                <a:gd name="T0" fmla="*/ 1 w 18"/>
                <a:gd name="T1" fmla="*/ 0 h 115"/>
                <a:gd name="T2" fmla="*/ 0 w 18"/>
                <a:gd name="T3" fmla="*/ 0 h 115"/>
                <a:gd name="T4" fmla="*/ 13 w 18"/>
                <a:gd name="T5" fmla="*/ 25 h 115"/>
                <a:gd name="T6" fmla="*/ 17 w 18"/>
                <a:gd name="T7" fmla="*/ 99 h 115"/>
                <a:gd name="T8" fmla="*/ 11 w 18"/>
                <a:gd name="T9" fmla="*/ 115 h 115"/>
                <a:gd name="T10" fmla="*/ 18 w 18"/>
                <a:gd name="T11" fmla="*/ 98 h 115"/>
                <a:gd name="T12" fmla="*/ 14 w 18"/>
                <a:gd name="T13" fmla="*/ 25 h 115"/>
                <a:gd name="T14" fmla="*/ 1 w 18"/>
                <a:gd name="T15" fmla="*/ 0 h 11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5">
                  <a:moveTo>
                    <a:pt x="1" y="0"/>
                  </a:moveTo>
                  <a:cubicBezTo>
                    <a:pt x="0" y="0"/>
                    <a:pt x="0" y="0"/>
                    <a:pt x="0" y="0"/>
                  </a:cubicBezTo>
                  <a:cubicBezTo>
                    <a:pt x="7" y="6"/>
                    <a:pt x="12" y="15"/>
                    <a:pt x="13" y="25"/>
                  </a:cubicBezTo>
                  <a:cubicBezTo>
                    <a:pt x="17" y="99"/>
                    <a:pt x="17" y="99"/>
                    <a:pt x="17" y="99"/>
                  </a:cubicBezTo>
                  <a:cubicBezTo>
                    <a:pt x="17" y="108"/>
                    <a:pt x="15" y="113"/>
                    <a:pt x="11" y="115"/>
                  </a:cubicBezTo>
                  <a:cubicBezTo>
                    <a:pt x="16" y="114"/>
                    <a:pt x="18" y="108"/>
                    <a:pt x="18" y="98"/>
                  </a:cubicBezTo>
                  <a:cubicBezTo>
                    <a:pt x="14" y="25"/>
                    <a:pt x="14" y="25"/>
                    <a:pt x="14" y="25"/>
                  </a:cubicBezTo>
                  <a:cubicBezTo>
                    <a:pt x="13" y="15"/>
                    <a:pt x="8" y="6"/>
                    <a:pt x="1"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Freeform: Shape 15"/>
            <p:cNvSpPr/>
            <p:nvPr/>
          </p:nvSpPr>
          <p:spPr bwMode="auto">
            <a:xfrm>
              <a:off x="2755" y="1840"/>
              <a:ext cx="36" cy="151"/>
            </a:xfrm>
            <a:custGeom>
              <a:gdLst>
                <a:gd name="T0" fmla="*/ 15 w 15"/>
                <a:gd name="T1" fmla="*/ 0 h 63"/>
                <a:gd name="T2" fmla="*/ 0 w 15"/>
                <a:gd name="T3" fmla="*/ 63 h 63"/>
                <a:gd name="T4" fmla="*/ 1 w 15"/>
                <a:gd name="T5" fmla="*/ 63 h 63"/>
                <a:gd name="T6" fmla="*/ 15 w 15"/>
                <a:gd name="T7" fmla="*/ 1 h 63"/>
                <a:gd name="T8" fmla="*/ 15 w 15"/>
                <a:gd name="T9" fmla="*/ 0 h 63"/>
              </a:gdLst>
              <a:cxnLst>
                <a:cxn ang="0">
                  <a:pos x="T0" y="T1"/>
                </a:cxn>
                <a:cxn ang="0">
                  <a:pos x="T2" y="T3"/>
                </a:cxn>
                <a:cxn ang="0">
                  <a:pos x="T4" y="T5"/>
                </a:cxn>
                <a:cxn ang="0">
                  <a:pos x="T6" y="T7"/>
                </a:cxn>
                <a:cxn ang="0">
                  <a:pos x="T8" y="T9"/>
                </a:cxn>
              </a:cxnLst>
              <a:rect l="0" t="0" r="r" b="b"/>
              <a:pathLst>
                <a:path w="15" h="62">
                  <a:moveTo>
                    <a:pt x="15" y="0"/>
                  </a:moveTo>
                  <a:cubicBezTo>
                    <a:pt x="9" y="21"/>
                    <a:pt x="4" y="41"/>
                    <a:pt x="0" y="63"/>
                  </a:cubicBezTo>
                  <a:cubicBezTo>
                    <a:pt x="1" y="63"/>
                    <a:pt x="1" y="63"/>
                    <a:pt x="1" y="63"/>
                  </a:cubicBezTo>
                  <a:cubicBezTo>
                    <a:pt x="5" y="42"/>
                    <a:pt x="9" y="21"/>
                    <a:pt x="15" y="1"/>
                  </a:cubicBezTo>
                  <a:cubicBezTo>
                    <a:pt x="15" y="0"/>
                    <a:pt x="15" y="0"/>
                    <a:pt x="15" y="0"/>
                  </a:cubicBezTo>
                </a:path>
              </a:pathLst>
            </a:custGeom>
            <a:solidFill>
              <a:srgbClr val="B3B4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Freeform: Shape 16"/>
            <p:cNvSpPr/>
            <p:nvPr/>
          </p:nvSpPr>
          <p:spPr bwMode="auto">
            <a:xfrm>
              <a:off x="2791" y="1574"/>
              <a:ext cx="121" cy="268"/>
            </a:xfrm>
            <a:custGeom>
              <a:gdLst>
                <a:gd name="T0" fmla="*/ 51 w 51"/>
                <a:gd name="T1" fmla="*/ 0 h 113"/>
                <a:gd name="T2" fmla="*/ 0 w 51"/>
                <a:gd name="T3" fmla="*/ 112 h 113"/>
                <a:gd name="T4" fmla="*/ 0 w 51"/>
                <a:gd name="T5" fmla="*/ 113 h 113"/>
                <a:gd name="T6" fmla="*/ 51 w 51"/>
                <a:gd name="T7" fmla="*/ 0 h 113"/>
                <a:gd name="T8" fmla="*/ 51 w 51"/>
                <a:gd name="T9" fmla="*/ 0 h 113"/>
              </a:gdLst>
              <a:cxnLst>
                <a:cxn ang="0">
                  <a:pos x="T0" y="T1"/>
                </a:cxn>
                <a:cxn ang="0">
                  <a:pos x="T2" y="T3"/>
                </a:cxn>
                <a:cxn ang="0">
                  <a:pos x="T4" y="T5"/>
                </a:cxn>
                <a:cxn ang="0">
                  <a:pos x="T6" y="T7"/>
                </a:cxn>
                <a:cxn ang="0">
                  <a:pos x="T8" y="T9"/>
                </a:cxn>
              </a:cxnLst>
              <a:rect l="0" t="0" r="r" b="b"/>
              <a:pathLst>
                <a:path w="51" h="113">
                  <a:moveTo>
                    <a:pt x="51" y="0"/>
                  </a:moveTo>
                  <a:cubicBezTo>
                    <a:pt x="29" y="35"/>
                    <a:pt x="12" y="72"/>
                    <a:pt x="0" y="112"/>
                  </a:cubicBezTo>
                  <a:cubicBezTo>
                    <a:pt x="0" y="113"/>
                    <a:pt x="0" y="113"/>
                    <a:pt x="0" y="113"/>
                  </a:cubicBezTo>
                  <a:cubicBezTo>
                    <a:pt x="12" y="73"/>
                    <a:pt x="29" y="35"/>
                    <a:pt x="51" y="0"/>
                  </a:cubicBezTo>
                  <a:cubicBezTo>
                    <a:pt x="51" y="0"/>
                    <a:pt x="51" y="0"/>
                    <a:pt x="51"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Freeform: Shape 17"/>
            <p:cNvSpPr/>
            <p:nvPr/>
          </p:nvSpPr>
          <p:spPr bwMode="auto">
            <a:xfrm>
              <a:off x="2745" y="2138"/>
              <a:ext cx="1" cy="20"/>
            </a:xfrm>
            <a:custGeom>
              <a:gdLst>
                <a:gd name="T0" fmla="*/ 1 w 1"/>
                <a:gd name="T1" fmla="*/ 0 h 8"/>
                <a:gd name="T2" fmla="*/ 0 w 1"/>
                <a:gd name="T3" fmla="*/ 0 h 8"/>
                <a:gd name="T4" fmla="*/ 0 w 1"/>
                <a:gd name="T5" fmla="*/ 8 h 8"/>
                <a:gd name="T6" fmla="*/ 1 w 1"/>
                <a:gd name="T7" fmla="*/ 8 h 8"/>
                <a:gd name="T8" fmla="*/ 1 w 1"/>
                <a:gd name="T9" fmla="*/ 0 h 8"/>
              </a:gdLst>
              <a:cxnLst>
                <a:cxn ang="0">
                  <a:pos x="T0" y="T1"/>
                </a:cxn>
                <a:cxn ang="0">
                  <a:pos x="T2" y="T3"/>
                </a:cxn>
                <a:cxn ang="0">
                  <a:pos x="T4" y="T5"/>
                </a:cxn>
                <a:cxn ang="0">
                  <a:pos x="T6" y="T7"/>
                </a:cxn>
                <a:cxn ang="0">
                  <a:pos x="T8" y="T9"/>
                </a:cxn>
              </a:cxnLst>
              <a:rect l="0" t="0" r="r" b="b"/>
              <a:pathLst>
                <a:path w="1" h="8">
                  <a:moveTo>
                    <a:pt x="1" y="0"/>
                  </a:moveTo>
                  <a:cubicBezTo>
                    <a:pt x="0" y="0"/>
                    <a:pt x="0" y="0"/>
                    <a:pt x="0" y="0"/>
                  </a:cubicBezTo>
                  <a:cubicBezTo>
                    <a:pt x="0" y="3"/>
                    <a:pt x="0" y="5"/>
                    <a:pt x="0" y="8"/>
                  </a:cubicBezTo>
                  <a:cubicBezTo>
                    <a:pt x="1" y="8"/>
                    <a:pt x="1" y="8"/>
                    <a:pt x="1" y="8"/>
                  </a:cubicBezTo>
                  <a:cubicBezTo>
                    <a:pt x="1" y="5"/>
                    <a:pt x="1" y="3"/>
                    <a:pt x="1"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Freeform: Shape 18"/>
            <p:cNvSpPr/>
            <p:nvPr/>
          </p:nvSpPr>
          <p:spPr bwMode="auto">
            <a:xfrm>
              <a:off x="2745" y="2010"/>
              <a:ext cx="11" cy="128"/>
            </a:xfrm>
            <a:custGeom>
              <a:gdLst>
                <a:gd name="T0" fmla="*/ 4 w 5"/>
                <a:gd name="T1" fmla="*/ 0 h 54"/>
                <a:gd name="T2" fmla="*/ 0 w 5"/>
                <a:gd name="T3" fmla="*/ 54 h 54"/>
                <a:gd name="T4" fmla="*/ 1 w 5"/>
                <a:gd name="T5" fmla="*/ 54 h 54"/>
                <a:gd name="T6" fmla="*/ 5 w 5"/>
                <a:gd name="T7" fmla="*/ 0 h 54"/>
                <a:gd name="T8" fmla="*/ 4 w 5"/>
                <a:gd name="T9" fmla="*/ 0 h 54"/>
              </a:gdLst>
              <a:cxnLst>
                <a:cxn ang="0">
                  <a:pos x="T0" y="T1"/>
                </a:cxn>
                <a:cxn ang="0">
                  <a:pos x="T2" y="T3"/>
                </a:cxn>
                <a:cxn ang="0">
                  <a:pos x="T4" y="T5"/>
                </a:cxn>
                <a:cxn ang="0">
                  <a:pos x="T6" y="T7"/>
                </a:cxn>
                <a:cxn ang="0">
                  <a:pos x="T8" y="T9"/>
                </a:cxn>
              </a:cxnLst>
              <a:rect l="0" t="0" r="r" b="b"/>
              <a:pathLst>
                <a:path w="5" h="54">
                  <a:moveTo>
                    <a:pt x="4" y="0"/>
                  </a:moveTo>
                  <a:cubicBezTo>
                    <a:pt x="2" y="17"/>
                    <a:pt x="0" y="35"/>
                    <a:pt x="0" y="54"/>
                  </a:cubicBezTo>
                  <a:cubicBezTo>
                    <a:pt x="1" y="54"/>
                    <a:pt x="1" y="54"/>
                    <a:pt x="1" y="54"/>
                  </a:cubicBezTo>
                  <a:cubicBezTo>
                    <a:pt x="1" y="35"/>
                    <a:pt x="3" y="17"/>
                    <a:pt x="5" y="0"/>
                  </a:cubicBezTo>
                  <a:cubicBezTo>
                    <a:pt x="4" y="0"/>
                    <a:pt x="4" y="0"/>
                    <a:pt x="4" y="0"/>
                  </a:cubicBezTo>
                </a:path>
              </a:pathLst>
            </a:custGeom>
            <a:solidFill>
              <a:srgbClr val="48222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Freeform: Shape 19"/>
            <p:cNvSpPr/>
            <p:nvPr/>
          </p:nvSpPr>
          <p:spPr bwMode="auto">
            <a:xfrm>
              <a:off x="2753" y="1990"/>
              <a:ext cx="5" cy="20"/>
            </a:xfrm>
            <a:custGeom>
              <a:gdLst>
                <a:gd name="T0" fmla="*/ 1 w 2"/>
                <a:gd name="T1" fmla="*/ 0 h 9"/>
                <a:gd name="T2" fmla="*/ 0 w 2"/>
                <a:gd name="T3" fmla="*/ 9 h 9"/>
                <a:gd name="T4" fmla="*/ 1 w 2"/>
                <a:gd name="T5" fmla="*/ 9 h 9"/>
                <a:gd name="T6" fmla="*/ 2 w 2"/>
                <a:gd name="T7" fmla="*/ 0 h 9"/>
                <a:gd name="T8" fmla="*/ 1 w 2"/>
                <a:gd name="T9" fmla="*/ 0 h 9"/>
              </a:gdLst>
              <a:cxnLst>
                <a:cxn ang="0">
                  <a:pos x="T0" y="T1"/>
                </a:cxn>
                <a:cxn ang="0">
                  <a:pos x="T2" y="T3"/>
                </a:cxn>
                <a:cxn ang="0">
                  <a:pos x="T4" y="T5"/>
                </a:cxn>
                <a:cxn ang="0">
                  <a:pos x="T6" y="T7"/>
                </a:cxn>
                <a:cxn ang="0">
                  <a:pos x="T8" y="T9"/>
                </a:cxn>
              </a:cxnLst>
              <a:rect l="0" t="0" r="r" b="b"/>
              <a:pathLst>
                <a:path w="2" h="9">
                  <a:moveTo>
                    <a:pt x="1" y="0"/>
                  </a:moveTo>
                  <a:cubicBezTo>
                    <a:pt x="1" y="3"/>
                    <a:pt x="1" y="6"/>
                    <a:pt x="0" y="9"/>
                  </a:cubicBezTo>
                  <a:cubicBezTo>
                    <a:pt x="1" y="9"/>
                    <a:pt x="1" y="9"/>
                    <a:pt x="1" y="9"/>
                  </a:cubicBezTo>
                  <a:cubicBezTo>
                    <a:pt x="1" y="6"/>
                    <a:pt x="2" y="3"/>
                    <a:pt x="2" y="0"/>
                  </a:cubicBezTo>
                  <a:cubicBezTo>
                    <a:pt x="2" y="0"/>
                    <a:pt x="2" y="0"/>
                    <a:pt x="1" y="0"/>
                  </a:cubicBezTo>
                </a:path>
              </a:pathLst>
            </a:custGeom>
            <a:solidFill>
              <a:srgbClr val="7941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Freeform: Shape 20"/>
            <p:cNvSpPr/>
            <p:nvPr/>
          </p:nvSpPr>
          <p:spPr bwMode="auto">
            <a:xfrm>
              <a:off x="2618" y="1341"/>
              <a:ext cx="365" cy="817"/>
            </a:xfrm>
            <a:custGeom>
              <a:gdLst>
                <a:gd name="T0" fmla="*/ 137 w 154"/>
                <a:gd name="T1" fmla="*/ 0 h 345"/>
                <a:gd name="T2" fmla="*/ 0 w 154"/>
                <a:gd name="T3" fmla="*/ 345 h 345"/>
                <a:gd name="T4" fmla="*/ 53 w 154"/>
                <a:gd name="T5" fmla="*/ 345 h 345"/>
                <a:gd name="T6" fmla="*/ 53 w 154"/>
                <a:gd name="T7" fmla="*/ 337 h 345"/>
                <a:gd name="T8" fmla="*/ 57 w 154"/>
                <a:gd name="T9" fmla="*/ 283 h 345"/>
                <a:gd name="T10" fmla="*/ 58 w 154"/>
                <a:gd name="T11" fmla="*/ 274 h 345"/>
                <a:gd name="T12" fmla="*/ 73 w 154"/>
                <a:gd name="T13" fmla="*/ 211 h 345"/>
                <a:gd name="T14" fmla="*/ 124 w 154"/>
                <a:gd name="T15" fmla="*/ 99 h 345"/>
                <a:gd name="T16" fmla="*/ 124 w 154"/>
                <a:gd name="T17" fmla="*/ 99 h 345"/>
                <a:gd name="T18" fmla="*/ 125 w 154"/>
                <a:gd name="T19" fmla="*/ 99 h 345"/>
                <a:gd name="T20" fmla="*/ 134 w 154"/>
                <a:gd name="T21" fmla="*/ 108 h 345"/>
                <a:gd name="T22" fmla="*/ 146 w 154"/>
                <a:gd name="T23" fmla="*/ 115 h 345"/>
                <a:gd name="T24" fmla="*/ 148 w 154"/>
                <a:gd name="T25" fmla="*/ 115 h 345"/>
                <a:gd name="T26" fmla="*/ 154 w 154"/>
                <a:gd name="T27" fmla="*/ 99 h 345"/>
                <a:gd name="T28" fmla="*/ 150 w 154"/>
                <a:gd name="T29" fmla="*/ 25 h 345"/>
                <a:gd name="T30" fmla="*/ 137 w 154"/>
                <a:gd name="T31" fmla="*/ 0 h 3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345">
                  <a:moveTo>
                    <a:pt x="137" y="0"/>
                  </a:moveTo>
                  <a:cubicBezTo>
                    <a:pt x="53" y="91"/>
                    <a:pt x="2" y="212"/>
                    <a:pt x="0" y="345"/>
                  </a:cubicBezTo>
                  <a:cubicBezTo>
                    <a:pt x="53" y="345"/>
                    <a:pt x="53" y="345"/>
                    <a:pt x="53" y="345"/>
                  </a:cubicBezTo>
                  <a:cubicBezTo>
                    <a:pt x="53" y="342"/>
                    <a:pt x="53" y="340"/>
                    <a:pt x="53" y="337"/>
                  </a:cubicBezTo>
                  <a:cubicBezTo>
                    <a:pt x="53" y="318"/>
                    <a:pt x="55" y="300"/>
                    <a:pt x="57" y="283"/>
                  </a:cubicBezTo>
                  <a:cubicBezTo>
                    <a:pt x="58" y="280"/>
                    <a:pt x="58" y="277"/>
                    <a:pt x="58" y="274"/>
                  </a:cubicBezTo>
                  <a:cubicBezTo>
                    <a:pt x="62" y="252"/>
                    <a:pt x="67" y="232"/>
                    <a:pt x="73" y="211"/>
                  </a:cubicBezTo>
                  <a:cubicBezTo>
                    <a:pt x="85" y="171"/>
                    <a:pt x="102" y="134"/>
                    <a:pt x="124" y="99"/>
                  </a:cubicBezTo>
                  <a:cubicBezTo>
                    <a:pt x="124" y="99"/>
                    <a:pt x="124" y="99"/>
                    <a:pt x="124" y="99"/>
                  </a:cubicBezTo>
                  <a:cubicBezTo>
                    <a:pt x="124" y="99"/>
                    <a:pt x="124" y="99"/>
                    <a:pt x="125" y="99"/>
                  </a:cubicBezTo>
                  <a:cubicBezTo>
                    <a:pt x="134" y="108"/>
                    <a:pt x="134" y="108"/>
                    <a:pt x="134" y="108"/>
                  </a:cubicBezTo>
                  <a:cubicBezTo>
                    <a:pt x="138" y="113"/>
                    <a:pt x="143" y="115"/>
                    <a:pt x="146" y="115"/>
                  </a:cubicBezTo>
                  <a:cubicBezTo>
                    <a:pt x="147" y="115"/>
                    <a:pt x="148" y="115"/>
                    <a:pt x="148" y="115"/>
                  </a:cubicBezTo>
                  <a:cubicBezTo>
                    <a:pt x="152" y="113"/>
                    <a:pt x="154" y="108"/>
                    <a:pt x="154" y="99"/>
                  </a:cubicBezTo>
                  <a:cubicBezTo>
                    <a:pt x="150" y="25"/>
                    <a:pt x="150" y="25"/>
                    <a:pt x="150" y="25"/>
                  </a:cubicBezTo>
                  <a:cubicBezTo>
                    <a:pt x="149" y="15"/>
                    <a:pt x="144" y="6"/>
                    <a:pt x="137" y="0"/>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Freeform: Shape 21"/>
            <p:cNvSpPr/>
            <p:nvPr/>
          </p:nvSpPr>
          <p:spPr bwMode="auto">
            <a:xfrm>
              <a:off x="2637" y="2693"/>
              <a:ext cx="585" cy="592"/>
            </a:xfrm>
            <a:custGeom>
              <a:gdLst>
                <a:gd name="T0" fmla="*/ 136 w 247"/>
                <a:gd name="T1" fmla="*/ 136 h 250"/>
                <a:gd name="T2" fmla="*/ 247 w 247"/>
                <a:gd name="T3" fmla="*/ 43 h 250"/>
                <a:gd name="T4" fmla="*/ 217 w 247"/>
                <a:gd name="T5" fmla="*/ 13 h 250"/>
                <a:gd name="T6" fmla="*/ 92 w 247"/>
                <a:gd name="T7" fmla="*/ 92 h 250"/>
                <a:gd name="T8" fmla="*/ 14 w 247"/>
                <a:gd name="T9" fmla="*/ 218 h 250"/>
                <a:gd name="T10" fmla="*/ 46 w 247"/>
                <a:gd name="T11" fmla="*/ 250 h 250"/>
                <a:gd name="T12" fmla="*/ 136 w 247"/>
                <a:gd name="T13" fmla="*/ 136 h 250"/>
              </a:gdLst>
              <a:cxnLst>
                <a:cxn ang="0">
                  <a:pos x="T0" y="T1"/>
                </a:cxn>
                <a:cxn ang="0">
                  <a:pos x="T2" y="T3"/>
                </a:cxn>
                <a:cxn ang="0">
                  <a:pos x="T4" y="T5"/>
                </a:cxn>
                <a:cxn ang="0">
                  <a:pos x="T6" y="T7"/>
                </a:cxn>
                <a:cxn ang="0">
                  <a:pos x="T8" y="T9"/>
                </a:cxn>
                <a:cxn ang="0">
                  <a:pos x="T10" y="T11"/>
                </a:cxn>
                <a:cxn ang="0">
                  <a:pos x="T12" y="T13"/>
                </a:cxn>
              </a:cxnLst>
              <a:rect l="0" t="0" r="r" b="b"/>
              <a:pathLst>
                <a:path w="246" h="250">
                  <a:moveTo>
                    <a:pt x="136" y="136"/>
                  </a:moveTo>
                  <a:cubicBezTo>
                    <a:pt x="192" y="80"/>
                    <a:pt x="233" y="30"/>
                    <a:pt x="247" y="43"/>
                  </a:cubicBezTo>
                  <a:cubicBezTo>
                    <a:pt x="217" y="13"/>
                    <a:pt x="217" y="13"/>
                    <a:pt x="217" y="13"/>
                  </a:cubicBezTo>
                  <a:cubicBezTo>
                    <a:pt x="204" y="0"/>
                    <a:pt x="148" y="35"/>
                    <a:pt x="92" y="92"/>
                  </a:cubicBezTo>
                  <a:cubicBezTo>
                    <a:pt x="35" y="148"/>
                    <a:pt x="0" y="204"/>
                    <a:pt x="14" y="218"/>
                  </a:cubicBezTo>
                  <a:cubicBezTo>
                    <a:pt x="46" y="250"/>
                    <a:pt x="46" y="250"/>
                    <a:pt x="46" y="250"/>
                  </a:cubicBezTo>
                  <a:cubicBezTo>
                    <a:pt x="33" y="237"/>
                    <a:pt x="80" y="192"/>
                    <a:pt x="136" y="136"/>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Freeform: Shape 22"/>
            <p:cNvSpPr/>
            <p:nvPr/>
          </p:nvSpPr>
          <p:spPr bwMode="auto">
            <a:xfrm>
              <a:off x="2641" y="2688"/>
              <a:ext cx="512" cy="512"/>
            </a:xfrm>
            <a:custGeom>
              <a:gdLst>
                <a:gd name="T0" fmla="*/ 97 w 216"/>
                <a:gd name="T1" fmla="*/ 97 h 216"/>
                <a:gd name="T2" fmla="*/ 202 w 216"/>
                <a:gd name="T3" fmla="*/ 26 h 216"/>
                <a:gd name="T4" fmla="*/ 216 w 216"/>
                <a:gd name="T5" fmla="*/ 12 h 216"/>
                <a:gd name="T6" fmla="*/ 91 w 216"/>
                <a:gd name="T7" fmla="*/ 91 h 216"/>
                <a:gd name="T8" fmla="*/ 12 w 216"/>
                <a:gd name="T9" fmla="*/ 216 h 216"/>
                <a:gd name="T10" fmla="*/ 26 w 216"/>
                <a:gd name="T11" fmla="*/ 202 h 216"/>
                <a:gd name="T12" fmla="*/ 97 w 216"/>
                <a:gd name="T13" fmla="*/ 97 h 216"/>
              </a:gdLst>
              <a:cxnLst>
                <a:cxn ang="0">
                  <a:pos x="T0" y="T1"/>
                </a:cxn>
                <a:cxn ang="0">
                  <a:pos x="T2" y="T3"/>
                </a:cxn>
                <a:cxn ang="0">
                  <a:pos x="T4" y="T5"/>
                </a:cxn>
                <a:cxn ang="0">
                  <a:pos x="T6" y="T7"/>
                </a:cxn>
                <a:cxn ang="0">
                  <a:pos x="T8" y="T9"/>
                </a:cxn>
                <a:cxn ang="0">
                  <a:pos x="T10" y="T11"/>
                </a:cxn>
                <a:cxn ang="0">
                  <a:pos x="T12" y="T13"/>
                </a:cxn>
              </a:cxnLst>
              <a:rect l="0" t="0" r="r" b="b"/>
              <a:pathLst>
                <a:path w="216" h="216">
                  <a:moveTo>
                    <a:pt x="97" y="97"/>
                  </a:moveTo>
                  <a:cubicBezTo>
                    <a:pt x="145" y="49"/>
                    <a:pt x="192" y="17"/>
                    <a:pt x="202" y="26"/>
                  </a:cubicBezTo>
                  <a:cubicBezTo>
                    <a:pt x="216" y="12"/>
                    <a:pt x="216" y="12"/>
                    <a:pt x="216" y="12"/>
                  </a:cubicBezTo>
                  <a:cubicBezTo>
                    <a:pt x="202" y="0"/>
                    <a:pt x="146" y="35"/>
                    <a:pt x="91" y="91"/>
                  </a:cubicBezTo>
                  <a:cubicBezTo>
                    <a:pt x="35" y="146"/>
                    <a:pt x="0" y="202"/>
                    <a:pt x="12" y="216"/>
                  </a:cubicBezTo>
                  <a:cubicBezTo>
                    <a:pt x="26" y="202"/>
                    <a:pt x="26" y="202"/>
                    <a:pt x="26" y="202"/>
                  </a:cubicBezTo>
                  <a:cubicBezTo>
                    <a:pt x="17" y="192"/>
                    <a:pt x="49" y="145"/>
                    <a:pt x="97" y="97"/>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Freeform: Shape 23"/>
            <p:cNvSpPr/>
            <p:nvPr/>
          </p:nvSpPr>
          <p:spPr bwMode="auto">
            <a:xfrm>
              <a:off x="2425" y="2192"/>
              <a:ext cx="644" cy="928"/>
            </a:xfrm>
            <a:custGeom>
              <a:gdLst>
                <a:gd name="T0" fmla="*/ 272 w 272"/>
                <a:gd name="T1" fmla="*/ 314 h 392"/>
                <a:gd name="T2" fmla="*/ 146 w 272"/>
                <a:gd name="T3" fmla="*/ 83 h 392"/>
                <a:gd name="T4" fmla="*/ 163 w 272"/>
                <a:gd name="T5" fmla="*/ 83 h 392"/>
                <a:gd name="T6" fmla="*/ 171 w 272"/>
                <a:gd name="T7" fmla="*/ 61 h 392"/>
                <a:gd name="T8" fmla="*/ 116 w 272"/>
                <a:gd name="T9" fmla="*/ 12 h 392"/>
                <a:gd name="T10" fmla="*/ 68 w 272"/>
                <a:gd name="T11" fmla="*/ 12 h 392"/>
                <a:gd name="T12" fmla="*/ 13 w 272"/>
                <a:gd name="T13" fmla="*/ 61 h 392"/>
                <a:gd name="T14" fmla="*/ 21 w 272"/>
                <a:gd name="T15" fmla="*/ 83 h 392"/>
                <a:gd name="T16" fmla="*/ 34 w 272"/>
                <a:gd name="T17" fmla="*/ 83 h 392"/>
                <a:gd name="T18" fmla="*/ 193 w 272"/>
                <a:gd name="T19" fmla="*/ 392 h 392"/>
                <a:gd name="T20" fmla="*/ 272 w 272"/>
                <a:gd name="T21" fmla="*/ 314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2" h="392">
                  <a:moveTo>
                    <a:pt x="272" y="314"/>
                  </a:moveTo>
                  <a:cubicBezTo>
                    <a:pt x="210" y="252"/>
                    <a:pt x="165" y="172"/>
                    <a:pt x="146" y="83"/>
                  </a:cubicBezTo>
                  <a:cubicBezTo>
                    <a:pt x="163" y="83"/>
                    <a:pt x="163" y="83"/>
                    <a:pt x="163" y="83"/>
                  </a:cubicBezTo>
                  <a:cubicBezTo>
                    <a:pt x="181" y="83"/>
                    <a:pt x="184" y="73"/>
                    <a:pt x="171" y="61"/>
                  </a:cubicBezTo>
                  <a:cubicBezTo>
                    <a:pt x="116" y="12"/>
                    <a:pt x="116" y="12"/>
                    <a:pt x="116" y="12"/>
                  </a:cubicBezTo>
                  <a:cubicBezTo>
                    <a:pt x="103" y="0"/>
                    <a:pt x="81" y="0"/>
                    <a:pt x="68" y="12"/>
                  </a:cubicBezTo>
                  <a:cubicBezTo>
                    <a:pt x="13" y="61"/>
                    <a:pt x="13" y="61"/>
                    <a:pt x="13" y="61"/>
                  </a:cubicBezTo>
                  <a:cubicBezTo>
                    <a:pt x="0" y="73"/>
                    <a:pt x="3" y="83"/>
                    <a:pt x="21" y="83"/>
                  </a:cubicBezTo>
                  <a:cubicBezTo>
                    <a:pt x="34" y="83"/>
                    <a:pt x="34" y="83"/>
                    <a:pt x="34" y="83"/>
                  </a:cubicBezTo>
                  <a:cubicBezTo>
                    <a:pt x="54" y="203"/>
                    <a:pt x="111" y="310"/>
                    <a:pt x="193" y="392"/>
                  </a:cubicBezTo>
                  <a:cubicBezTo>
                    <a:pt x="272" y="314"/>
                    <a:pt x="272" y="314"/>
                    <a:pt x="272" y="314"/>
                  </a:cubicBezTo>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Freeform: Shape 24"/>
            <p:cNvSpPr/>
            <p:nvPr/>
          </p:nvSpPr>
          <p:spPr bwMode="auto">
            <a:xfrm>
              <a:off x="2617" y="2198"/>
              <a:ext cx="64" cy="9"/>
            </a:xfrm>
            <a:custGeom>
              <a:gdLst>
                <a:gd name="T0" fmla="*/ 11 w 27"/>
                <a:gd name="T1" fmla="*/ 0 h 4"/>
                <a:gd name="T2" fmla="*/ 0 w 27"/>
                <a:gd name="T3" fmla="*/ 2 h 4"/>
                <a:gd name="T4" fmla="*/ 0 w 27"/>
                <a:gd name="T5" fmla="*/ 2 h 4"/>
                <a:gd name="T6" fmla="*/ 11 w 27"/>
                <a:gd name="T7" fmla="*/ 0 h 4"/>
                <a:gd name="T8" fmla="*/ 27 w 27"/>
                <a:gd name="T9" fmla="*/ 4 h 4"/>
                <a:gd name="T10" fmla="*/ 11 w 27"/>
                <a:gd name="T11" fmla="*/ 0 h 4"/>
              </a:gdLst>
              <a:cxnLst>
                <a:cxn ang="0">
                  <a:pos x="T0" y="T1"/>
                </a:cxn>
                <a:cxn ang="0">
                  <a:pos x="T2" y="T3"/>
                </a:cxn>
                <a:cxn ang="0">
                  <a:pos x="T4" y="T5"/>
                </a:cxn>
                <a:cxn ang="0">
                  <a:pos x="T6" y="T7"/>
                </a:cxn>
                <a:cxn ang="0">
                  <a:pos x="T8" y="T9"/>
                </a:cxn>
                <a:cxn ang="0">
                  <a:pos x="T10" y="T11"/>
                </a:cxn>
              </a:cxnLst>
              <a:rect l="0" t="0" r="r" b="b"/>
              <a:pathLst>
                <a:path w="27" h="4">
                  <a:moveTo>
                    <a:pt x="11" y="0"/>
                  </a:moveTo>
                  <a:cubicBezTo>
                    <a:pt x="7" y="0"/>
                    <a:pt x="3" y="1"/>
                    <a:pt x="0" y="2"/>
                  </a:cubicBezTo>
                  <a:cubicBezTo>
                    <a:pt x="0" y="2"/>
                    <a:pt x="0" y="2"/>
                    <a:pt x="0" y="2"/>
                  </a:cubicBezTo>
                  <a:cubicBezTo>
                    <a:pt x="4" y="1"/>
                    <a:pt x="7" y="0"/>
                    <a:pt x="11" y="0"/>
                  </a:cubicBezTo>
                  <a:cubicBezTo>
                    <a:pt x="17" y="0"/>
                    <a:pt x="22" y="1"/>
                    <a:pt x="27" y="4"/>
                  </a:cubicBezTo>
                  <a:cubicBezTo>
                    <a:pt x="22" y="1"/>
                    <a:pt x="16" y="0"/>
                    <a:pt x="11"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Freeform: Shape 25"/>
            <p:cNvSpPr/>
            <p:nvPr/>
          </p:nvSpPr>
          <p:spPr bwMode="auto">
            <a:xfrm>
              <a:off x="2617" y="2198"/>
              <a:ext cx="449" cy="830"/>
            </a:xfrm>
            <a:custGeom>
              <a:gdLst>
                <a:gd name="T0" fmla="*/ 11 w 190"/>
                <a:gd name="T1" fmla="*/ 0 h 351"/>
                <a:gd name="T2" fmla="*/ 0 w 190"/>
                <a:gd name="T3" fmla="*/ 2 h 351"/>
                <a:gd name="T4" fmla="*/ 149 w 190"/>
                <a:gd name="T5" fmla="*/ 351 h 351"/>
                <a:gd name="T6" fmla="*/ 190 w 190"/>
                <a:gd name="T7" fmla="*/ 311 h 351"/>
                <a:gd name="T8" fmla="*/ 190 w 190"/>
                <a:gd name="T9" fmla="*/ 311 h 351"/>
                <a:gd name="T10" fmla="*/ 65 w 190"/>
                <a:gd name="T11" fmla="*/ 80 h 351"/>
                <a:gd name="T12" fmla="*/ 81 w 190"/>
                <a:gd name="T13" fmla="*/ 80 h 351"/>
                <a:gd name="T14" fmla="*/ 90 w 190"/>
                <a:gd name="T15" fmla="*/ 58 h 351"/>
                <a:gd name="T16" fmla="*/ 35 w 190"/>
                <a:gd name="T17" fmla="*/ 9 h 351"/>
                <a:gd name="T18" fmla="*/ 27 w 190"/>
                <a:gd name="T19" fmla="*/ 4 h 351"/>
                <a:gd name="T20" fmla="*/ 11 w 190"/>
                <a:gd name="T21" fmla="*/ 0 h 3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351">
                  <a:moveTo>
                    <a:pt x="11" y="0"/>
                  </a:moveTo>
                  <a:cubicBezTo>
                    <a:pt x="7" y="0"/>
                    <a:pt x="4" y="1"/>
                    <a:pt x="0" y="2"/>
                  </a:cubicBezTo>
                  <a:cubicBezTo>
                    <a:pt x="3" y="138"/>
                    <a:pt x="60" y="261"/>
                    <a:pt x="149" y="351"/>
                  </a:cubicBezTo>
                  <a:cubicBezTo>
                    <a:pt x="190" y="311"/>
                    <a:pt x="190" y="311"/>
                    <a:pt x="190" y="311"/>
                  </a:cubicBezTo>
                  <a:cubicBezTo>
                    <a:pt x="190" y="311"/>
                    <a:pt x="190" y="311"/>
                    <a:pt x="190" y="311"/>
                  </a:cubicBezTo>
                  <a:cubicBezTo>
                    <a:pt x="128" y="248"/>
                    <a:pt x="84" y="169"/>
                    <a:pt x="65" y="80"/>
                  </a:cubicBezTo>
                  <a:cubicBezTo>
                    <a:pt x="81" y="80"/>
                    <a:pt x="81" y="80"/>
                    <a:pt x="81" y="80"/>
                  </a:cubicBezTo>
                  <a:cubicBezTo>
                    <a:pt x="99" y="80"/>
                    <a:pt x="103" y="70"/>
                    <a:pt x="90" y="58"/>
                  </a:cubicBezTo>
                  <a:cubicBezTo>
                    <a:pt x="35" y="9"/>
                    <a:pt x="35" y="9"/>
                    <a:pt x="35" y="9"/>
                  </a:cubicBezTo>
                  <a:cubicBezTo>
                    <a:pt x="32" y="7"/>
                    <a:pt x="30" y="5"/>
                    <a:pt x="27" y="4"/>
                  </a:cubicBezTo>
                  <a:cubicBezTo>
                    <a:pt x="22" y="1"/>
                    <a:pt x="17" y="0"/>
                    <a:pt x="11" y="0"/>
                  </a:cubicBez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Freeform: Shape 26"/>
            <p:cNvSpPr/>
            <p:nvPr/>
          </p:nvSpPr>
          <p:spPr bwMode="auto">
            <a:xfrm>
              <a:off x="3674" y="3046"/>
              <a:ext cx="187" cy="684"/>
            </a:xfrm>
            <a:custGeom>
              <a:gdLst>
                <a:gd name="T0" fmla="*/ 62 w 79"/>
                <a:gd name="T1" fmla="*/ 145 h 289"/>
                <a:gd name="T2" fmla="*/ 75 w 79"/>
                <a:gd name="T3" fmla="*/ 0 h 289"/>
                <a:gd name="T4" fmla="*/ 33 w 79"/>
                <a:gd name="T5" fmla="*/ 0 h 289"/>
                <a:gd name="T6" fmla="*/ 0 w 79"/>
                <a:gd name="T7" fmla="*/ 145 h 289"/>
                <a:gd name="T8" fmla="*/ 33 w 79"/>
                <a:gd name="T9" fmla="*/ 289 h 289"/>
                <a:gd name="T10" fmla="*/ 79 w 79"/>
                <a:gd name="T11" fmla="*/ 289 h 289"/>
                <a:gd name="T12" fmla="*/ 62 w 79"/>
                <a:gd name="T13" fmla="*/ 145 h 289"/>
              </a:gdLst>
              <a:cxnLst>
                <a:cxn ang="0">
                  <a:pos x="T0" y="T1"/>
                </a:cxn>
                <a:cxn ang="0">
                  <a:pos x="T2" y="T3"/>
                </a:cxn>
                <a:cxn ang="0">
                  <a:pos x="T4" y="T5"/>
                </a:cxn>
                <a:cxn ang="0">
                  <a:pos x="T6" y="T7"/>
                </a:cxn>
                <a:cxn ang="0">
                  <a:pos x="T8" y="T9"/>
                </a:cxn>
                <a:cxn ang="0">
                  <a:pos x="T10" y="T11"/>
                </a:cxn>
                <a:cxn ang="0">
                  <a:pos x="T12" y="T13"/>
                </a:cxn>
              </a:cxnLst>
              <a:rect l="0" t="0" r="r" b="b"/>
              <a:pathLst>
                <a:path w="79" h="289">
                  <a:moveTo>
                    <a:pt x="62" y="145"/>
                  </a:moveTo>
                  <a:cubicBezTo>
                    <a:pt x="62" y="65"/>
                    <a:pt x="56" y="0"/>
                    <a:pt x="75" y="0"/>
                  </a:cubicBezTo>
                  <a:cubicBezTo>
                    <a:pt x="33" y="0"/>
                    <a:pt x="33" y="0"/>
                    <a:pt x="33" y="0"/>
                  </a:cubicBezTo>
                  <a:cubicBezTo>
                    <a:pt x="15" y="0"/>
                    <a:pt x="0" y="65"/>
                    <a:pt x="0" y="145"/>
                  </a:cubicBezTo>
                  <a:cubicBezTo>
                    <a:pt x="0" y="224"/>
                    <a:pt x="15" y="289"/>
                    <a:pt x="33" y="289"/>
                  </a:cubicBezTo>
                  <a:cubicBezTo>
                    <a:pt x="79" y="289"/>
                    <a:pt x="79" y="289"/>
                    <a:pt x="79" y="289"/>
                  </a:cubicBezTo>
                  <a:cubicBezTo>
                    <a:pt x="61" y="289"/>
                    <a:pt x="62" y="224"/>
                    <a:pt x="62" y="145"/>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Freeform: Shape 27"/>
            <p:cNvSpPr/>
            <p:nvPr/>
          </p:nvSpPr>
          <p:spPr bwMode="auto">
            <a:xfrm>
              <a:off x="3662" y="3046"/>
              <a:ext cx="79" cy="684"/>
            </a:xfrm>
            <a:custGeom>
              <a:gdLst>
                <a:gd name="T0" fmla="*/ 9 w 33"/>
                <a:gd name="T1" fmla="*/ 144 h 289"/>
                <a:gd name="T2" fmla="*/ 33 w 33"/>
                <a:gd name="T3" fmla="*/ 20 h 289"/>
                <a:gd name="T4" fmla="*/ 33 w 33"/>
                <a:gd name="T5" fmla="*/ 0 h 289"/>
                <a:gd name="T6" fmla="*/ 0 w 33"/>
                <a:gd name="T7" fmla="*/ 144 h 289"/>
                <a:gd name="T8" fmla="*/ 33 w 33"/>
                <a:gd name="T9" fmla="*/ 289 h 289"/>
                <a:gd name="T10" fmla="*/ 33 w 33"/>
                <a:gd name="T11" fmla="*/ 269 h 289"/>
                <a:gd name="T12" fmla="*/ 9 w 33"/>
                <a:gd name="T13" fmla="*/ 144 h 289"/>
              </a:gdLst>
              <a:cxnLst>
                <a:cxn ang="0">
                  <a:pos x="T0" y="T1"/>
                </a:cxn>
                <a:cxn ang="0">
                  <a:pos x="T2" y="T3"/>
                </a:cxn>
                <a:cxn ang="0">
                  <a:pos x="T4" y="T5"/>
                </a:cxn>
                <a:cxn ang="0">
                  <a:pos x="T6" y="T7"/>
                </a:cxn>
                <a:cxn ang="0">
                  <a:pos x="T8" y="T9"/>
                </a:cxn>
                <a:cxn ang="0">
                  <a:pos x="T10" y="T11"/>
                </a:cxn>
                <a:cxn ang="0">
                  <a:pos x="T12" y="T13"/>
                </a:cxn>
              </a:cxnLst>
              <a:rect l="0" t="0" r="r" b="b"/>
              <a:pathLst>
                <a:path w="33" h="289">
                  <a:moveTo>
                    <a:pt x="9" y="144"/>
                  </a:moveTo>
                  <a:cubicBezTo>
                    <a:pt x="9" y="76"/>
                    <a:pt x="20" y="21"/>
                    <a:pt x="33" y="20"/>
                  </a:cubicBezTo>
                  <a:cubicBezTo>
                    <a:pt x="33" y="0"/>
                    <a:pt x="33" y="0"/>
                    <a:pt x="33" y="0"/>
                  </a:cubicBezTo>
                  <a:cubicBezTo>
                    <a:pt x="15" y="1"/>
                    <a:pt x="0" y="65"/>
                    <a:pt x="0" y="144"/>
                  </a:cubicBezTo>
                  <a:cubicBezTo>
                    <a:pt x="0" y="224"/>
                    <a:pt x="15" y="288"/>
                    <a:pt x="33" y="289"/>
                  </a:cubicBezTo>
                  <a:cubicBezTo>
                    <a:pt x="33" y="269"/>
                    <a:pt x="33" y="269"/>
                    <a:pt x="33" y="269"/>
                  </a:cubicBezTo>
                  <a:cubicBezTo>
                    <a:pt x="20" y="268"/>
                    <a:pt x="9" y="213"/>
                    <a:pt x="9" y="144"/>
                  </a:cubicBezTo>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Freeform: Shape 28"/>
            <p:cNvSpPr/>
            <p:nvPr/>
          </p:nvSpPr>
          <p:spPr bwMode="auto">
            <a:xfrm>
              <a:off x="3821" y="3254"/>
              <a:ext cx="24" cy="135"/>
            </a:xfrm>
            <a:custGeom>
              <a:gdLst>
                <a:gd name="T0" fmla="*/ 0 w 10"/>
                <a:gd name="T1" fmla="*/ 0 h 57"/>
                <a:gd name="T2" fmla="*/ 0 w 10"/>
                <a:gd name="T3" fmla="*/ 1 h 57"/>
                <a:gd name="T4" fmla="*/ 9 w 10"/>
                <a:gd name="T5" fmla="*/ 1 h 57"/>
                <a:gd name="T6" fmla="*/ 9 w 10"/>
                <a:gd name="T7" fmla="*/ 57 h 57"/>
                <a:gd name="T8" fmla="*/ 10 w 10"/>
                <a:gd name="T9" fmla="*/ 57 h 57"/>
                <a:gd name="T10" fmla="*/ 10 w 10"/>
                <a:gd name="T11" fmla="*/ 0 h 57"/>
                <a:gd name="T12" fmla="*/ 0 w 10"/>
                <a:gd name="T13" fmla="*/ 0 h 57"/>
              </a:gdLst>
              <a:cxnLst>
                <a:cxn ang="0">
                  <a:pos x="T0" y="T1"/>
                </a:cxn>
                <a:cxn ang="0">
                  <a:pos x="T2" y="T3"/>
                </a:cxn>
                <a:cxn ang="0">
                  <a:pos x="T4" y="T5"/>
                </a:cxn>
                <a:cxn ang="0">
                  <a:pos x="T6" y="T7"/>
                </a:cxn>
                <a:cxn ang="0">
                  <a:pos x="T8" y="T9"/>
                </a:cxn>
                <a:cxn ang="0">
                  <a:pos x="T10" y="T11"/>
                </a:cxn>
                <a:cxn ang="0">
                  <a:pos x="T12" y="T13"/>
                </a:cxn>
              </a:cxnLst>
              <a:rect l="0" t="0" r="r" b="b"/>
              <a:pathLst>
                <a:path w="10" h="57">
                  <a:moveTo>
                    <a:pt x="0" y="0"/>
                  </a:moveTo>
                  <a:cubicBezTo>
                    <a:pt x="0" y="1"/>
                    <a:pt x="0" y="1"/>
                    <a:pt x="0" y="1"/>
                  </a:cubicBezTo>
                  <a:cubicBezTo>
                    <a:pt x="3" y="1"/>
                    <a:pt x="6" y="1"/>
                    <a:pt x="9" y="1"/>
                  </a:cubicBezTo>
                  <a:cubicBezTo>
                    <a:pt x="9" y="57"/>
                    <a:pt x="9" y="57"/>
                    <a:pt x="9" y="57"/>
                  </a:cubicBezTo>
                  <a:cubicBezTo>
                    <a:pt x="10" y="57"/>
                    <a:pt x="10" y="57"/>
                    <a:pt x="10" y="57"/>
                  </a:cubicBezTo>
                  <a:cubicBezTo>
                    <a:pt x="10" y="0"/>
                    <a:pt x="10" y="0"/>
                    <a:pt x="10" y="0"/>
                  </a:cubicBezTo>
                  <a:cubicBezTo>
                    <a:pt x="6" y="0"/>
                    <a:pt x="3" y="0"/>
                    <a:pt x="0"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Freeform: Shape 29"/>
            <p:cNvSpPr/>
            <p:nvPr/>
          </p:nvSpPr>
          <p:spPr bwMode="auto">
            <a:xfrm>
              <a:off x="4726" y="2136"/>
              <a:ext cx="684" cy="191"/>
            </a:xfrm>
            <a:custGeom>
              <a:gdLst>
                <a:gd name="T0" fmla="*/ 145 w 289"/>
                <a:gd name="T1" fmla="*/ 17 h 80"/>
                <a:gd name="T2" fmla="*/ 0 w 289"/>
                <a:gd name="T3" fmla="*/ 5 h 80"/>
                <a:gd name="T4" fmla="*/ 0 w 289"/>
                <a:gd name="T5" fmla="*/ 46 h 80"/>
                <a:gd name="T6" fmla="*/ 145 w 289"/>
                <a:gd name="T7" fmla="*/ 80 h 80"/>
                <a:gd name="T8" fmla="*/ 289 w 289"/>
                <a:gd name="T9" fmla="*/ 46 h 80"/>
                <a:gd name="T10" fmla="*/ 289 w 289"/>
                <a:gd name="T11" fmla="*/ 0 h 80"/>
                <a:gd name="T12" fmla="*/ 145 w 289"/>
                <a:gd name="T13" fmla="*/ 17 h 80"/>
              </a:gdLst>
              <a:cxnLst>
                <a:cxn ang="0">
                  <a:pos x="T0" y="T1"/>
                </a:cxn>
                <a:cxn ang="0">
                  <a:pos x="T2" y="T3"/>
                </a:cxn>
                <a:cxn ang="0">
                  <a:pos x="T4" y="T5"/>
                </a:cxn>
                <a:cxn ang="0">
                  <a:pos x="T6" y="T7"/>
                </a:cxn>
                <a:cxn ang="0">
                  <a:pos x="T8" y="T9"/>
                </a:cxn>
                <a:cxn ang="0">
                  <a:pos x="T10" y="T11"/>
                </a:cxn>
                <a:cxn ang="0">
                  <a:pos x="T12" y="T13"/>
                </a:cxn>
              </a:cxnLst>
              <a:rect l="0" t="0" r="r" b="b"/>
              <a:pathLst>
                <a:path w="289" h="80">
                  <a:moveTo>
                    <a:pt x="145" y="17"/>
                  </a:moveTo>
                  <a:cubicBezTo>
                    <a:pt x="65" y="17"/>
                    <a:pt x="0" y="23"/>
                    <a:pt x="0" y="5"/>
                  </a:cubicBezTo>
                  <a:cubicBezTo>
                    <a:pt x="0" y="46"/>
                    <a:pt x="0" y="46"/>
                    <a:pt x="0" y="46"/>
                  </a:cubicBezTo>
                  <a:cubicBezTo>
                    <a:pt x="0" y="65"/>
                    <a:pt x="65" y="80"/>
                    <a:pt x="145" y="80"/>
                  </a:cubicBezTo>
                  <a:cubicBezTo>
                    <a:pt x="224" y="80"/>
                    <a:pt x="289" y="65"/>
                    <a:pt x="289" y="46"/>
                  </a:cubicBezTo>
                  <a:cubicBezTo>
                    <a:pt x="289" y="0"/>
                    <a:pt x="289" y="0"/>
                    <a:pt x="289" y="0"/>
                  </a:cubicBezTo>
                  <a:cubicBezTo>
                    <a:pt x="289" y="18"/>
                    <a:pt x="224" y="17"/>
                    <a:pt x="145" y="17"/>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Freeform: Shape 30"/>
            <p:cNvSpPr/>
            <p:nvPr/>
          </p:nvSpPr>
          <p:spPr bwMode="auto">
            <a:xfrm>
              <a:off x="4726" y="2257"/>
              <a:ext cx="684" cy="79"/>
            </a:xfrm>
            <a:custGeom>
              <a:gdLst>
                <a:gd name="T0" fmla="*/ 144 w 289"/>
                <a:gd name="T1" fmla="*/ 24 h 33"/>
                <a:gd name="T2" fmla="*/ 20 w 289"/>
                <a:gd name="T3" fmla="*/ 0 h 33"/>
                <a:gd name="T4" fmla="*/ 0 w 289"/>
                <a:gd name="T5" fmla="*/ 0 h 33"/>
                <a:gd name="T6" fmla="*/ 144 w 289"/>
                <a:gd name="T7" fmla="*/ 33 h 33"/>
                <a:gd name="T8" fmla="*/ 289 w 289"/>
                <a:gd name="T9" fmla="*/ 0 h 33"/>
                <a:gd name="T10" fmla="*/ 269 w 289"/>
                <a:gd name="T11" fmla="*/ 0 h 33"/>
                <a:gd name="T12" fmla="*/ 144 w 289"/>
                <a:gd name="T13" fmla="*/ 24 h 33"/>
              </a:gdLst>
              <a:cxnLst>
                <a:cxn ang="0">
                  <a:pos x="T0" y="T1"/>
                </a:cxn>
                <a:cxn ang="0">
                  <a:pos x="T2" y="T3"/>
                </a:cxn>
                <a:cxn ang="0">
                  <a:pos x="T4" y="T5"/>
                </a:cxn>
                <a:cxn ang="0">
                  <a:pos x="T6" y="T7"/>
                </a:cxn>
                <a:cxn ang="0">
                  <a:pos x="T8" y="T9"/>
                </a:cxn>
                <a:cxn ang="0">
                  <a:pos x="T10" y="T11"/>
                </a:cxn>
                <a:cxn ang="0">
                  <a:pos x="T12" y="T13"/>
                </a:cxn>
              </a:cxnLst>
              <a:rect l="0" t="0" r="r" b="b"/>
              <a:pathLst>
                <a:path w="289" h="33">
                  <a:moveTo>
                    <a:pt x="144" y="24"/>
                  </a:moveTo>
                  <a:cubicBezTo>
                    <a:pt x="76" y="24"/>
                    <a:pt x="21" y="13"/>
                    <a:pt x="20" y="0"/>
                  </a:cubicBezTo>
                  <a:cubicBezTo>
                    <a:pt x="0" y="0"/>
                    <a:pt x="0" y="0"/>
                    <a:pt x="0" y="0"/>
                  </a:cubicBezTo>
                  <a:cubicBezTo>
                    <a:pt x="1" y="18"/>
                    <a:pt x="65" y="33"/>
                    <a:pt x="144" y="33"/>
                  </a:cubicBezTo>
                  <a:cubicBezTo>
                    <a:pt x="223" y="33"/>
                    <a:pt x="288" y="18"/>
                    <a:pt x="289" y="0"/>
                  </a:cubicBezTo>
                  <a:cubicBezTo>
                    <a:pt x="269" y="0"/>
                    <a:pt x="269" y="0"/>
                    <a:pt x="269" y="0"/>
                  </a:cubicBezTo>
                  <a:cubicBezTo>
                    <a:pt x="268" y="13"/>
                    <a:pt x="212" y="24"/>
                    <a:pt x="144" y="24"/>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Freeform: Shape 31"/>
            <p:cNvSpPr/>
            <p:nvPr/>
          </p:nvSpPr>
          <p:spPr bwMode="auto">
            <a:xfrm>
              <a:off x="4697" y="2158"/>
              <a:ext cx="505" cy="852"/>
            </a:xfrm>
            <a:custGeom>
              <a:gdLst>
                <a:gd name="T0" fmla="*/ 111 w 213"/>
                <a:gd name="T1" fmla="*/ 326 h 360"/>
                <a:gd name="T2" fmla="*/ 213 w 213"/>
                <a:gd name="T3" fmla="*/ 0 h 360"/>
                <a:gd name="T4" fmla="*/ 102 w 213"/>
                <a:gd name="T5" fmla="*/ 0 h 360"/>
                <a:gd name="T6" fmla="*/ 31 w 213"/>
                <a:gd name="T7" fmla="*/ 246 h 360"/>
                <a:gd name="T8" fmla="*/ 22 w 213"/>
                <a:gd name="T9" fmla="*/ 237 h 360"/>
                <a:gd name="T10" fmla="*/ 1 w 213"/>
                <a:gd name="T11" fmla="*/ 247 h 360"/>
                <a:gd name="T12" fmla="*/ 5 w 213"/>
                <a:gd name="T13" fmla="*/ 320 h 360"/>
                <a:gd name="T14" fmla="*/ 40 w 213"/>
                <a:gd name="T15" fmla="*/ 354 h 360"/>
                <a:gd name="T16" fmla="*/ 113 w 213"/>
                <a:gd name="T17" fmla="*/ 359 h 360"/>
                <a:gd name="T18" fmla="*/ 122 w 213"/>
                <a:gd name="T19" fmla="*/ 337 h 360"/>
                <a:gd name="T20" fmla="*/ 111 w 213"/>
                <a:gd name="T21" fmla="*/ 326 h 3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360">
                  <a:moveTo>
                    <a:pt x="111" y="326"/>
                  </a:moveTo>
                  <a:cubicBezTo>
                    <a:pt x="175" y="233"/>
                    <a:pt x="213" y="121"/>
                    <a:pt x="213" y="0"/>
                  </a:cubicBezTo>
                  <a:cubicBezTo>
                    <a:pt x="102" y="0"/>
                    <a:pt x="102" y="0"/>
                    <a:pt x="102" y="0"/>
                  </a:cubicBezTo>
                  <a:cubicBezTo>
                    <a:pt x="102" y="91"/>
                    <a:pt x="76" y="175"/>
                    <a:pt x="31" y="246"/>
                  </a:cubicBezTo>
                  <a:cubicBezTo>
                    <a:pt x="22" y="237"/>
                    <a:pt x="22" y="237"/>
                    <a:pt x="22" y="237"/>
                  </a:cubicBezTo>
                  <a:cubicBezTo>
                    <a:pt x="10" y="225"/>
                    <a:pt x="0" y="229"/>
                    <a:pt x="1" y="247"/>
                  </a:cubicBezTo>
                  <a:cubicBezTo>
                    <a:pt x="5" y="320"/>
                    <a:pt x="5" y="320"/>
                    <a:pt x="5" y="320"/>
                  </a:cubicBezTo>
                  <a:cubicBezTo>
                    <a:pt x="6" y="338"/>
                    <a:pt x="22" y="353"/>
                    <a:pt x="40" y="354"/>
                  </a:cubicBezTo>
                  <a:cubicBezTo>
                    <a:pt x="113" y="359"/>
                    <a:pt x="113" y="359"/>
                    <a:pt x="113" y="359"/>
                  </a:cubicBezTo>
                  <a:cubicBezTo>
                    <a:pt x="131" y="360"/>
                    <a:pt x="135" y="350"/>
                    <a:pt x="122" y="337"/>
                  </a:cubicBezTo>
                  <a:cubicBezTo>
                    <a:pt x="111" y="326"/>
                    <a:pt x="111" y="326"/>
                    <a:pt x="111" y="326"/>
                  </a:cubicBezTo>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Freeform: Shape 32"/>
            <p:cNvSpPr/>
            <p:nvPr/>
          </p:nvSpPr>
          <p:spPr bwMode="auto">
            <a:xfrm>
              <a:off x="4941" y="2158"/>
              <a:ext cx="112" cy="0"/>
            </a:xfrm>
            <a:custGeom>
              <a:gdLst>
                <a:gd name="T0" fmla="*/ 47 w 47"/>
                <a:gd name="T1" fmla="*/ 0 w 47"/>
                <a:gd name="T2" fmla="*/ 0 w 47"/>
                <a:gd name="T3" fmla="*/ 47 w 47"/>
                <a:gd name="T4" fmla="*/ 47 w 47"/>
              </a:gdLst>
              <a:cxnLst>
                <a:cxn ang="0">
                  <a:pos x="T0" y="0"/>
                </a:cxn>
                <a:cxn ang="0">
                  <a:pos x="T1" y="0"/>
                </a:cxn>
                <a:cxn ang="0">
                  <a:pos x="T2" y="0"/>
                </a:cxn>
                <a:cxn ang="0">
                  <a:pos x="T3" y="0"/>
                </a:cxn>
                <a:cxn ang="0">
                  <a:pos x="T4" y="0"/>
                </a:cxn>
              </a:cxnLst>
              <a:rect l="0" t="0" r="r" b="b"/>
              <a:pathLst>
                <a:path w="47">
                  <a:moveTo>
                    <a:pt x="47" y="0"/>
                  </a:moveTo>
                  <a:cubicBezTo>
                    <a:pt x="0" y="0"/>
                    <a:pt x="0" y="0"/>
                    <a:pt x="0" y="0"/>
                  </a:cubicBezTo>
                  <a:cubicBezTo>
                    <a:pt x="0" y="0"/>
                    <a:pt x="0" y="0"/>
                    <a:pt x="0" y="0"/>
                  </a:cubicBezTo>
                  <a:cubicBezTo>
                    <a:pt x="47" y="0"/>
                    <a:pt x="47" y="0"/>
                    <a:pt x="47" y="0"/>
                  </a:cubicBezTo>
                  <a:cubicBezTo>
                    <a:pt x="47" y="0"/>
                    <a:pt x="47" y="0"/>
                    <a:pt x="47" y="0"/>
                  </a:cubicBezTo>
                </a:path>
              </a:pathLst>
            </a:custGeom>
            <a:solidFill>
              <a:srgbClr val="DCDBD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Freeform: Shape 34"/>
            <p:cNvSpPr/>
            <p:nvPr/>
          </p:nvSpPr>
          <p:spPr bwMode="auto">
            <a:xfrm>
              <a:off x="4702" y="2158"/>
              <a:ext cx="351" cy="821"/>
            </a:xfrm>
            <a:custGeom>
              <a:gdLst>
                <a:gd name="T0" fmla="*/ 148 w 148"/>
                <a:gd name="T1" fmla="*/ 0 h 347"/>
                <a:gd name="T2" fmla="*/ 101 w 148"/>
                <a:gd name="T3" fmla="*/ 0 h 347"/>
                <a:gd name="T4" fmla="*/ 30 w 148"/>
                <a:gd name="T5" fmla="*/ 246 h 347"/>
                <a:gd name="T6" fmla="*/ 30 w 148"/>
                <a:gd name="T7" fmla="*/ 246 h 347"/>
                <a:gd name="T8" fmla="*/ 29 w 148"/>
                <a:gd name="T9" fmla="*/ 246 h 347"/>
                <a:gd name="T10" fmla="*/ 20 w 148"/>
                <a:gd name="T11" fmla="*/ 237 h 347"/>
                <a:gd name="T12" fmla="*/ 7 w 148"/>
                <a:gd name="T13" fmla="*/ 230 h 347"/>
                <a:gd name="T14" fmla="*/ 6 w 148"/>
                <a:gd name="T15" fmla="*/ 230 h 347"/>
                <a:gd name="T16" fmla="*/ 0 w 148"/>
                <a:gd name="T17" fmla="*/ 246 h 347"/>
                <a:gd name="T18" fmla="*/ 4 w 148"/>
                <a:gd name="T19" fmla="*/ 320 h 347"/>
                <a:gd name="T20" fmla="*/ 19 w 148"/>
                <a:gd name="T21" fmla="*/ 347 h 347"/>
                <a:gd name="T22" fmla="*/ 148 w 148"/>
                <a:gd name="T23" fmla="*/ 5 h 347"/>
                <a:gd name="T24" fmla="*/ 148 w 148"/>
                <a:gd name="T25" fmla="*/ 0 h 3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347">
                  <a:moveTo>
                    <a:pt x="148" y="0"/>
                  </a:moveTo>
                  <a:cubicBezTo>
                    <a:pt x="101" y="0"/>
                    <a:pt x="101" y="0"/>
                    <a:pt x="101" y="0"/>
                  </a:cubicBezTo>
                  <a:cubicBezTo>
                    <a:pt x="101" y="90"/>
                    <a:pt x="75" y="175"/>
                    <a:pt x="30" y="246"/>
                  </a:cubicBezTo>
                  <a:cubicBezTo>
                    <a:pt x="30" y="246"/>
                    <a:pt x="30" y="246"/>
                    <a:pt x="30" y="246"/>
                  </a:cubicBezTo>
                  <a:cubicBezTo>
                    <a:pt x="30" y="246"/>
                    <a:pt x="30" y="246"/>
                    <a:pt x="29" y="246"/>
                  </a:cubicBezTo>
                  <a:cubicBezTo>
                    <a:pt x="20" y="237"/>
                    <a:pt x="20" y="237"/>
                    <a:pt x="20" y="237"/>
                  </a:cubicBezTo>
                  <a:cubicBezTo>
                    <a:pt x="15" y="232"/>
                    <a:pt x="11" y="230"/>
                    <a:pt x="7" y="230"/>
                  </a:cubicBezTo>
                  <a:cubicBezTo>
                    <a:pt x="6" y="230"/>
                    <a:pt x="6" y="230"/>
                    <a:pt x="6" y="230"/>
                  </a:cubicBezTo>
                  <a:cubicBezTo>
                    <a:pt x="2" y="232"/>
                    <a:pt x="0" y="237"/>
                    <a:pt x="0" y="246"/>
                  </a:cubicBezTo>
                  <a:cubicBezTo>
                    <a:pt x="4" y="320"/>
                    <a:pt x="4" y="320"/>
                    <a:pt x="4" y="320"/>
                  </a:cubicBezTo>
                  <a:cubicBezTo>
                    <a:pt x="5" y="331"/>
                    <a:pt x="11" y="340"/>
                    <a:pt x="19" y="347"/>
                  </a:cubicBezTo>
                  <a:cubicBezTo>
                    <a:pt x="100" y="256"/>
                    <a:pt x="148" y="136"/>
                    <a:pt x="148" y="5"/>
                  </a:cubicBezTo>
                  <a:cubicBezTo>
                    <a:pt x="148" y="3"/>
                    <a:pt x="148" y="2"/>
                    <a:pt x="148"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Freeform: Shape 35"/>
            <p:cNvSpPr/>
            <p:nvPr/>
          </p:nvSpPr>
          <p:spPr bwMode="auto">
            <a:xfrm>
              <a:off x="4458" y="1031"/>
              <a:ext cx="585" cy="592"/>
            </a:xfrm>
            <a:custGeom>
              <a:gdLst>
                <a:gd name="T0" fmla="*/ 111 w 247"/>
                <a:gd name="T1" fmla="*/ 114 h 250"/>
                <a:gd name="T2" fmla="*/ 0 w 247"/>
                <a:gd name="T3" fmla="*/ 208 h 250"/>
                <a:gd name="T4" fmla="*/ 30 w 247"/>
                <a:gd name="T5" fmla="*/ 237 h 250"/>
                <a:gd name="T6" fmla="*/ 155 w 247"/>
                <a:gd name="T7" fmla="*/ 159 h 250"/>
                <a:gd name="T8" fmla="*/ 234 w 247"/>
                <a:gd name="T9" fmla="*/ 33 h 250"/>
                <a:gd name="T10" fmla="*/ 201 w 247"/>
                <a:gd name="T11" fmla="*/ 0 h 250"/>
                <a:gd name="T12" fmla="*/ 111 w 247"/>
                <a:gd name="T13" fmla="*/ 114 h 250"/>
              </a:gdLst>
              <a:cxnLst>
                <a:cxn ang="0">
                  <a:pos x="T0" y="T1"/>
                </a:cxn>
                <a:cxn ang="0">
                  <a:pos x="T2" y="T3"/>
                </a:cxn>
                <a:cxn ang="0">
                  <a:pos x="T4" y="T5"/>
                </a:cxn>
                <a:cxn ang="0">
                  <a:pos x="T6" y="T7"/>
                </a:cxn>
                <a:cxn ang="0">
                  <a:pos x="T8" y="T9"/>
                </a:cxn>
                <a:cxn ang="0">
                  <a:pos x="T10" y="T11"/>
                </a:cxn>
                <a:cxn ang="0">
                  <a:pos x="T12" y="T13"/>
                </a:cxn>
              </a:cxnLst>
              <a:rect l="0" t="0" r="r" b="b"/>
              <a:pathLst>
                <a:path w="246" h="250">
                  <a:moveTo>
                    <a:pt x="111" y="114"/>
                  </a:moveTo>
                  <a:cubicBezTo>
                    <a:pt x="55" y="171"/>
                    <a:pt x="14" y="221"/>
                    <a:pt x="0" y="208"/>
                  </a:cubicBezTo>
                  <a:cubicBezTo>
                    <a:pt x="30" y="237"/>
                    <a:pt x="30" y="237"/>
                    <a:pt x="30" y="237"/>
                  </a:cubicBezTo>
                  <a:cubicBezTo>
                    <a:pt x="43" y="250"/>
                    <a:pt x="99" y="215"/>
                    <a:pt x="155" y="159"/>
                  </a:cubicBezTo>
                  <a:cubicBezTo>
                    <a:pt x="212" y="102"/>
                    <a:pt x="247" y="46"/>
                    <a:pt x="234" y="33"/>
                  </a:cubicBezTo>
                  <a:cubicBezTo>
                    <a:pt x="201" y="0"/>
                    <a:pt x="201" y="0"/>
                    <a:pt x="201" y="0"/>
                  </a:cubicBezTo>
                  <a:cubicBezTo>
                    <a:pt x="214" y="13"/>
                    <a:pt x="167" y="58"/>
                    <a:pt x="111" y="11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Freeform: Shape 36"/>
            <p:cNvSpPr/>
            <p:nvPr/>
          </p:nvSpPr>
          <p:spPr bwMode="auto">
            <a:xfrm>
              <a:off x="4537" y="1116"/>
              <a:ext cx="512" cy="515"/>
            </a:xfrm>
            <a:custGeom>
              <a:gdLst>
                <a:gd name="T0" fmla="*/ 119 w 216"/>
                <a:gd name="T1" fmla="*/ 119 h 217"/>
                <a:gd name="T2" fmla="*/ 14 w 216"/>
                <a:gd name="T3" fmla="*/ 191 h 217"/>
                <a:gd name="T4" fmla="*/ 0 w 216"/>
                <a:gd name="T5" fmla="*/ 205 h 217"/>
                <a:gd name="T6" fmla="*/ 125 w 216"/>
                <a:gd name="T7" fmla="*/ 126 h 217"/>
                <a:gd name="T8" fmla="*/ 204 w 216"/>
                <a:gd name="T9" fmla="*/ 0 h 217"/>
                <a:gd name="T10" fmla="*/ 190 w 216"/>
                <a:gd name="T11" fmla="*/ 14 h 217"/>
                <a:gd name="T12" fmla="*/ 119 w 216"/>
                <a:gd name="T13" fmla="*/ 119 h 217"/>
              </a:gdLst>
              <a:cxnLst>
                <a:cxn ang="0">
                  <a:pos x="T0" y="T1"/>
                </a:cxn>
                <a:cxn ang="0">
                  <a:pos x="T2" y="T3"/>
                </a:cxn>
                <a:cxn ang="0">
                  <a:pos x="T4" y="T5"/>
                </a:cxn>
                <a:cxn ang="0">
                  <a:pos x="T6" y="T7"/>
                </a:cxn>
                <a:cxn ang="0">
                  <a:pos x="T8" y="T9"/>
                </a:cxn>
                <a:cxn ang="0">
                  <a:pos x="T10" y="T11"/>
                </a:cxn>
                <a:cxn ang="0">
                  <a:pos x="T12" y="T13"/>
                </a:cxn>
              </a:cxnLst>
              <a:rect l="0" t="0" r="r" b="b"/>
              <a:pathLst>
                <a:path w="216" h="216">
                  <a:moveTo>
                    <a:pt x="119" y="119"/>
                  </a:moveTo>
                  <a:cubicBezTo>
                    <a:pt x="71" y="168"/>
                    <a:pt x="24" y="199"/>
                    <a:pt x="14" y="191"/>
                  </a:cubicBezTo>
                  <a:cubicBezTo>
                    <a:pt x="0" y="205"/>
                    <a:pt x="0" y="205"/>
                    <a:pt x="0" y="205"/>
                  </a:cubicBezTo>
                  <a:cubicBezTo>
                    <a:pt x="14" y="217"/>
                    <a:pt x="70" y="182"/>
                    <a:pt x="125" y="126"/>
                  </a:cubicBezTo>
                  <a:cubicBezTo>
                    <a:pt x="181" y="70"/>
                    <a:pt x="216" y="14"/>
                    <a:pt x="204" y="0"/>
                  </a:cubicBezTo>
                  <a:cubicBezTo>
                    <a:pt x="190" y="14"/>
                    <a:pt x="190" y="14"/>
                    <a:pt x="190" y="14"/>
                  </a:cubicBezTo>
                  <a:cubicBezTo>
                    <a:pt x="199" y="25"/>
                    <a:pt x="167" y="71"/>
                    <a:pt x="119" y="119"/>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Freeform: Shape 37"/>
            <p:cNvSpPr/>
            <p:nvPr/>
          </p:nvSpPr>
          <p:spPr bwMode="auto">
            <a:xfrm>
              <a:off x="4614" y="1196"/>
              <a:ext cx="644" cy="929"/>
            </a:xfrm>
            <a:custGeom>
              <a:gdLst>
                <a:gd name="T0" fmla="*/ 251 w 272"/>
                <a:gd name="T1" fmla="*/ 309 h 392"/>
                <a:gd name="T2" fmla="*/ 238 w 272"/>
                <a:gd name="T3" fmla="*/ 309 h 392"/>
                <a:gd name="T4" fmla="*/ 79 w 272"/>
                <a:gd name="T5" fmla="*/ 0 h 392"/>
                <a:gd name="T6" fmla="*/ 0 w 272"/>
                <a:gd name="T7" fmla="*/ 78 h 392"/>
                <a:gd name="T8" fmla="*/ 126 w 272"/>
                <a:gd name="T9" fmla="*/ 309 h 392"/>
                <a:gd name="T10" fmla="*/ 109 w 272"/>
                <a:gd name="T11" fmla="*/ 309 h 392"/>
                <a:gd name="T12" fmla="*/ 101 w 272"/>
                <a:gd name="T13" fmla="*/ 331 h 392"/>
                <a:gd name="T14" fmla="*/ 156 w 272"/>
                <a:gd name="T15" fmla="*/ 380 h 392"/>
                <a:gd name="T16" fmla="*/ 204 w 272"/>
                <a:gd name="T17" fmla="*/ 380 h 392"/>
                <a:gd name="T18" fmla="*/ 259 w 272"/>
                <a:gd name="T19" fmla="*/ 331 h 392"/>
                <a:gd name="T20" fmla="*/ 251 w 272"/>
                <a:gd name="T21" fmla="*/ 309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2" h="392">
                  <a:moveTo>
                    <a:pt x="251" y="309"/>
                  </a:moveTo>
                  <a:cubicBezTo>
                    <a:pt x="238" y="309"/>
                    <a:pt x="238" y="309"/>
                    <a:pt x="238" y="309"/>
                  </a:cubicBezTo>
                  <a:cubicBezTo>
                    <a:pt x="218" y="190"/>
                    <a:pt x="161" y="82"/>
                    <a:pt x="79" y="0"/>
                  </a:cubicBezTo>
                  <a:cubicBezTo>
                    <a:pt x="0" y="78"/>
                    <a:pt x="0" y="78"/>
                    <a:pt x="0" y="78"/>
                  </a:cubicBezTo>
                  <a:cubicBezTo>
                    <a:pt x="63" y="141"/>
                    <a:pt x="107" y="220"/>
                    <a:pt x="126" y="309"/>
                  </a:cubicBezTo>
                  <a:cubicBezTo>
                    <a:pt x="109" y="309"/>
                    <a:pt x="109" y="309"/>
                    <a:pt x="109" y="309"/>
                  </a:cubicBezTo>
                  <a:cubicBezTo>
                    <a:pt x="91" y="309"/>
                    <a:pt x="88" y="319"/>
                    <a:pt x="101" y="331"/>
                  </a:cubicBezTo>
                  <a:cubicBezTo>
                    <a:pt x="156" y="380"/>
                    <a:pt x="156" y="380"/>
                    <a:pt x="156" y="380"/>
                  </a:cubicBezTo>
                  <a:cubicBezTo>
                    <a:pt x="169" y="392"/>
                    <a:pt x="191" y="392"/>
                    <a:pt x="204" y="380"/>
                  </a:cubicBezTo>
                  <a:cubicBezTo>
                    <a:pt x="259" y="331"/>
                    <a:pt x="259" y="331"/>
                    <a:pt x="259" y="331"/>
                  </a:cubicBezTo>
                  <a:cubicBezTo>
                    <a:pt x="272" y="319"/>
                    <a:pt x="269" y="309"/>
                    <a:pt x="251" y="309"/>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Freeform: Shape 38"/>
            <p:cNvSpPr/>
            <p:nvPr/>
          </p:nvSpPr>
          <p:spPr bwMode="auto">
            <a:xfrm>
              <a:off x="4853" y="1928"/>
              <a:ext cx="60" cy="3"/>
            </a:xfrm>
            <a:custGeom>
              <a:gdLst>
                <a:gd name="T0" fmla="*/ 25 w 25"/>
                <a:gd name="T1" fmla="*/ 0 h 1"/>
                <a:gd name="T2" fmla="*/ 9 w 25"/>
                <a:gd name="T3" fmla="*/ 0 h 1"/>
                <a:gd name="T4" fmla="*/ 0 w 25"/>
                <a:gd name="T5" fmla="*/ 1 h 1"/>
                <a:gd name="T6" fmla="*/ 8 w 25"/>
                <a:gd name="T7" fmla="*/ 0 h 1"/>
                <a:gd name="T8" fmla="*/ 25 w 25"/>
                <a:gd name="T9" fmla="*/ 0 h 1"/>
                <a:gd name="T10" fmla="*/ 25 w 25"/>
                <a:gd name="T11" fmla="*/ 0 h 1"/>
              </a:gdLst>
              <a:cxnLst>
                <a:cxn ang="0">
                  <a:pos x="T0" y="T1"/>
                </a:cxn>
                <a:cxn ang="0">
                  <a:pos x="T2" y="T3"/>
                </a:cxn>
                <a:cxn ang="0">
                  <a:pos x="T4" y="T5"/>
                </a:cxn>
                <a:cxn ang="0">
                  <a:pos x="T6" y="T7"/>
                </a:cxn>
                <a:cxn ang="0">
                  <a:pos x="T8" y="T9"/>
                </a:cxn>
                <a:cxn ang="0">
                  <a:pos x="T10" y="T11"/>
                </a:cxn>
              </a:cxnLst>
              <a:rect l="0" t="0" r="r" b="b"/>
              <a:pathLst>
                <a:path w="25" h="1">
                  <a:moveTo>
                    <a:pt x="25" y="0"/>
                  </a:moveTo>
                  <a:cubicBezTo>
                    <a:pt x="9" y="0"/>
                    <a:pt x="9" y="0"/>
                    <a:pt x="9" y="0"/>
                  </a:cubicBezTo>
                  <a:cubicBezTo>
                    <a:pt x="5" y="0"/>
                    <a:pt x="2" y="1"/>
                    <a:pt x="0" y="1"/>
                  </a:cubicBezTo>
                  <a:cubicBezTo>
                    <a:pt x="2" y="1"/>
                    <a:pt x="5" y="0"/>
                    <a:pt x="8" y="0"/>
                  </a:cubicBezTo>
                  <a:cubicBezTo>
                    <a:pt x="25" y="0"/>
                    <a:pt x="25" y="0"/>
                    <a:pt x="25" y="0"/>
                  </a:cubicBezTo>
                  <a:cubicBezTo>
                    <a:pt x="25" y="0"/>
                    <a:pt x="25" y="0"/>
                    <a:pt x="25"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Freeform: Shape 39"/>
            <p:cNvSpPr/>
            <p:nvPr/>
          </p:nvSpPr>
          <p:spPr bwMode="auto">
            <a:xfrm>
              <a:off x="4617" y="1305"/>
              <a:ext cx="436" cy="812"/>
            </a:xfrm>
            <a:custGeom>
              <a:gdLst>
                <a:gd name="T0" fmla="*/ 32 w 184"/>
                <a:gd name="T1" fmla="*/ 0 h 343"/>
                <a:gd name="T2" fmla="*/ 0 w 184"/>
                <a:gd name="T3" fmla="*/ 32 h 343"/>
                <a:gd name="T4" fmla="*/ 126 w 184"/>
                <a:gd name="T5" fmla="*/ 263 h 343"/>
                <a:gd name="T6" fmla="*/ 125 w 184"/>
                <a:gd name="T7" fmla="*/ 263 h 343"/>
                <a:gd name="T8" fmla="*/ 125 w 184"/>
                <a:gd name="T9" fmla="*/ 263 h 343"/>
                <a:gd name="T10" fmla="*/ 108 w 184"/>
                <a:gd name="T11" fmla="*/ 263 h 343"/>
                <a:gd name="T12" fmla="*/ 100 w 184"/>
                <a:gd name="T13" fmla="*/ 264 h 343"/>
                <a:gd name="T14" fmla="*/ 101 w 184"/>
                <a:gd name="T15" fmla="*/ 285 h 343"/>
                <a:gd name="T16" fmla="*/ 156 w 184"/>
                <a:gd name="T17" fmla="*/ 334 h 343"/>
                <a:gd name="T18" fmla="*/ 180 w 184"/>
                <a:gd name="T19" fmla="*/ 343 h 343"/>
                <a:gd name="T20" fmla="*/ 184 w 184"/>
                <a:gd name="T21" fmla="*/ 342 h 343"/>
                <a:gd name="T22" fmla="*/ 32 w 184"/>
                <a:gd name="T23" fmla="*/ 0 h 3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4" h="343">
                  <a:moveTo>
                    <a:pt x="32" y="0"/>
                  </a:moveTo>
                  <a:cubicBezTo>
                    <a:pt x="0" y="32"/>
                    <a:pt x="0" y="32"/>
                    <a:pt x="0" y="32"/>
                  </a:cubicBezTo>
                  <a:cubicBezTo>
                    <a:pt x="62" y="94"/>
                    <a:pt x="107" y="174"/>
                    <a:pt x="126" y="263"/>
                  </a:cubicBezTo>
                  <a:cubicBezTo>
                    <a:pt x="125" y="263"/>
                    <a:pt x="125" y="263"/>
                    <a:pt x="125" y="263"/>
                  </a:cubicBezTo>
                  <a:cubicBezTo>
                    <a:pt x="125" y="263"/>
                    <a:pt x="125" y="263"/>
                    <a:pt x="125" y="263"/>
                  </a:cubicBezTo>
                  <a:cubicBezTo>
                    <a:pt x="108" y="263"/>
                    <a:pt x="108" y="263"/>
                    <a:pt x="108" y="263"/>
                  </a:cubicBezTo>
                  <a:cubicBezTo>
                    <a:pt x="105" y="263"/>
                    <a:pt x="102" y="264"/>
                    <a:pt x="100" y="264"/>
                  </a:cubicBezTo>
                  <a:cubicBezTo>
                    <a:pt x="90" y="267"/>
                    <a:pt x="90" y="275"/>
                    <a:pt x="101" y="285"/>
                  </a:cubicBezTo>
                  <a:cubicBezTo>
                    <a:pt x="156" y="334"/>
                    <a:pt x="156" y="334"/>
                    <a:pt x="156" y="334"/>
                  </a:cubicBezTo>
                  <a:cubicBezTo>
                    <a:pt x="162" y="340"/>
                    <a:pt x="171" y="343"/>
                    <a:pt x="180" y="343"/>
                  </a:cubicBezTo>
                  <a:cubicBezTo>
                    <a:pt x="181" y="343"/>
                    <a:pt x="183" y="343"/>
                    <a:pt x="184" y="342"/>
                  </a:cubicBezTo>
                  <a:cubicBezTo>
                    <a:pt x="178" y="209"/>
                    <a:pt x="121" y="88"/>
                    <a:pt x="32" y="0"/>
                  </a:cubicBezTo>
                </a:path>
              </a:pathLst>
            </a:custGeom>
            <a:solidFill>
              <a:schemeClr val="accent2"/>
            </a:solidFill>
            <a:ln w="9525">
              <a:noFill/>
              <a:round/>
            </a:ln>
          </p:spPr>
          <p:txBody>
            <a:bodyPr anchor="ctr"/>
            <a:lstStyle/>
            <a:p>
              <a:pPr algn="ctr"/>
              <a:endParaRPr/>
            </a:p>
          </p:txBody>
        </p:sp>
        <p:sp>
          <p:nvSpPr>
            <p:cNvPr id="62" name="Freeform: Shape 40"/>
            <p:cNvSpPr/>
            <p:nvPr/>
          </p:nvSpPr>
          <p:spPr bwMode="auto">
            <a:xfrm>
              <a:off x="2715" y="955"/>
              <a:ext cx="589" cy="583"/>
            </a:xfrm>
            <a:custGeom>
              <a:gdLst>
                <a:gd name="T0" fmla="*/ 114 w 249"/>
                <a:gd name="T1" fmla="*/ 135 h 246"/>
                <a:gd name="T2" fmla="*/ 207 w 249"/>
                <a:gd name="T3" fmla="*/ 246 h 246"/>
                <a:gd name="T4" fmla="*/ 236 w 249"/>
                <a:gd name="T5" fmla="*/ 217 h 246"/>
                <a:gd name="T6" fmla="*/ 158 w 249"/>
                <a:gd name="T7" fmla="*/ 91 h 246"/>
                <a:gd name="T8" fmla="*/ 32 w 249"/>
                <a:gd name="T9" fmla="*/ 13 h 246"/>
                <a:gd name="T10" fmla="*/ 0 w 249"/>
                <a:gd name="T11" fmla="*/ 46 h 246"/>
                <a:gd name="T12" fmla="*/ 114 w 249"/>
                <a:gd name="T13" fmla="*/ 135 h 246"/>
              </a:gdLst>
              <a:cxnLst>
                <a:cxn ang="0">
                  <a:pos x="T0" y="T1"/>
                </a:cxn>
                <a:cxn ang="0">
                  <a:pos x="T2" y="T3"/>
                </a:cxn>
                <a:cxn ang="0">
                  <a:pos x="T4" y="T5"/>
                </a:cxn>
                <a:cxn ang="0">
                  <a:pos x="T6" y="T7"/>
                </a:cxn>
                <a:cxn ang="0">
                  <a:pos x="T8" y="T9"/>
                </a:cxn>
                <a:cxn ang="0">
                  <a:pos x="T10" y="T11"/>
                </a:cxn>
                <a:cxn ang="0">
                  <a:pos x="T12" y="T13"/>
                </a:cxn>
              </a:cxnLst>
              <a:rect l="0" t="0" r="r" b="b"/>
              <a:pathLst>
                <a:path w="249" h="246">
                  <a:moveTo>
                    <a:pt x="114" y="135"/>
                  </a:moveTo>
                  <a:cubicBezTo>
                    <a:pt x="170" y="192"/>
                    <a:pt x="220" y="233"/>
                    <a:pt x="207" y="246"/>
                  </a:cubicBezTo>
                  <a:cubicBezTo>
                    <a:pt x="236" y="217"/>
                    <a:pt x="236" y="217"/>
                    <a:pt x="236" y="217"/>
                  </a:cubicBezTo>
                  <a:cubicBezTo>
                    <a:pt x="249" y="204"/>
                    <a:pt x="214" y="148"/>
                    <a:pt x="158" y="91"/>
                  </a:cubicBezTo>
                  <a:cubicBezTo>
                    <a:pt x="102" y="35"/>
                    <a:pt x="45" y="0"/>
                    <a:pt x="32" y="13"/>
                  </a:cubicBezTo>
                  <a:cubicBezTo>
                    <a:pt x="0" y="46"/>
                    <a:pt x="0" y="46"/>
                    <a:pt x="0" y="46"/>
                  </a:cubicBezTo>
                  <a:cubicBezTo>
                    <a:pt x="13" y="32"/>
                    <a:pt x="57" y="79"/>
                    <a:pt x="114" y="135"/>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Freeform: Shape 41"/>
            <p:cNvSpPr/>
            <p:nvPr/>
          </p:nvSpPr>
          <p:spPr bwMode="auto">
            <a:xfrm>
              <a:off x="2801" y="948"/>
              <a:ext cx="512" cy="513"/>
            </a:xfrm>
            <a:custGeom>
              <a:gdLst>
                <a:gd name="T0" fmla="*/ 119 w 216"/>
                <a:gd name="T1" fmla="*/ 98 h 217"/>
                <a:gd name="T2" fmla="*/ 190 w 216"/>
                <a:gd name="T3" fmla="*/ 203 h 217"/>
                <a:gd name="T4" fmla="*/ 204 w 216"/>
                <a:gd name="T5" fmla="*/ 217 h 217"/>
                <a:gd name="T6" fmla="*/ 125 w 216"/>
                <a:gd name="T7" fmla="*/ 91 h 217"/>
                <a:gd name="T8" fmla="*/ 0 w 216"/>
                <a:gd name="T9" fmla="*/ 12 h 217"/>
                <a:gd name="T10" fmla="*/ 14 w 216"/>
                <a:gd name="T11" fmla="*/ 26 h 217"/>
                <a:gd name="T12" fmla="*/ 119 w 216"/>
                <a:gd name="T13" fmla="*/ 98 h 217"/>
              </a:gdLst>
              <a:cxnLst>
                <a:cxn ang="0">
                  <a:pos x="T0" y="T1"/>
                </a:cxn>
                <a:cxn ang="0">
                  <a:pos x="T2" y="T3"/>
                </a:cxn>
                <a:cxn ang="0">
                  <a:pos x="T4" y="T5"/>
                </a:cxn>
                <a:cxn ang="0">
                  <a:pos x="T6" y="T7"/>
                </a:cxn>
                <a:cxn ang="0">
                  <a:pos x="T8" y="T9"/>
                </a:cxn>
                <a:cxn ang="0">
                  <a:pos x="T10" y="T11"/>
                </a:cxn>
                <a:cxn ang="0">
                  <a:pos x="T12" y="T13"/>
                </a:cxn>
              </a:cxnLst>
              <a:rect l="0" t="0" r="r" b="b"/>
              <a:pathLst>
                <a:path w="216" h="216">
                  <a:moveTo>
                    <a:pt x="119" y="98"/>
                  </a:moveTo>
                  <a:cubicBezTo>
                    <a:pt x="167" y="146"/>
                    <a:pt x="198" y="193"/>
                    <a:pt x="190" y="203"/>
                  </a:cubicBezTo>
                  <a:cubicBezTo>
                    <a:pt x="204" y="217"/>
                    <a:pt x="204" y="217"/>
                    <a:pt x="204" y="217"/>
                  </a:cubicBezTo>
                  <a:cubicBezTo>
                    <a:pt x="216" y="203"/>
                    <a:pt x="181" y="147"/>
                    <a:pt x="125" y="91"/>
                  </a:cubicBezTo>
                  <a:cubicBezTo>
                    <a:pt x="69" y="35"/>
                    <a:pt x="14" y="0"/>
                    <a:pt x="0" y="12"/>
                  </a:cubicBezTo>
                  <a:cubicBezTo>
                    <a:pt x="14" y="26"/>
                    <a:pt x="14" y="26"/>
                    <a:pt x="14" y="26"/>
                  </a:cubicBezTo>
                  <a:cubicBezTo>
                    <a:pt x="24" y="18"/>
                    <a:pt x="71" y="49"/>
                    <a:pt x="119" y="98"/>
                  </a:cubicBezTo>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Freeform: Shape 42"/>
            <p:cNvSpPr/>
            <p:nvPr/>
          </p:nvSpPr>
          <p:spPr bwMode="auto">
            <a:xfrm>
              <a:off x="2879" y="743"/>
              <a:ext cx="917" cy="639"/>
            </a:xfrm>
            <a:custGeom>
              <a:gdLst>
                <a:gd name="T0" fmla="*/ 376 w 388"/>
                <a:gd name="T1" fmla="*/ 68 h 270"/>
                <a:gd name="T2" fmla="*/ 327 w 388"/>
                <a:gd name="T3" fmla="*/ 13 h 270"/>
                <a:gd name="T4" fmla="*/ 306 w 388"/>
                <a:gd name="T5" fmla="*/ 22 h 270"/>
                <a:gd name="T6" fmla="*/ 306 w 388"/>
                <a:gd name="T7" fmla="*/ 33 h 270"/>
                <a:gd name="T8" fmla="*/ 0 w 388"/>
                <a:gd name="T9" fmla="*/ 192 h 270"/>
                <a:gd name="T10" fmla="*/ 79 w 388"/>
                <a:gd name="T11" fmla="*/ 270 h 270"/>
                <a:gd name="T12" fmla="*/ 306 w 388"/>
                <a:gd name="T13" fmla="*/ 145 h 270"/>
                <a:gd name="T14" fmla="*/ 306 w 388"/>
                <a:gd name="T15" fmla="*/ 163 h 270"/>
                <a:gd name="T16" fmla="*/ 327 w 388"/>
                <a:gd name="T17" fmla="*/ 172 h 270"/>
                <a:gd name="T18" fmla="*/ 376 w 388"/>
                <a:gd name="T19" fmla="*/ 117 h 270"/>
                <a:gd name="T20" fmla="*/ 376 w 388"/>
                <a:gd name="T21" fmla="*/ 68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270">
                  <a:moveTo>
                    <a:pt x="376" y="68"/>
                  </a:moveTo>
                  <a:cubicBezTo>
                    <a:pt x="327" y="13"/>
                    <a:pt x="327" y="13"/>
                    <a:pt x="327" y="13"/>
                  </a:cubicBezTo>
                  <a:cubicBezTo>
                    <a:pt x="315" y="0"/>
                    <a:pt x="306" y="4"/>
                    <a:pt x="306" y="22"/>
                  </a:cubicBezTo>
                  <a:cubicBezTo>
                    <a:pt x="306" y="33"/>
                    <a:pt x="306" y="33"/>
                    <a:pt x="306" y="33"/>
                  </a:cubicBezTo>
                  <a:cubicBezTo>
                    <a:pt x="187" y="53"/>
                    <a:pt x="82" y="111"/>
                    <a:pt x="0" y="192"/>
                  </a:cubicBezTo>
                  <a:cubicBezTo>
                    <a:pt x="79" y="270"/>
                    <a:pt x="79" y="270"/>
                    <a:pt x="79" y="270"/>
                  </a:cubicBezTo>
                  <a:cubicBezTo>
                    <a:pt x="140" y="209"/>
                    <a:pt x="218" y="165"/>
                    <a:pt x="306" y="145"/>
                  </a:cubicBezTo>
                  <a:cubicBezTo>
                    <a:pt x="306" y="163"/>
                    <a:pt x="306" y="163"/>
                    <a:pt x="306" y="163"/>
                  </a:cubicBezTo>
                  <a:cubicBezTo>
                    <a:pt x="306" y="181"/>
                    <a:pt x="315" y="185"/>
                    <a:pt x="327" y="172"/>
                  </a:cubicBezTo>
                  <a:cubicBezTo>
                    <a:pt x="376" y="117"/>
                    <a:pt x="376" y="117"/>
                    <a:pt x="376" y="117"/>
                  </a:cubicBezTo>
                  <a:cubicBezTo>
                    <a:pt x="388" y="104"/>
                    <a:pt x="388" y="82"/>
                    <a:pt x="376" y="68"/>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Freeform: Shape 43"/>
            <p:cNvSpPr/>
            <p:nvPr/>
          </p:nvSpPr>
          <p:spPr bwMode="auto">
            <a:xfrm>
              <a:off x="3629" y="952"/>
              <a:ext cx="167" cy="213"/>
            </a:xfrm>
            <a:custGeom>
              <a:gdLst>
                <a:gd name="T0" fmla="*/ 69 w 70"/>
                <a:gd name="T1" fmla="*/ 0 h 90"/>
                <a:gd name="T2" fmla="*/ 68 w 70"/>
                <a:gd name="T3" fmla="*/ 0 h 90"/>
                <a:gd name="T4" fmla="*/ 59 w 70"/>
                <a:gd name="T5" fmla="*/ 28 h 90"/>
                <a:gd name="T6" fmla="*/ 10 w 70"/>
                <a:gd name="T7" fmla="*/ 83 h 90"/>
                <a:gd name="T8" fmla="*/ 0 w 70"/>
                <a:gd name="T9" fmla="*/ 90 h 90"/>
                <a:gd name="T10" fmla="*/ 11 w 70"/>
                <a:gd name="T11" fmla="*/ 82 h 90"/>
                <a:gd name="T12" fmla="*/ 60 w 70"/>
                <a:gd name="T13" fmla="*/ 28 h 90"/>
                <a:gd name="T14" fmla="*/ 69 w 70"/>
                <a:gd name="T15" fmla="*/ 0 h 9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90">
                  <a:moveTo>
                    <a:pt x="69" y="0"/>
                  </a:moveTo>
                  <a:cubicBezTo>
                    <a:pt x="68" y="0"/>
                    <a:pt x="68" y="0"/>
                    <a:pt x="68" y="0"/>
                  </a:cubicBezTo>
                  <a:cubicBezTo>
                    <a:pt x="69" y="10"/>
                    <a:pt x="66" y="20"/>
                    <a:pt x="59" y="28"/>
                  </a:cubicBezTo>
                  <a:cubicBezTo>
                    <a:pt x="10" y="83"/>
                    <a:pt x="10" y="83"/>
                    <a:pt x="10" y="83"/>
                  </a:cubicBezTo>
                  <a:cubicBezTo>
                    <a:pt x="7" y="87"/>
                    <a:pt x="3" y="89"/>
                    <a:pt x="0" y="90"/>
                  </a:cubicBezTo>
                  <a:cubicBezTo>
                    <a:pt x="4" y="89"/>
                    <a:pt x="7" y="87"/>
                    <a:pt x="11" y="82"/>
                  </a:cubicBezTo>
                  <a:cubicBezTo>
                    <a:pt x="60" y="28"/>
                    <a:pt x="60" y="28"/>
                    <a:pt x="60" y="28"/>
                  </a:cubicBezTo>
                  <a:cubicBezTo>
                    <a:pt x="67" y="20"/>
                    <a:pt x="70" y="10"/>
                    <a:pt x="69" y="0"/>
                  </a:cubicBezTo>
                </a:path>
              </a:pathLst>
            </a:custGeom>
            <a:solidFill>
              <a:srgbClr val="B2B4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Freeform: Shape 44"/>
            <p:cNvSpPr/>
            <p:nvPr/>
          </p:nvSpPr>
          <p:spPr bwMode="auto">
            <a:xfrm>
              <a:off x="3194" y="1189"/>
              <a:ext cx="127" cy="83"/>
            </a:xfrm>
            <a:custGeom>
              <a:gdLst>
                <a:gd name="T0" fmla="*/ 54 w 54"/>
                <a:gd name="T1" fmla="*/ 0 h 35"/>
                <a:gd name="T2" fmla="*/ 0 w 54"/>
                <a:gd name="T3" fmla="*/ 35 h 35"/>
                <a:gd name="T4" fmla="*/ 0 w 54"/>
                <a:gd name="T5" fmla="*/ 35 h 35"/>
                <a:gd name="T6" fmla="*/ 54 w 54"/>
                <a:gd name="T7" fmla="*/ 1 h 35"/>
                <a:gd name="T8" fmla="*/ 54 w 54"/>
                <a:gd name="T9" fmla="*/ 0 h 35"/>
              </a:gdLst>
              <a:cxnLst>
                <a:cxn ang="0">
                  <a:pos x="T0" y="T1"/>
                </a:cxn>
                <a:cxn ang="0">
                  <a:pos x="T2" y="T3"/>
                </a:cxn>
                <a:cxn ang="0">
                  <a:pos x="T4" y="T5"/>
                </a:cxn>
                <a:cxn ang="0">
                  <a:pos x="T6" y="T7"/>
                </a:cxn>
                <a:cxn ang="0">
                  <a:pos x="T8" y="T9"/>
                </a:cxn>
              </a:cxnLst>
              <a:rect l="0" t="0" r="r" b="b"/>
              <a:pathLst>
                <a:path w="54" h="35">
                  <a:moveTo>
                    <a:pt x="54" y="0"/>
                  </a:moveTo>
                  <a:cubicBezTo>
                    <a:pt x="35" y="11"/>
                    <a:pt x="17" y="22"/>
                    <a:pt x="0" y="35"/>
                  </a:cubicBezTo>
                  <a:cubicBezTo>
                    <a:pt x="0" y="35"/>
                    <a:pt x="0" y="35"/>
                    <a:pt x="0" y="35"/>
                  </a:cubicBezTo>
                  <a:cubicBezTo>
                    <a:pt x="17" y="22"/>
                    <a:pt x="35" y="11"/>
                    <a:pt x="54" y="1"/>
                  </a:cubicBezTo>
                  <a:cubicBezTo>
                    <a:pt x="54" y="0"/>
                    <a:pt x="54" y="0"/>
                    <a:pt x="54" y="0"/>
                  </a:cubicBezTo>
                </a:path>
              </a:pathLst>
            </a:custGeom>
            <a:solidFill>
              <a:srgbClr val="B3B4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Freeform: Shape 45"/>
            <p:cNvSpPr/>
            <p:nvPr/>
          </p:nvSpPr>
          <p:spPr bwMode="auto">
            <a:xfrm>
              <a:off x="3321" y="1109"/>
              <a:ext cx="200" cy="81"/>
            </a:xfrm>
            <a:custGeom>
              <a:gdLst>
                <a:gd name="T0" fmla="*/ 84 w 84"/>
                <a:gd name="T1" fmla="*/ 0 h 35"/>
                <a:gd name="T2" fmla="*/ 0 w 84"/>
                <a:gd name="T3" fmla="*/ 34 h 35"/>
                <a:gd name="T4" fmla="*/ 0 w 84"/>
                <a:gd name="T5" fmla="*/ 35 h 35"/>
                <a:gd name="T6" fmla="*/ 84 w 84"/>
                <a:gd name="T7" fmla="*/ 0 h 35"/>
              </a:gdLst>
              <a:cxnLst>
                <a:cxn ang="0">
                  <a:pos x="T0" y="T1"/>
                </a:cxn>
                <a:cxn ang="0">
                  <a:pos x="T2" y="T3"/>
                </a:cxn>
                <a:cxn ang="0">
                  <a:pos x="T4" y="T5"/>
                </a:cxn>
                <a:cxn ang="0">
                  <a:pos x="T6" y="T7"/>
                </a:cxn>
              </a:cxnLst>
              <a:rect l="0" t="0" r="r" b="b"/>
              <a:pathLst>
                <a:path w="84" h="35">
                  <a:moveTo>
                    <a:pt x="84" y="0"/>
                  </a:moveTo>
                  <a:cubicBezTo>
                    <a:pt x="55" y="8"/>
                    <a:pt x="27" y="20"/>
                    <a:pt x="0" y="34"/>
                  </a:cubicBezTo>
                  <a:cubicBezTo>
                    <a:pt x="0" y="35"/>
                    <a:pt x="0" y="35"/>
                    <a:pt x="0" y="35"/>
                  </a:cubicBezTo>
                  <a:cubicBezTo>
                    <a:pt x="27" y="20"/>
                    <a:pt x="55" y="9"/>
                    <a:pt x="84" y="0"/>
                  </a:cubicBezTo>
                </a:path>
              </a:pathLst>
            </a:custGeom>
            <a:solidFill>
              <a:srgbClr val="B2B4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Freeform: Shape 46"/>
            <p:cNvSpPr/>
            <p:nvPr/>
          </p:nvSpPr>
          <p:spPr bwMode="auto">
            <a:xfrm>
              <a:off x="3066" y="1367"/>
              <a:ext cx="15" cy="15"/>
            </a:xfrm>
            <a:custGeom>
              <a:gdLst>
                <a:gd name="T0" fmla="*/ 6 w 6"/>
                <a:gd name="T1" fmla="*/ 0 h 6"/>
                <a:gd name="T2" fmla="*/ 0 w 6"/>
                <a:gd name="T3" fmla="*/ 6 h 6"/>
                <a:gd name="T4" fmla="*/ 0 w 6"/>
                <a:gd name="T5" fmla="*/ 6 h 6"/>
                <a:gd name="T6" fmla="*/ 6 w 6"/>
                <a:gd name="T7" fmla="*/ 1 h 6"/>
                <a:gd name="T8" fmla="*/ 6 w 6"/>
                <a:gd name="T9" fmla="*/ 0 h 6"/>
              </a:gdLst>
              <a:cxnLst>
                <a:cxn ang="0">
                  <a:pos x="T0" y="T1"/>
                </a:cxn>
                <a:cxn ang="0">
                  <a:pos x="T2" y="T3"/>
                </a:cxn>
                <a:cxn ang="0">
                  <a:pos x="T4" y="T5"/>
                </a:cxn>
                <a:cxn ang="0">
                  <a:pos x="T6" y="T7"/>
                </a:cxn>
                <a:cxn ang="0">
                  <a:pos x="T8" y="T9"/>
                </a:cxn>
              </a:cxnLst>
              <a:rect l="0" t="0" r="r" b="b"/>
              <a:pathLst>
                <a:path w="6" h="6">
                  <a:moveTo>
                    <a:pt x="6" y="0"/>
                  </a:moveTo>
                  <a:cubicBezTo>
                    <a:pt x="4" y="2"/>
                    <a:pt x="2" y="4"/>
                    <a:pt x="0" y="6"/>
                  </a:cubicBezTo>
                  <a:cubicBezTo>
                    <a:pt x="0" y="6"/>
                    <a:pt x="0" y="6"/>
                    <a:pt x="0" y="6"/>
                  </a:cubicBezTo>
                  <a:cubicBezTo>
                    <a:pt x="2" y="4"/>
                    <a:pt x="4" y="2"/>
                    <a:pt x="6" y="1"/>
                  </a:cubicBezTo>
                  <a:cubicBezTo>
                    <a:pt x="6" y="1"/>
                    <a:pt x="6" y="1"/>
                    <a:pt x="6" y="0"/>
                  </a:cubicBezTo>
                </a:path>
              </a:pathLst>
            </a:custGeom>
            <a:solidFill>
              <a:srgbClr val="ACAD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Freeform: Shape 47"/>
            <p:cNvSpPr/>
            <p:nvPr/>
          </p:nvSpPr>
          <p:spPr bwMode="auto">
            <a:xfrm>
              <a:off x="3081" y="1284"/>
              <a:ext cx="96" cy="85"/>
            </a:xfrm>
            <a:custGeom>
              <a:gdLst>
                <a:gd name="T0" fmla="*/ 41 w 41"/>
                <a:gd name="T1" fmla="*/ 0 h 36"/>
                <a:gd name="T2" fmla="*/ 0 w 41"/>
                <a:gd name="T3" fmla="*/ 35 h 36"/>
                <a:gd name="T4" fmla="*/ 0 w 41"/>
                <a:gd name="T5" fmla="*/ 36 h 36"/>
                <a:gd name="T6" fmla="*/ 41 w 41"/>
                <a:gd name="T7" fmla="*/ 0 h 36"/>
                <a:gd name="T8" fmla="*/ 41 w 41"/>
                <a:gd name="T9" fmla="*/ 0 h 36"/>
              </a:gdLst>
              <a:cxnLst>
                <a:cxn ang="0">
                  <a:pos x="T0" y="T1"/>
                </a:cxn>
                <a:cxn ang="0">
                  <a:pos x="T2" y="T3"/>
                </a:cxn>
                <a:cxn ang="0">
                  <a:pos x="T4" y="T5"/>
                </a:cxn>
                <a:cxn ang="0">
                  <a:pos x="T6" y="T7"/>
                </a:cxn>
                <a:cxn ang="0">
                  <a:pos x="T8" y="T9"/>
                </a:cxn>
              </a:cxnLst>
              <a:rect l="0" t="0" r="r" b="b"/>
              <a:pathLst>
                <a:path w="41" h="36">
                  <a:moveTo>
                    <a:pt x="41" y="0"/>
                  </a:moveTo>
                  <a:cubicBezTo>
                    <a:pt x="26" y="11"/>
                    <a:pt x="13" y="23"/>
                    <a:pt x="0" y="35"/>
                  </a:cubicBezTo>
                  <a:cubicBezTo>
                    <a:pt x="0" y="36"/>
                    <a:pt x="0" y="36"/>
                    <a:pt x="0" y="36"/>
                  </a:cubicBezTo>
                  <a:cubicBezTo>
                    <a:pt x="13" y="23"/>
                    <a:pt x="27" y="11"/>
                    <a:pt x="41" y="0"/>
                  </a:cubicBezTo>
                  <a:cubicBezTo>
                    <a:pt x="41" y="0"/>
                    <a:pt x="41" y="0"/>
                    <a:pt x="41" y="0"/>
                  </a:cubicBezTo>
                </a:path>
              </a:pathLst>
            </a:custGeom>
            <a:solidFill>
              <a:srgbClr val="4325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Freeform: Shape 48"/>
            <p:cNvSpPr/>
            <p:nvPr/>
          </p:nvSpPr>
          <p:spPr bwMode="auto">
            <a:xfrm>
              <a:off x="3177" y="1272"/>
              <a:ext cx="17" cy="12"/>
            </a:xfrm>
            <a:custGeom>
              <a:gdLst>
                <a:gd name="T0" fmla="*/ 7 w 7"/>
                <a:gd name="T1" fmla="*/ 0 h 5"/>
                <a:gd name="T2" fmla="*/ 0 w 7"/>
                <a:gd name="T3" fmla="*/ 5 h 5"/>
                <a:gd name="T4" fmla="*/ 0 w 7"/>
                <a:gd name="T5" fmla="*/ 5 h 5"/>
                <a:gd name="T6" fmla="*/ 7 w 7"/>
                <a:gd name="T7" fmla="*/ 0 h 5"/>
                <a:gd name="T8" fmla="*/ 7 w 7"/>
                <a:gd name="T9" fmla="*/ 0 h 5"/>
              </a:gdLst>
              <a:cxnLst>
                <a:cxn ang="0">
                  <a:pos x="T0" y="T1"/>
                </a:cxn>
                <a:cxn ang="0">
                  <a:pos x="T2" y="T3"/>
                </a:cxn>
                <a:cxn ang="0">
                  <a:pos x="T4" y="T5"/>
                </a:cxn>
                <a:cxn ang="0">
                  <a:pos x="T6" y="T7"/>
                </a:cxn>
                <a:cxn ang="0">
                  <a:pos x="T8" y="T9"/>
                </a:cxn>
              </a:cxnLst>
              <a:rect l="0" t="0" r="r" b="b"/>
              <a:pathLst>
                <a:path w="7" h="5">
                  <a:moveTo>
                    <a:pt x="7" y="0"/>
                  </a:moveTo>
                  <a:cubicBezTo>
                    <a:pt x="5" y="1"/>
                    <a:pt x="2" y="3"/>
                    <a:pt x="0" y="5"/>
                  </a:cubicBezTo>
                  <a:cubicBezTo>
                    <a:pt x="0" y="5"/>
                    <a:pt x="0" y="5"/>
                    <a:pt x="0" y="5"/>
                  </a:cubicBezTo>
                  <a:cubicBezTo>
                    <a:pt x="2" y="3"/>
                    <a:pt x="5" y="2"/>
                    <a:pt x="7" y="0"/>
                  </a:cubicBezTo>
                  <a:cubicBezTo>
                    <a:pt x="7" y="0"/>
                    <a:pt x="7" y="0"/>
                    <a:pt x="7" y="0"/>
                  </a:cubicBezTo>
                </a:path>
              </a:pathLst>
            </a:custGeom>
            <a:solidFill>
              <a:srgbClr val="BA75B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Freeform: Shape 49"/>
            <p:cNvSpPr/>
            <p:nvPr/>
          </p:nvSpPr>
          <p:spPr bwMode="auto">
            <a:xfrm>
              <a:off x="2985" y="952"/>
              <a:ext cx="808" cy="429"/>
            </a:xfrm>
            <a:custGeom>
              <a:gdLst>
                <a:gd name="T0" fmla="*/ 340 w 341"/>
                <a:gd name="T1" fmla="*/ 0 h 181"/>
                <a:gd name="T2" fmla="*/ 0 w 341"/>
                <a:gd name="T3" fmla="*/ 146 h 181"/>
                <a:gd name="T4" fmla="*/ 34 w 341"/>
                <a:gd name="T5" fmla="*/ 181 h 181"/>
                <a:gd name="T6" fmla="*/ 40 w 341"/>
                <a:gd name="T7" fmla="*/ 175 h 181"/>
                <a:gd name="T8" fmla="*/ 81 w 341"/>
                <a:gd name="T9" fmla="*/ 140 h 181"/>
                <a:gd name="T10" fmla="*/ 88 w 341"/>
                <a:gd name="T11" fmla="*/ 135 h 181"/>
                <a:gd name="T12" fmla="*/ 142 w 341"/>
                <a:gd name="T13" fmla="*/ 100 h 181"/>
                <a:gd name="T14" fmla="*/ 226 w 341"/>
                <a:gd name="T15" fmla="*/ 66 h 181"/>
                <a:gd name="T16" fmla="*/ 262 w 341"/>
                <a:gd name="T17" fmla="*/ 56 h 181"/>
                <a:gd name="T18" fmla="*/ 262 w 341"/>
                <a:gd name="T19" fmla="*/ 74 h 181"/>
                <a:gd name="T20" fmla="*/ 270 w 341"/>
                <a:gd name="T21" fmla="*/ 91 h 181"/>
                <a:gd name="T22" fmla="*/ 272 w 341"/>
                <a:gd name="T23" fmla="*/ 90 h 181"/>
                <a:gd name="T24" fmla="*/ 282 w 341"/>
                <a:gd name="T25" fmla="*/ 83 h 181"/>
                <a:gd name="T26" fmla="*/ 331 w 341"/>
                <a:gd name="T27" fmla="*/ 28 h 181"/>
                <a:gd name="T28" fmla="*/ 340 w 341"/>
                <a:gd name="T29" fmla="*/ 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181">
                  <a:moveTo>
                    <a:pt x="340" y="0"/>
                  </a:moveTo>
                  <a:cubicBezTo>
                    <a:pt x="208" y="5"/>
                    <a:pt x="88" y="60"/>
                    <a:pt x="0" y="146"/>
                  </a:cubicBezTo>
                  <a:cubicBezTo>
                    <a:pt x="34" y="181"/>
                    <a:pt x="34" y="181"/>
                    <a:pt x="34" y="181"/>
                  </a:cubicBezTo>
                  <a:cubicBezTo>
                    <a:pt x="36" y="179"/>
                    <a:pt x="38" y="177"/>
                    <a:pt x="40" y="175"/>
                  </a:cubicBezTo>
                  <a:cubicBezTo>
                    <a:pt x="53" y="163"/>
                    <a:pt x="66" y="151"/>
                    <a:pt x="81" y="140"/>
                  </a:cubicBezTo>
                  <a:cubicBezTo>
                    <a:pt x="83" y="138"/>
                    <a:pt x="86" y="136"/>
                    <a:pt x="88" y="135"/>
                  </a:cubicBezTo>
                  <a:cubicBezTo>
                    <a:pt x="105" y="122"/>
                    <a:pt x="123" y="111"/>
                    <a:pt x="142" y="100"/>
                  </a:cubicBezTo>
                  <a:cubicBezTo>
                    <a:pt x="169" y="86"/>
                    <a:pt x="197" y="74"/>
                    <a:pt x="226" y="66"/>
                  </a:cubicBezTo>
                  <a:cubicBezTo>
                    <a:pt x="238" y="62"/>
                    <a:pt x="249" y="59"/>
                    <a:pt x="262" y="56"/>
                  </a:cubicBezTo>
                  <a:cubicBezTo>
                    <a:pt x="262" y="74"/>
                    <a:pt x="262" y="74"/>
                    <a:pt x="262" y="74"/>
                  </a:cubicBezTo>
                  <a:cubicBezTo>
                    <a:pt x="262" y="85"/>
                    <a:pt x="265" y="91"/>
                    <a:pt x="270" y="91"/>
                  </a:cubicBezTo>
                  <a:cubicBezTo>
                    <a:pt x="271" y="91"/>
                    <a:pt x="272" y="90"/>
                    <a:pt x="272" y="90"/>
                  </a:cubicBezTo>
                  <a:cubicBezTo>
                    <a:pt x="275" y="89"/>
                    <a:pt x="279" y="87"/>
                    <a:pt x="282" y="83"/>
                  </a:cubicBezTo>
                  <a:cubicBezTo>
                    <a:pt x="331" y="28"/>
                    <a:pt x="331" y="28"/>
                    <a:pt x="331" y="28"/>
                  </a:cubicBezTo>
                  <a:cubicBezTo>
                    <a:pt x="338" y="20"/>
                    <a:pt x="341" y="10"/>
                    <a:pt x="340"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Freeform: Shape 50"/>
            <p:cNvSpPr/>
            <p:nvPr/>
          </p:nvSpPr>
          <p:spPr bwMode="auto">
            <a:xfrm>
              <a:off x="3819" y="588"/>
              <a:ext cx="187" cy="683"/>
            </a:xfrm>
            <a:custGeom>
              <a:gdLst>
                <a:gd name="T0" fmla="*/ 17 w 79"/>
                <a:gd name="T1" fmla="*/ 144 h 288"/>
                <a:gd name="T2" fmla="*/ 4 w 79"/>
                <a:gd name="T3" fmla="*/ 288 h 288"/>
                <a:gd name="T4" fmla="*/ 46 w 79"/>
                <a:gd name="T5" fmla="*/ 288 h 288"/>
                <a:gd name="T6" fmla="*/ 79 w 79"/>
                <a:gd name="T7" fmla="*/ 144 h 288"/>
                <a:gd name="T8" fmla="*/ 46 w 79"/>
                <a:gd name="T9" fmla="*/ 0 h 288"/>
                <a:gd name="T10" fmla="*/ 0 w 79"/>
                <a:gd name="T11" fmla="*/ 0 h 288"/>
                <a:gd name="T12" fmla="*/ 17 w 79"/>
                <a:gd name="T13" fmla="*/ 144 h 288"/>
              </a:gdLst>
              <a:cxnLst>
                <a:cxn ang="0">
                  <a:pos x="T0" y="T1"/>
                </a:cxn>
                <a:cxn ang="0">
                  <a:pos x="T2" y="T3"/>
                </a:cxn>
                <a:cxn ang="0">
                  <a:pos x="T4" y="T5"/>
                </a:cxn>
                <a:cxn ang="0">
                  <a:pos x="T6" y="T7"/>
                </a:cxn>
                <a:cxn ang="0">
                  <a:pos x="T8" y="T9"/>
                </a:cxn>
                <a:cxn ang="0">
                  <a:pos x="T10" y="T11"/>
                </a:cxn>
                <a:cxn ang="0">
                  <a:pos x="T12" y="T13"/>
                </a:cxn>
              </a:cxnLst>
              <a:rect l="0" t="0" r="r" b="b"/>
              <a:pathLst>
                <a:path w="79" h="288">
                  <a:moveTo>
                    <a:pt x="17" y="144"/>
                  </a:moveTo>
                  <a:cubicBezTo>
                    <a:pt x="17" y="224"/>
                    <a:pt x="23" y="288"/>
                    <a:pt x="4" y="288"/>
                  </a:cubicBezTo>
                  <a:cubicBezTo>
                    <a:pt x="46" y="288"/>
                    <a:pt x="46" y="288"/>
                    <a:pt x="46" y="288"/>
                  </a:cubicBezTo>
                  <a:cubicBezTo>
                    <a:pt x="64" y="288"/>
                    <a:pt x="79" y="224"/>
                    <a:pt x="79" y="144"/>
                  </a:cubicBezTo>
                  <a:cubicBezTo>
                    <a:pt x="79" y="64"/>
                    <a:pt x="64" y="0"/>
                    <a:pt x="46" y="0"/>
                  </a:cubicBezTo>
                  <a:cubicBezTo>
                    <a:pt x="0" y="0"/>
                    <a:pt x="0" y="0"/>
                    <a:pt x="0" y="0"/>
                  </a:cubicBezTo>
                  <a:cubicBezTo>
                    <a:pt x="18" y="0"/>
                    <a:pt x="17" y="64"/>
                    <a:pt x="17" y="144"/>
                  </a:cubicBezTo>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Freeform: Shape 51"/>
            <p:cNvSpPr/>
            <p:nvPr/>
          </p:nvSpPr>
          <p:spPr bwMode="auto">
            <a:xfrm>
              <a:off x="3939" y="588"/>
              <a:ext cx="79" cy="683"/>
            </a:xfrm>
            <a:custGeom>
              <a:gdLst>
                <a:gd name="T0" fmla="*/ 24 w 33"/>
                <a:gd name="T1" fmla="*/ 144 h 288"/>
                <a:gd name="T2" fmla="*/ 0 w 33"/>
                <a:gd name="T3" fmla="*/ 269 h 288"/>
                <a:gd name="T4" fmla="*/ 0 w 33"/>
                <a:gd name="T5" fmla="*/ 288 h 288"/>
                <a:gd name="T6" fmla="*/ 33 w 33"/>
                <a:gd name="T7" fmla="*/ 144 h 288"/>
                <a:gd name="T8" fmla="*/ 0 w 33"/>
                <a:gd name="T9" fmla="*/ 0 h 288"/>
                <a:gd name="T10" fmla="*/ 0 w 33"/>
                <a:gd name="T11" fmla="*/ 19 h 288"/>
                <a:gd name="T12" fmla="*/ 24 w 33"/>
                <a:gd name="T13" fmla="*/ 144 h 288"/>
              </a:gdLst>
              <a:cxnLst>
                <a:cxn ang="0">
                  <a:pos x="T0" y="T1"/>
                </a:cxn>
                <a:cxn ang="0">
                  <a:pos x="T2" y="T3"/>
                </a:cxn>
                <a:cxn ang="0">
                  <a:pos x="T4" y="T5"/>
                </a:cxn>
                <a:cxn ang="0">
                  <a:pos x="T6" y="T7"/>
                </a:cxn>
                <a:cxn ang="0">
                  <a:pos x="T8" y="T9"/>
                </a:cxn>
                <a:cxn ang="0">
                  <a:pos x="T10" y="T11"/>
                </a:cxn>
                <a:cxn ang="0">
                  <a:pos x="T12" y="T13"/>
                </a:cxn>
              </a:cxnLst>
              <a:rect l="0" t="0" r="r" b="b"/>
              <a:pathLst>
                <a:path w="33" h="288">
                  <a:moveTo>
                    <a:pt x="24" y="144"/>
                  </a:moveTo>
                  <a:cubicBezTo>
                    <a:pt x="24" y="212"/>
                    <a:pt x="13" y="267"/>
                    <a:pt x="0" y="269"/>
                  </a:cubicBezTo>
                  <a:cubicBezTo>
                    <a:pt x="0" y="288"/>
                    <a:pt x="0" y="288"/>
                    <a:pt x="0" y="288"/>
                  </a:cubicBezTo>
                  <a:cubicBezTo>
                    <a:pt x="18" y="287"/>
                    <a:pt x="33" y="223"/>
                    <a:pt x="33" y="144"/>
                  </a:cubicBezTo>
                  <a:cubicBezTo>
                    <a:pt x="33" y="65"/>
                    <a:pt x="18" y="1"/>
                    <a:pt x="0" y="0"/>
                  </a:cubicBezTo>
                  <a:cubicBezTo>
                    <a:pt x="0" y="19"/>
                    <a:pt x="0" y="19"/>
                    <a:pt x="0" y="19"/>
                  </a:cubicBezTo>
                  <a:cubicBezTo>
                    <a:pt x="13" y="20"/>
                    <a:pt x="24" y="76"/>
                    <a:pt x="24" y="144"/>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Freeform: Shape 52"/>
            <p:cNvSpPr/>
            <p:nvPr/>
          </p:nvSpPr>
          <p:spPr bwMode="auto">
            <a:xfrm>
              <a:off x="3841" y="799"/>
              <a:ext cx="873" cy="516"/>
            </a:xfrm>
            <a:custGeom>
              <a:gdLst>
                <a:gd name="T0" fmla="*/ 346 w 369"/>
                <a:gd name="T1" fmla="*/ 96 h 218"/>
                <a:gd name="T2" fmla="*/ 335 w 369"/>
                <a:gd name="T3" fmla="*/ 108 h 218"/>
                <a:gd name="T4" fmla="*/ 0 w 369"/>
                <a:gd name="T5" fmla="*/ 0 h 218"/>
                <a:gd name="T6" fmla="*/ 0 w 369"/>
                <a:gd name="T7" fmla="*/ 110 h 218"/>
                <a:gd name="T8" fmla="*/ 255 w 369"/>
                <a:gd name="T9" fmla="*/ 187 h 218"/>
                <a:gd name="T10" fmla="*/ 246 w 369"/>
                <a:gd name="T11" fmla="*/ 196 h 218"/>
                <a:gd name="T12" fmla="*/ 256 w 369"/>
                <a:gd name="T13" fmla="*/ 217 h 218"/>
                <a:gd name="T14" fmla="*/ 329 w 369"/>
                <a:gd name="T15" fmla="*/ 213 h 218"/>
                <a:gd name="T16" fmla="*/ 363 w 369"/>
                <a:gd name="T17" fmla="*/ 178 h 218"/>
                <a:gd name="T18" fmla="*/ 368 w 369"/>
                <a:gd name="T19" fmla="*/ 105 h 218"/>
                <a:gd name="T20" fmla="*/ 346 w 369"/>
                <a:gd name="T21" fmla="*/ 96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9" h="218">
                  <a:moveTo>
                    <a:pt x="346" y="96"/>
                  </a:moveTo>
                  <a:cubicBezTo>
                    <a:pt x="335" y="108"/>
                    <a:pt x="335" y="108"/>
                    <a:pt x="335" y="108"/>
                  </a:cubicBezTo>
                  <a:cubicBezTo>
                    <a:pt x="240" y="40"/>
                    <a:pt x="125" y="0"/>
                    <a:pt x="0" y="0"/>
                  </a:cubicBezTo>
                  <a:cubicBezTo>
                    <a:pt x="0" y="110"/>
                    <a:pt x="0" y="110"/>
                    <a:pt x="0" y="110"/>
                  </a:cubicBezTo>
                  <a:cubicBezTo>
                    <a:pt x="94" y="111"/>
                    <a:pt x="182" y="139"/>
                    <a:pt x="255" y="187"/>
                  </a:cubicBezTo>
                  <a:cubicBezTo>
                    <a:pt x="246" y="196"/>
                    <a:pt x="246" y="196"/>
                    <a:pt x="246" y="196"/>
                  </a:cubicBezTo>
                  <a:cubicBezTo>
                    <a:pt x="234" y="208"/>
                    <a:pt x="238" y="218"/>
                    <a:pt x="256" y="217"/>
                  </a:cubicBezTo>
                  <a:cubicBezTo>
                    <a:pt x="329" y="213"/>
                    <a:pt x="329" y="213"/>
                    <a:pt x="329" y="213"/>
                  </a:cubicBezTo>
                  <a:cubicBezTo>
                    <a:pt x="347" y="212"/>
                    <a:pt x="362" y="196"/>
                    <a:pt x="363" y="178"/>
                  </a:cubicBezTo>
                  <a:cubicBezTo>
                    <a:pt x="368" y="105"/>
                    <a:pt x="368" y="105"/>
                    <a:pt x="368" y="105"/>
                  </a:cubicBezTo>
                  <a:cubicBezTo>
                    <a:pt x="369" y="87"/>
                    <a:pt x="359" y="83"/>
                    <a:pt x="346" y="96"/>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Freeform: Shape 53"/>
            <p:cNvSpPr/>
            <p:nvPr/>
          </p:nvSpPr>
          <p:spPr bwMode="auto">
            <a:xfrm>
              <a:off x="4641" y="1281"/>
              <a:ext cx="31" cy="17"/>
            </a:xfrm>
            <a:custGeom>
              <a:gdLst>
                <a:gd name="T0" fmla="*/ 12 w 13"/>
                <a:gd name="T1" fmla="*/ 0 h 7"/>
                <a:gd name="T2" fmla="*/ 0 w 13"/>
                <a:gd name="T3" fmla="*/ 7 h 7"/>
                <a:gd name="T4" fmla="*/ 13 w 13"/>
                <a:gd name="T5" fmla="*/ 0 h 7"/>
                <a:gd name="T6" fmla="*/ 12 w 13"/>
                <a:gd name="T7" fmla="*/ 0 h 7"/>
              </a:gdLst>
              <a:cxnLst>
                <a:cxn ang="0">
                  <a:pos x="T0" y="T1"/>
                </a:cxn>
                <a:cxn ang="0">
                  <a:pos x="T2" y="T3"/>
                </a:cxn>
                <a:cxn ang="0">
                  <a:pos x="T4" y="T5"/>
                </a:cxn>
                <a:cxn ang="0">
                  <a:pos x="T6" y="T7"/>
                </a:cxn>
              </a:cxnLst>
              <a:rect l="0" t="0" r="r" b="b"/>
              <a:pathLst>
                <a:path w="13" h="7">
                  <a:moveTo>
                    <a:pt x="12" y="0"/>
                  </a:moveTo>
                  <a:cubicBezTo>
                    <a:pt x="9" y="3"/>
                    <a:pt x="4" y="6"/>
                    <a:pt x="0" y="7"/>
                  </a:cubicBezTo>
                  <a:cubicBezTo>
                    <a:pt x="4" y="6"/>
                    <a:pt x="9" y="3"/>
                    <a:pt x="13" y="0"/>
                  </a:cubicBezTo>
                  <a:cubicBezTo>
                    <a:pt x="12" y="0"/>
                    <a:pt x="12" y="0"/>
                    <a:pt x="12" y="0"/>
                  </a:cubicBezTo>
                </a:path>
              </a:pathLst>
            </a:custGeom>
            <a:solidFill>
              <a:srgbClr val="A4A6A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Freeform: Shape 54"/>
            <p:cNvSpPr/>
            <p:nvPr/>
          </p:nvSpPr>
          <p:spPr bwMode="auto">
            <a:xfrm>
              <a:off x="3842" y="951"/>
              <a:ext cx="827" cy="361"/>
            </a:xfrm>
            <a:custGeom>
              <a:gdLst>
                <a:gd name="T0" fmla="*/ 0 w 349"/>
                <a:gd name="T1" fmla="*/ 0 h 153"/>
                <a:gd name="T2" fmla="*/ 0 w 349"/>
                <a:gd name="T3" fmla="*/ 46 h 153"/>
                <a:gd name="T4" fmla="*/ 255 w 349"/>
                <a:gd name="T5" fmla="*/ 123 h 153"/>
                <a:gd name="T6" fmla="*/ 246 w 349"/>
                <a:gd name="T7" fmla="*/ 132 h 153"/>
                <a:gd name="T8" fmla="*/ 253 w 349"/>
                <a:gd name="T9" fmla="*/ 153 h 153"/>
                <a:gd name="T10" fmla="*/ 256 w 349"/>
                <a:gd name="T11" fmla="*/ 153 h 153"/>
                <a:gd name="T12" fmla="*/ 329 w 349"/>
                <a:gd name="T13" fmla="*/ 149 h 153"/>
                <a:gd name="T14" fmla="*/ 337 w 349"/>
                <a:gd name="T15" fmla="*/ 147 h 153"/>
                <a:gd name="T16" fmla="*/ 349 w 349"/>
                <a:gd name="T17" fmla="*/ 140 h 153"/>
                <a:gd name="T18" fmla="*/ 0 w 349"/>
                <a:gd name="T19" fmla="*/ 0 h 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153">
                  <a:moveTo>
                    <a:pt x="0" y="0"/>
                  </a:moveTo>
                  <a:cubicBezTo>
                    <a:pt x="0" y="46"/>
                    <a:pt x="0" y="46"/>
                    <a:pt x="0" y="46"/>
                  </a:cubicBezTo>
                  <a:cubicBezTo>
                    <a:pt x="94" y="46"/>
                    <a:pt x="182" y="74"/>
                    <a:pt x="255" y="123"/>
                  </a:cubicBezTo>
                  <a:cubicBezTo>
                    <a:pt x="246" y="132"/>
                    <a:pt x="246" y="132"/>
                    <a:pt x="246" y="132"/>
                  </a:cubicBezTo>
                  <a:cubicBezTo>
                    <a:pt x="234" y="144"/>
                    <a:pt x="237" y="153"/>
                    <a:pt x="253" y="153"/>
                  </a:cubicBezTo>
                  <a:cubicBezTo>
                    <a:pt x="254" y="153"/>
                    <a:pt x="255" y="153"/>
                    <a:pt x="256" y="153"/>
                  </a:cubicBezTo>
                  <a:cubicBezTo>
                    <a:pt x="329" y="149"/>
                    <a:pt x="329" y="149"/>
                    <a:pt x="329" y="149"/>
                  </a:cubicBezTo>
                  <a:cubicBezTo>
                    <a:pt x="332" y="148"/>
                    <a:pt x="334" y="148"/>
                    <a:pt x="337" y="147"/>
                  </a:cubicBezTo>
                  <a:cubicBezTo>
                    <a:pt x="341" y="146"/>
                    <a:pt x="346" y="143"/>
                    <a:pt x="349" y="140"/>
                  </a:cubicBezTo>
                  <a:cubicBezTo>
                    <a:pt x="258" y="54"/>
                    <a:pt x="135" y="1"/>
                    <a:pt x="0"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Freeform: Shape 55"/>
            <p:cNvSpPr/>
            <p:nvPr/>
          </p:nvSpPr>
          <p:spPr bwMode="auto">
            <a:xfrm>
              <a:off x="3710" y="588"/>
              <a:ext cx="229" cy="683"/>
            </a:xfrm>
            <a:custGeom>
              <a:gdLst>
                <a:gd name="T0" fmla="*/ 63 w 97"/>
                <a:gd name="T1" fmla="*/ 144 h 288"/>
                <a:gd name="T2" fmla="*/ 97 w 97"/>
                <a:gd name="T3" fmla="*/ 0 h 288"/>
                <a:gd name="T4" fmla="*/ 34 w 97"/>
                <a:gd name="T5" fmla="*/ 0 h 288"/>
                <a:gd name="T6" fmla="*/ 0 w 97"/>
                <a:gd name="T7" fmla="*/ 144 h 288"/>
                <a:gd name="T8" fmla="*/ 34 w 97"/>
                <a:gd name="T9" fmla="*/ 288 h 288"/>
                <a:gd name="T10" fmla="*/ 97 w 97"/>
                <a:gd name="T11" fmla="*/ 288 h 288"/>
                <a:gd name="T12" fmla="*/ 63 w 97"/>
                <a:gd name="T13" fmla="*/ 144 h 288"/>
              </a:gdLst>
              <a:cxnLst>
                <a:cxn ang="0">
                  <a:pos x="T0" y="T1"/>
                </a:cxn>
                <a:cxn ang="0">
                  <a:pos x="T2" y="T3"/>
                </a:cxn>
                <a:cxn ang="0">
                  <a:pos x="T4" y="T5"/>
                </a:cxn>
                <a:cxn ang="0">
                  <a:pos x="T6" y="T7"/>
                </a:cxn>
                <a:cxn ang="0">
                  <a:pos x="T8" y="T9"/>
                </a:cxn>
                <a:cxn ang="0">
                  <a:pos x="T10" y="T11"/>
                </a:cxn>
                <a:cxn ang="0">
                  <a:pos x="T12" y="T13"/>
                </a:cxn>
              </a:cxnLst>
              <a:rect l="0" t="0" r="r" b="b"/>
              <a:pathLst>
                <a:path w="97" h="288">
                  <a:moveTo>
                    <a:pt x="63" y="144"/>
                  </a:moveTo>
                  <a:cubicBezTo>
                    <a:pt x="63" y="64"/>
                    <a:pt x="78" y="0"/>
                    <a:pt x="97" y="0"/>
                  </a:cubicBezTo>
                  <a:cubicBezTo>
                    <a:pt x="34" y="0"/>
                    <a:pt x="34" y="0"/>
                    <a:pt x="34" y="0"/>
                  </a:cubicBezTo>
                  <a:cubicBezTo>
                    <a:pt x="15" y="0"/>
                    <a:pt x="0" y="64"/>
                    <a:pt x="0" y="144"/>
                  </a:cubicBezTo>
                  <a:cubicBezTo>
                    <a:pt x="0" y="224"/>
                    <a:pt x="15" y="288"/>
                    <a:pt x="34" y="288"/>
                  </a:cubicBezTo>
                  <a:cubicBezTo>
                    <a:pt x="97" y="288"/>
                    <a:pt x="97" y="288"/>
                    <a:pt x="97" y="288"/>
                  </a:cubicBezTo>
                  <a:cubicBezTo>
                    <a:pt x="78" y="288"/>
                    <a:pt x="63" y="224"/>
                    <a:pt x="63" y="14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Freeform: Shape 56"/>
            <p:cNvSpPr/>
            <p:nvPr/>
          </p:nvSpPr>
          <p:spPr bwMode="auto">
            <a:xfrm>
              <a:off x="3857" y="588"/>
              <a:ext cx="83" cy="683"/>
            </a:xfrm>
            <a:custGeom>
              <a:gdLst>
                <a:gd name="T0" fmla="*/ 35 w 35"/>
                <a:gd name="T1" fmla="*/ 269 h 288"/>
                <a:gd name="T2" fmla="*/ 34 w 35"/>
                <a:gd name="T3" fmla="*/ 269 h 288"/>
                <a:gd name="T4" fmla="*/ 10 w 35"/>
                <a:gd name="T5" fmla="*/ 144 h 288"/>
                <a:gd name="T6" fmla="*/ 34 w 35"/>
                <a:gd name="T7" fmla="*/ 19 h 288"/>
                <a:gd name="T8" fmla="*/ 35 w 35"/>
                <a:gd name="T9" fmla="*/ 19 h 288"/>
                <a:gd name="T10" fmla="*/ 35 w 35"/>
                <a:gd name="T11" fmla="*/ 0 h 288"/>
                <a:gd name="T12" fmla="*/ 34 w 35"/>
                <a:gd name="T13" fmla="*/ 0 h 288"/>
                <a:gd name="T14" fmla="*/ 0 w 35"/>
                <a:gd name="T15" fmla="*/ 144 h 288"/>
                <a:gd name="T16" fmla="*/ 34 w 35"/>
                <a:gd name="T17" fmla="*/ 288 h 288"/>
                <a:gd name="T18" fmla="*/ 35 w 35"/>
                <a:gd name="T19" fmla="*/ 288 h 288"/>
                <a:gd name="T20" fmla="*/ 35 w 35"/>
                <a:gd name="T21" fmla="*/ 269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88">
                  <a:moveTo>
                    <a:pt x="35" y="269"/>
                  </a:moveTo>
                  <a:cubicBezTo>
                    <a:pt x="34" y="269"/>
                    <a:pt x="34" y="269"/>
                    <a:pt x="34" y="269"/>
                  </a:cubicBezTo>
                  <a:cubicBezTo>
                    <a:pt x="21" y="269"/>
                    <a:pt x="10" y="213"/>
                    <a:pt x="10" y="144"/>
                  </a:cubicBezTo>
                  <a:cubicBezTo>
                    <a:pt x="10" y="75"/>
                    <a:pt x="21" y="19"/>
                    <a:pt x="34" y="19"/>
                  </a:cubicBezTo>
                  <a:cubicBezTo>
                    <a:pt x="35" y="19"/>
                    <a:pt x="35" y="19"/>
                    <a:pt x="35" y="19"/>
                  </a:cubicBezTo>
                  <a:cubicBezTo>
                    <a:pt x="35" y="0"/>
                    <a:pt x="35" y="0"/>
                    <a:pt x="35" y="0"/>
                  </a:cubicBezTo>
                  <a:cubicBezTo>
                    <a:pt x="34" y="0"/>
                    <a:pt x="34" y="0"/>
                    <a:pt x="34" y="0"/>
                  </a:cubicBezTo>
                  <a:cubicBezTo>
                    <a:pt x="16" y="0"/>
                    <a:pt x="0" y="64"/>
                    <a:pt x="0" y="144"/>
                  </a:cubicBezTo>
                  <a:cubicBezTo>
                    <a:pt x="0" y="224"/>
                    <a:pt x="16" y="288"/>
                    <a:pt x="34" y="288"/>
                  </a:cubicBezTo>
                  <a:cubicBezTo>
                    <a:pt x="35" y="288"/>
                    <a:pt x="35" y="288"/>
                    <a:pt x="35" y="288"/>
                  </a:cubicBezTo>
                  <a:lnTo>
                    <a:pt x="35" y="26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Freeform: Shape 57"/>
            <p:cNvSpPr/>
            <p:nvPr/>
          </p:nvSpPr>
          <p:spPr bwMode="auto">
            <a:xfrm>
              <a:off x="2663" y="976"/>
              <a:ext cx="620" cy="620"/>
            </a:xfrm>
            <a:custGeom>
              <a:gdLst>
                <a:gd name="T0" fmla="*/ 136 w 262"/>
                <a:gd name="T1" fmla="*/ 126 h 262"/>
                <a:gd name="T2" fmla="*/ 58 w 262"/>
                <a:gd name="T3" fmla="*/ 0 h 262"/>
                <a:gd name="T4" fmla="*/ 14 w 262"/>
                <a:gd name="T5" fmla="*/ 45 h 262"/>
                <a:gd name="T6" fmla="*/ 92 w 262"/>
                <a:gd name="T7" fmla="*/ 171 h 262"/>
                <a:gd name="T8" fmla="*/ 217 w 262"/>
                <a:gd name="T9" fmla="*/ 249 h 262"/>
                <a:gd name="T10" fmla="*/ 262 w 262"/>
                <a:gd name="T11" fmla="*/ 205 h 262"/>
                <a:gd name="T12" fmla="*/ 136 w 262"/>
                <a:gd name="T13" fmla="*/ 126 h 262"/>
              </a:gdLst>
              <a:cxnLst>
                <a:cxn ang="0">
                  <a:pos x="T0" y="T1"/>
                </a:cxn>
                <a:cxn ang="0">
                  <a:pos x="T2" y="T3"/>
                </a:cxn>
                <a:cxn ang="0">
                  <a:pos x="T4" y="T5"/>
                </a:cxn>
                <a:cxn ang="0">
                  <a:pos x="T6" y="T7"/>
                </a:cxn>
                <a:cxn ang="0">
                  <a:pos x="T8" y="T9"/>
                </a:cxn>
                <a:cxn ang="0">
                  <a:pos x="T10" y="T11"/>
                </a:cxn>
                <a:cxn ang="0">
                  <a:pos x="T12" y="T13"/>
                </a:cxn>
              </a:cxnLst>
              <a:rect l="0" t="0" r="r" b="b"/>
              <a:pathLst>
                <a:path w="262" h="262">
                  <a:moveTo>
                    <a:pt x="136" y="126"/>
                  </a:moveTo>
                  <a:cubicBezTo>
                    <a:pt x="80" y="70"/>
                    <a:pt x="45" y="14"/>
                    <a:pt x="58" y="0"/>
                  </a:cubicBezTo>
                  <a:cubicBezTo>
                    <a:pt x="14" y="45"/>
                    <a:pt x="14" y="45"/>
                    <a:pt x="14" y="45"/>
                  </a:cubicBezTo>
                  <a:cubicBezTo>
                    <a:pt x="0" y="58"/>
                    <a:pt x="35" y="114"/>
                    <a:pt x="92" y="171"/>
                  </a:cubicBezTo>
                  <a:cubicBezTo>
                    <a:pt x="148" y="227"/>
                    <a:pt x="204" y="262"/>
                    <a:pt x="217" y="249"/>
                  </a:cubicBezTo>
                  <a:cubicBezTo>
                    <a:pt x="262" y="205"/>
                    <a:pt x="262" y="205"/>
                    <a:pt x="262" y="205"/>
                  </a:cubicBezTo>
                  <a:cubicBezTo>
                    <a:pt x="249" y="218"/>
                    <a:pt x="192" y="183"/>
                    <a:pt x="136" y="12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Freeform: Shape 58"/>
            <p:cNvSpPr/>
            <p:nvPr/>
          </p:nvSpPr>
          <p:spPr bwMode="auto">
            <a:xfrm>
              <a:off x="2767" y="976"/>
              <a:ext cx="516" cy="516"/>
            </a:xfrm>
            <a:custGeom>
              <a:gdLst>
                <a:gd name="T0" fmla="*/ 204 w 218"/>
                <a:gd name="T1" fmla="*/ 191 h 218"/>
                <a:gd name="T2" fmla="*/ 204 w 218"/>
                <a:gd name="T3" fmla="*/ 191 h 218"/>
                <a:gd name="T4" fmla="*/ 98 w 218"/>
                <a:gd name="T5" fmla="*/ 120 h 218"/>
                <a:gd name="T6" fmla="*/ 27 w 218"/>
                <a:gd name="T7" fmla="*/ 15 h 218"/>
                <a:gd name="T8" fmla="*/ 28 w 218"/>
                <a:gd name="T9" fmla="*/ 14 h 218"/>
                <a:gd name="T10" fmla="*/ 14 w 218"/>
                <a:gd name="T11" fmla="*/ 0 h 218"/>
                <a:gd name="T12" fmla="*/ 13 w 218"/>
                <a:gd name="T13" fmla="*/ 1 h 218"/>
                <a:gd name="T14" fmla="*/ 92 w 218"/>
                <a:gd name="T15" fmla="*/ 127 h 218"/>
                <a:gd name="T16" fmla="*/ 217 w 218"/>
                <a:gd name="T17" fmla="*/ 205 h 218"/>
                <a:gd name="T18" fmla="*/ 218 w 218"/>
                <a:gd name="T19" fmla="*/ 205 h 218"/>
                <a:gd name="T20" fmla="*/ 204 w 218"/>
                <a:gd name="T21" fmla="*/ 191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18">
                  <a:moveTo>
                    <a:pt x="204" y="191"/>
                  </a:moveTo>
                  <a:cubicBezTo>
                    <a:pt x="204" y="191"/>
                    <a:pt x="204" y="191"/>
                    <a:pt x="204" y="191"/>
                  </a:cubicBezTo>
                  <a:cubicBezTo>
                    <a:pt x="194" y="201"/>
                    <a:pt x="147" y="169"/>
                    <a:pt x="98" y="120"/>
                  </a:cubicBezTo>
                  <a:cubicBezTo>
                    <a:pt x="49" y="72"/>
                    <a:pt x="18" y="24"/>
                    <a:pt x="27" y="15"/>
                  </a:cubicBezTo>
                  <a:cubicBezTo>
                    <a:pt x="28" y="14"/>
                    <a:pt x="28" y="14"/>
                    <a:pt x="28" y="14"/>
                  </a:cubicBezTo>
                  <a:cubicBezTo>
                    <a:pt x="14" y="0"/>
                    <a:pt x="14" y="0"/>
                    <a:pt x="14" y="0"/>
                  </a:cubicBezTo>
                  <a:cubicBezTo>
                    <a:pt x="13" y="1"/>
                    <a:pt x="13" y="1"/>
                    <a:pt x="13" y="1"/>
                  </a:cubicBezTo>
                  <a:cubicBezTo>
                    <a:pt x="0" y="14"/>
                    <a:pt x="35" y="70"/>
                    <a:pt x="92" y="127"/>
                  </a:cubicBezTo>
                  <a:cubicBezTo>
                    <a:pt x="148" y="183"/>
                    <a:pt x="204" y="218"/>
                    <a:pt x="217" y="205"/>
                  </a:cubicBezTo>
                  <a:cubicBezTo>
                    <a:pt x="218" y="205"/>
                    <a:pt x="218" y="205"/>
                    <a:pt x="218" y="205"/>
                  </a:cubicBezTo>
                  <a:lnTo>
                    <a:pt x="204" y="191"/>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Freeform: Shape 59"/>
            <p:cNvSpPr/>
            <p:nvPr/>
          </p:nvSpPr>
          <p:spPr bwMode="auto">
            <a:xfrm>
              <a:off x="2270" y="2061"/>
              <a:ext cx="684" cy="227"/>
            </a:xfrm>
            <a:custGeom>
              <a:gdLst>
                <a:gd name="T0" fmla="*/ 145 w 289"/>
                <a:gd name="T1" fmla="*/ 33 h 96"/>
                <a:gd name="T2" fmla="*/ 0 w 289"/>
                <a:gd name="T3" fmla="*/ 0 h 96"/>
                <a:gd name="T4" fmla="*/ 0 w 289"/>
                <a:gd name="T5" fmla="*/ 62 h 96"/>
                <a:gd name="T6" fmla="*/ 145 w 289"/>
                <a:gd name="T7" fmla="*/ 96 h 96"/>
                <a:gd name="T8" fmla="*/ 289 w 289"/>
                <a:gd name="T9" fmla="*/ 62 h 96"/>
                <a:gd name="T10" fmla="*/ 289 w 289"/>
                <a:gd name="T11" fmla="*/ 0 h 96"/>
                <a:gd name="T12" fmla="*/ 145 w 289"/>
                <a:gd name="T13" fmla="*/ 33 h 96"/>
              </a:gdLst>
              <a:cxnLst>
                <a:cxn ang="0">
                  <a:pos x="T0" y="T1"/>
                </a:cxn>
                <a:cxn ang="0">
                  <a:pos x="T2" y="T3"/>
                </a:cxn>
                <a:cxn ang="0">
                  <a:pos x="T4" y="T5"/>
                </a:cxn>
                <a:cxn ang="0">
                  <a:pos x="T6" y="T7"/>
                </a:cxn>
                <a:cxn ang="0">
                  <a:pos x="T8" y="T9"/>
                </a:cxn>
                <a:cxn ang="0">
                  <a:pos x="T10" y="T11"/>
                </a:cxn>
                <a:cxn ang="0">
                  <a:pos x="T12" y="T13"/>
                </a:cxn>
              </a:cxnLst>
              <a:rect l="0" t="0" r="r" b="b"/>
              <a:pathLst>
                <a:path w="289" h="96">
                  <a:moveTo>
                    <a:pt x="145" y="33"/>
                  </a:moveTo>
                  <a:cubicBezTo>
                    <a:pt x="65" y="33"/>
                    <a:pt x="0" y="18"/>
                    <a:pt x="0" y="0"/>
                  </a:cubicBezTo>
                  <a:cubicBezTo>
                    <a:pt x="0" y="62"/>
                    <a:pt x="0" y="62"/>
                    <a:pt x="0" y="62"/>
                  </a:cubicBezTo>
                  <a:cubicBezTo>
                    <a:pt x="0" y="81"/>
                    <a:pt x="65" y="96"/>
                    <a:pt x="145" y="96"/>
                  </a:cubicBezTo>
                  <a:cubicBezTo>
                    <a:pt x="224" y="96"/>
                    <a:pt x="289" y="81"/>
                    <a:pt x="289" y="62"/>
                  </a:cubicBezTo>
                  <a:cubicBezTo>
                    <a:pt x="289" y="0"/>
                    <a:pt x="289" y="0"/>
                    <a:pt x="289" y="0"/>
                  </a:cubicBezTo>
                  <a:cubicBezTo>
                    <a:pt x="289" y="18"/>
                    <a:pt x="224" y="33"/>
                    <a:pt x="145" y="3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Freeform: Shape 60"/>
            <p:cNvSpPr/>
            <p:nvPr/>
          </p:nvSpPr>
          <p:spPr bwMode="auto">
            <a:xfrm>
              <a:off x="2270" y="2061"/>
              <a:ext cx="684" cy="80"/>
            </a:xfrm>
            <a:custGeom>
              <a:gdLst>
                <a:gd name="T0" fmla="*/ 269 w 289"/>
                <a:gd name="T1" fmla="*/ 0 h 34"/>
                <a:gd name="T2" fmla="*/ 269 w 289"/>
                <a:gd name="T3" fmla="*/ 0 h 34"/>
                <a:gd name="T4" fmla="*/ 145 w 289"/>
                <a:gd name="T5" fmla="*/ 25 h 34"/>
                <a:gd name="T6" fmla="*/ 20 w 289"/>
                <a:gd name="T7" fmla="*/ 0 h 34"/>
                <a:gd name="T8" fmla="*/ 20 w 289"/>
                <a:gd name="T9" fmla="*/ 0 h 34"/>
                <a:gd name="T10" fmla="*/ 0 w 289"/>
                <a:gd name="T11" fmla="*/ 0 h 34"/>
                <a:gd name="T12" fmla="*/ 0 w 289"/>
                <a:gd name="T13" fmla="*/ 0 h 34"/>
                <a:gd name="T14" fmla="*/ 145 w 289"/>
                <a:gd name="T15" fmla="*/ 34 h 34"/>
                <a:gd name="T16" fmla="*/ 289 w 289"/>
                <a:gd name="T17" fmla="*/ 0 h 34"/>
                <a:gd name="T18" fmla="*/ 289 w 289"/>
                <a:gd name="T19" fmla="*/ 0 h 34"/>
                <a:gd name="T20" fmla="*/ 269 w 289"/>
                <a:gd name="T21" fmla="*/ 0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34">
                  <a:moveTo>
                    <a:pt x="269" y="0"/>
                  </a:moveTo>
                  <a:cubicBezTo>
                    <a:pt x="269" y="0"/>
                    <a:pt x="269" y="0"/>
                    <a:pt x="269" y="0"/>
                  </a:cubicBezTo>
                  <a:cubicBezTo>
                    <a:pt x="269" y="14"/>
                    <a:pt x="213" y="25"/>
                    <a:pt x="145" y="25"/>
                  </a:cubicBezTo>
                  <a:cubicBezTo>
                    <a:pt x="76" y="25"/>
                    <a:pt x="20" y="14"/>
                    <a:pt x="20" y="0"/>
                  </a:cubicBezTo>
                  <a:cubicBezTo>
                    <a:pt x="20" y="0"/>
                    <a:pt x="20" y="0"/>
                    <a:pt x="20" y="0"/>
                  </a:cubicBezTo>
                  <a:cubicBezTo>
                    <a:pt x="0" y="0"/>
                    <a:pt x="0" y="0"/>
                    <a:pt x="0" y="0"/>
                  </a:cubicBezTo>
                  <a:cubicBezTo>
                    <a:pt x="0" y="0"/>
                    <a:pt x="0" y="0"/>
                    <a:pt x="0" y="0"/>
                  </a:cubicBezTo>
                  <a:cubicBezTo>
                    <a:pt x="0" y="19"/>
                    <a:pt x="65" y="34"/>
                    <a:pt x="145" y="34"/>
                  </a:cubicBezTo>
                  <a:cubicBezTo>
                    <a:pt x="224" y="34"/>
                    <a:pt x="289" y="19"/>
                    <a:pt x="289" y="0"/>
                  </a:cubicBezTo>
                  <a:cubicBezTo>
                    <a:pt x="289" y="0"/>
                    <a:pt x="289" y="0"/>
                    <a:pt x="289" y="0"/>
                  </a:cubicBezTo>
                  <a:lnTo>
                    <a:pt x="26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Freeform: Shape 61"/>
            <p:cNvSpPr/>
            <p:nvPr/>
          </p:nvSpPr>
          <p:spPr bwMode="auto">
            <a:xfrm>
              <a:off x="2670" y="2717"/>
              <a:ext cx="515" cy="516"/>
            </a:xfrm>
            <a:custGeom>
              <a:gdLst>
                <a:gd name="T0" fmla="*/ 190 w 217"/>
                <a:gd name="T1" fmla="*/ 14 h 218"/>
                <a:gd name="T2" fmla="*/ 190 w 217"/>
                <a:gd name="T3" fmla="*/ 14 h 218"/>
                <a:gd name="T4" fmla="*/ 120 w 217"/>
                <a:gd name="T5" fmla="*/ 120 h 218"/>
                <a:gd name="T6" fmla="*/ 14 w 217"/>
                <a:gd name="T7" fmla="*/ 191 h 218"/>
                <a:gd name="T8" fmla="*/ 14 w 217"/>
                <a:gd name="T9" fmla="*/ 190 h 218"/>
                <a:gd name="T10" fmla="*/ 0 w 217"/>
                <a:gd name="T11" fmla="*/ 204 h 218"/>
                <a:gd name="T12" fmla="*/ 0 w 217"/>
                <a:gd name="T13" fmla="*/ 204 h 218"/>
                <a:gd name="T14" fmla="*/ 126 w 217"/>
                <a:gd name="T15" fmla="*/ 126 h 218"/>
                <a:gd name="T16" fmla="*/ 204 w 217"/>
                <a:gd name="T17" fmla="*/ 0 h 218"/>
                <a:gd name="T18" fmla="*/ 204 w 217"/>
                <a:gd name="T19" fmla="*/ 0 h 218"/>
                <a:gd name="T20" fmla="*/ 190 w 217"/>
                <a:gd name="T21" fmla="*/ 14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218">
                  <a:moveTo>
                    <a:pt x="190" y="14"/>
                  </a:moveTo>
                  <a:cubicBezTo>
                    <a:pt x="190" y="14"/>
                    <a:pt x="190" y="14"/>
                    <a:pt x="190" y="14"/>
                  </a:cubicBezTo>
                  <a:cubicBezTo>
                    <a:pt x="200" y="24"/>
                    <a:pt x="168" y="71"/>
                    <a:pt x="120" y="120"/>
                  </a:cubicBezTo>
                  <a:cubicBezTo>
                    <a:pt x="71" y="168"/>
                    <a:pt x="24" y="200"/>
                    <a:pt x="14" y="191"/>
                  </a:cubicBezTo>
                  <a:cubicBezTo>
                    <a:pt x="14" y="190"/>
                    <a:pt x="14" y="190"/>
                    <a:pt x="14" y="190"/>
                  </a:cubicBezTo>
                  <a:cubicBezTo>
                    <a:pt x="0" y="204"/>
                    <a:pt x="0" y="204"/>
                    <a:pt x="0" y="204"/>
                  </a:cubicBezTo>
                  <a:cubicBezTo>
                    <a:pt x="0" y="204"/>
                    <a:pt x="0" y="204"/>
                    <a:pt x="0" y="204"/>
                  </a:cubicBezTo>
                  <a:cubicBezTo>
                    <a:pt x="13" y="218"/>
                    <a:pt x="70" y="183"/>
                    <a:pt x="126" y="126"/>
                  </a:cubicBezTo>
                  <a:cubicBezTo>
                    <a:pt x="182" y="70"/>
                    <a:pt x="217" y="13"/>
                    <a:pt x="204" y="0"/>
                  </a:cubicBezTo>
                  <a:cubicBezTo>
                    <a:pt x="204" y="0"/>
                    <a:pt x="204" y="0"/>
                    <a:pt x="204" y="0"/>
                  </a:cubicBezTo>
                  <a:lnTo>
                    <a:pt x="190" y="14"/>
                  </a:lnTo>
                  <a:close/>
                </a:path>
              </a:pathLst>
            </a:custGeom>
            <a:solidFill>
              <a:schemeClr val="accent6">
                <a:lumMod val="75000"/>
              </a:schemeClr>
            </a:solidFill>
            <a:ln w="9525">
              <a:noFill/>
              <a:round/>
            </a:ln>
          </p:spPr>
          <p:txBody>
            <a:bodyPr anchor="ctr"/>
            <a:lstStyle/>
            <a:p>
              <a:pPr algn="ctr"/>
              <a:endParaRPr/>
            </a:p>
          </p:txBody>
        </p:sp>
        <p:sp>
          <p:nvSpPr>
            <p:cNvPr id="84" name="Freeform: Shape 62"/>
            <p:cNvSpPr/>
            <p:nvPr/>
          </p:nvSpPr>
          <p:spPr bwMode="auto">
            <a:xfrm>
              <a:off x="3741" y="3046"/>
              <a:ext cx="229" cy="684"/>
            </a:xfrm>
            <a:custGeom>
              <a:gdLst>
                <a:gd name="T0" fmla="*/ 34 w 97"/>
                <a:gd name="T1" fmla="*/ 144 h 289"/>
                <a:gd name="T2" fmla="*/ 0 w 97"/>
                <a:gd name="T3" fmla="*/ 289 h 289"/>
                <a:gd name="T4" fmla="*/ 63 w 97"/>
                <a:gd name="T5" fmla="*/ 289 h 289"/>
                <a:gd name="T6" fmla="*/ 97 w 97"/>
                <a:gd name="T7" fmla="*/ 144 h 289"/>
                <a:gd name="T8" fmla="*/ 63 w 97"/>
                <a:gd name="T9" fmla="*/ 0 h 289"/>
                <a:gd name="T10" fmla="*/ 0 w 97"/>
                <a:gd name="T11" fmla="*/ 0 h 289"/>
                <a:gd name="T12" fmla="*/ 34 w 97"/>
                <a:gd name="T13" fmla="*/ 144 h 289"/>
              </a:gdLst>
              <a:cxnLst>
                <a:cxn ang="0">
                  <a:pos x="T0" y="T1"/>
                </a:cxn>
                <a:cxn ang="0">
                  <a:pos x="T2" y="T3"/>
                </a:cxn>
                <a:cxn ang="0">
                  <a:pos x="T4" y="T5"/>
                </a:cxn>
                <a:cxn ang="0">
                  <a:pos x="T6" y="T7"/>
                </a:cxn>
                <a:cxn ang="0">
                  <a:pos x="T8" y="T9"/>
                </a:cxn>
                <a:cxn ang="0">
                  <a:pos x="T10" y="T11"/>
                </a:cxn>
                <a:cxn ang="0">
                  <a:pos x="T12" y="T13"/>
                </a:cxn>
              </a:cxnLst>
              <a:rect l="0" t="0" r="r" b="b"/>
              <a:pathLst>
                <a:path w="97" h="289">
                  <a:moveTo>
                    <a:pt x="34" y="144"/>
                  </a:moveTo>
                  <a:cubicBezTo>
                    <a:pt x="34" y="224"/>
                    <a:pt x="19" y="289"/>
                    <a:pt x="0" y="289"/>
                  </a:cubicBezTo>
                  <a:cubicBezTo>
                    <a:pt x="63" y="289"/>
                    <a:pt x="63" y="289"/>
                    <a:pt x="63" y="289"/>
                  </a:cubicBezTo>
                  <a:cubicBezTo>
                    <a:pt x="82" y="289"/>
                    <a:pt x="97" y="224"/>
                    <a:pt x="97" y="144"/>
                  </a:cubicBezTo>
                  <a:cubicBezTo>
                    <a:pt x="97" y="65"/>
                    <a:pt x="82" y="0"/>
                    <a:pt x="63" y="0"/>
                  </a:cubicBezTo>
                  <a:cubicBezTo>
                    <a:pt x="0" y="0"/>
                    <a:pt x="0" y="0"/>
                    <a:pt x="0" y="0"/>
                  </a:cubicBezTo>
                  <a:cubicBezTo>
                    <a:pt x="19" y="0"/>
                    <a:pt x="34" y="65"/>
                    <a:pt x="34" y="14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Freeform: Shape 63"/>
            <p:cNvSpPr/>
            <p:nvPr/>
          </p:nvSpPr>
          <p:spPr bwMode="auto">
            <a:xfrm>
              <a:off x="4397" y="2720"/>
              <a:ext cx="620" cy="620"/>
            </a:xfrm>
            <a:custGeom>
              <a:gdLst>
                <a:gd name="T0" fmla="*/ 126 w 262"/>
                <a:gd name="T1" fmla="*/ 136 h 262"/>
                <a:gd name="T2" fmla="*/ 204 w 262"/>
                <a:gd name="T3" fmla="*/ 262 h 262"/>
                <a:gd name="T4" fmla="*/ 248 w 262"/>
                <a:gd name="T5" fmla="*/ 218 h 262"/>
                <a:gd name="T6" fmla="*/ 170 w 262"/>
                <a:gd name="T7" fmla="*/ 92 h 262"/>
                <a:gd name="T8" fmla="*/ 45 w 262"/>
                <a:gd name="T9" fmla="*/ 13 h 262"/>
                <a:gd name="T10" fmla="*/ 0 w 262"/>
                <a:gd name="T11" fmla="*/ 58 h 262"/>
                <a:gd name="T12" fmla="*/ 126 w 262"/>
                <a:gd name="T13" fmla="*/ 136 h 262"/>
              </a:gdLst>
              <a:cxnLst>
                <a:cxn ang="0">
                  <a:pos x="T0" y="T1"/>
                </a:cxn>
                <a:cxn ang="0">
                  <a:pos x="T2" y="T3"/>
                </a:cxn>
                <a:cxn ang="0">
                  <a:pos x="T4" y="T5"/>
                </a:cxn>
                <a:cxn ang="0">
                  <a:pos x="T6" y="T7"/>
                </a:cxn>
                <a:cxn ang="0">
                  <a:pos x="T8" y="T9"/>
                </a:cxn>
                <a:cxn ang="0">
                  <a:pos x="T10" y="T11"/>
                </a:cxn>
                <a:cxn ang="0">
                  <a:pos x="T12" y="T13"/>
                </a:cxn>
              </a:cxnLst>
              <a:rect l="0" t="0" r="r" b="b"/>
              <a:pathLst>
                <a:path w="262" h="262">
                  <a:moveTo>
                    <a:pt x="126" y="136"/>
                  </a:moveTo>
                  <a:cubicBezTo>
                    <a:pt x="182" y="192"/>
                    <a:pt x="217" y="249"/>
                    <a:pt x="204" y="262"/>
                  </a:cubicBezTo>
                  <a:cubicBezTo>
                    <a:pt x="248" y="218"/>
                    <a:pt x="248" y="218"/>
                    <a:pt x="248" y="218"/>
                  </a:cubicBezTo>
                  <a:cubicBezTo>
                    <a:pt x="262" y="205"/>
                    <a:pt x="227" y="148"/>
                    <a:pt x="170" y="92"/>
                  </a:cubicBezTo>
                  <a:cubicBezTo>
                    <a:pt x="114" y="35"/>
                    <a:pt x="58" y="0"/>
                    <a:pt x="45" y="13"/>
                  </a:cubicBezTo>
                  <a:cubicBezTo>
                    <a:pt x="0" y="58"/>
                    <a:pt x="0" y="58"/>
                    <a:pt x="0" y="58"/>
                  </a:cubicBezTo>
                  <a:cubicBezTo>
                    <a:pt x="13" y="45"/>
                    <a:pt x="70" y="80"/>
                    <a:pt x="126" y="13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Freeform: Shape 64"/>
            <p:cNvSpPr/>
            <p:nvPr/>
          </p:nvSpPr>
          <p:spPr bwMode="auto">
            <a:xfrm>
              <a:off x="4397" y="2824"/>
              <a:ext cx="516" cy="516"/>
            </a:xfrm>
            <a:custGeom>
              <a:gdLst>
                <a:gd name="T0" fmla="*/ 14 w 218"/>
                <a:gd name="T1" fmla="*/ 28 h 218"/>
                <a:gd name="T2" fmla="*/ 14 w 218"/>
                <a:gd name="T3" fmla="*/ 27 h 218"/>
                <a:gd name="T4" fmla="*/ 120 w 218"/>
                <a:gd name="T5" fmla="*/ 98 h 218"/>
                <a:gd name="T6" fmla="*/ 191 w 218"/>
                <a:gd name="T7" fmla="*/ 204 h 218"/>
                <a:gd name="T8" fmla="*/ 190 w 218"/>
                <a:gd name="T9" fmla="*/ 204 h 218"/>
                <a:gd name="T10" fmla="*/ 204 w 218"/>
                <a:gd name="T11" fmla="*/ 218 h 218"/>
                <a:gd name="T12" fmla="*/ 205 w 218"/>
                <a:gd name="T13" fmla="*/ 218 h 218"/>
                <a:gd name="T14" fmla="*/ 126 w 218"/>
                <a:gd name="T15" fmla="*/ 92 h 218"/>
                <a:gd name="T16" fmla="*/ 1 w 218"/>
                <a:gd name="T17" fmla="*/ 13 h 218"/>
                <a:gd name="T18" fmla="*/ 0 w 218"/>
                <a:gd name="T19" fmla="*/ 14 h 218"/>
                <a:gd name="T20" fmla="*/ 14 w 218"/>
                <a:gd name="T21" fmla="*/ 28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18">
                  <a:moveTo>
                    <a:pt x="14" y="28"/>
                  </a:moveTo>
                  <a:cubicBezTo>
                    <a:pt x="14" y="27"/>
                    <a:pt x="14" y="27"/>
                    <a:pt x="14" y="27"/>
                  </a:cubicBezTo>
                  <a:cubicBezTo>
                    <a:pt x="24" y="18"/>
                    <a:pt x="71" y="49"/>
                    <a:pt x="120" y="98"/>
                  </a:cubicBezTo>
                  <a:cubicBezTo>
                    <a:pt x="168" y="147"/>
                    <a:pt x="200" y="194"/>
                    <a:pt x="191" y="204"/>
                  </a:cubicBezTo>
                  <a:cubicBezTo>
                    <a:pt x="190" y="204"/>
                    <a:pt x="190" y="204"/>
                    <a:pt x="190" y="204"/>
                  </a:cubicBezTo>
                  <a:cubicBezTo>
                    <a:pt x="204" y="218"/>
                    <a:pt x="204" y="218"/>
                    <a:pt x="204" y="218"/>
                  </a:cubicBezTo>
                  <a:cubicBezTo>
                    <a:pt x="205" y="218"/>
                    <a:pt x="205" y="218"/>
                    <a:pt x="205" y="218"/>
                  </a:cubicBezTo>
                  <a:cubicBezTo>
                    <a:pt x="218" y="205"/>
                    <a:pt x="183" y="148"/>
                    <a:pt x="126" y="92"/>
                  </a:cubicBezTo>
                  <a:cubicBezTo>
                    <a:pt x="70" y="35"/>
                    <a:pt x="14" y="0"/>
                    <a:pt x="1" y="13"/>
                  </a:cubicBezTo>
                  <a:cubicBezTo>
                    <a:pt x="0" y="14"/>
                    <a:pt x="0" y="14"/>
                    <a:pt x="0" y="14"/>
                  </a:cubicBezTo>
                  <a:lnTo>
                    <a:pt x="14" y="28"/>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Freeform: Shape 65"/>
            <p:cNvSpPr/>
            <p:nvPr/>
          </p:nvSpPr>
          <p:spPr bwMode="auto">
            <a:xfrm>
              <a:off x="4726" y="2038"/>
              <a:ext cx="684" cy="227"/>
            </a:xfrm>
            <a:custGeom>
              <a:gdLst>
                <a:gd name="T0" fmla="*/ 144 w 289"/>
                <a:gd name="T1" fmla="*/ 62 h 96"/>
                <a:gd name="T2" fmla="*/ 289 w 289"/>
                <a:gd name="T3" fmla="*/ 96 h 96"/>
                <a:gd name="T4" fmla="*/ 289 w 289"/>
                <a:gd name="T5" fmla="*/ 33 h 96"/>
                <a:gd name="T6" fmla="*/ 144 w 289"/>
                <a:gd name="T7" fmla="*/ 0 h 96"/>
                <a:gd name="T8" fmla="*/ 0 w 289"/>
                <a:gd name="T9" fmla="*/ 33 h 96"/>
                <a:gd name="T10" fmla="*/ 0 w 289"/>
                <a:gd name="T11" fmla="*/ 96 h 96"/>
                <a:gd name="T12" fmla="*/ 144 w 289"/>
                <a:gd name="T13" fmla="*/ 62 h 96"/>
              </a:gdLst>
              <a:cxnLst>
                <a:cxn ang="0">
                  <a:pos x="T0" y="T1"/>
                </a:cxn>
                <a:cxn ang="0">
                  <a:pos x="T2" y="T3"/>
                </a:cxn>
                <a:cxn ang="0">
                  <a:pos x="T4" y="T5"/>
                </a:cxn>
                <a:cxn ang="0">
                  <a:pos x="T6" y="T7"/>
                </a:cxn>
                <a:cxn ang="0">
                  <a:pos x="T8" y="T9"/>
                </a:cxn>
                <a:cxn ang="0">
                  <a:pos x="T10" y="T11"/>
                </a:cxn>
                <a:cxn ang="0">
                  <a:pos x="T12" y="T13"/>
                </a:cxn>
              </a:cxnLst>
              <a:rect l="0" t="0" r="r" b="b"/>
              <a:pathLst>
                <a:path w="289" h="96">
                  <a:moveTo>
                    <a:pt x="144" y="62"/>
                  </a:moveTo>
                  <a:cubicBezTo>
                    <a:pt x="224" y="62"/>
                    <a:pt x="289" y="77"/>
                    <a:pt x="289" y="96"/>
                  </a:cubicBezTo>
                  <a:cubicBezTo>
                    <a:pt x="289" y="33"/>
                    <a:pt x="289" y="33"/>
                    <a:pt x="289" y="33"/>
                  </a:cubicBezTo>
                  <a:cubicBezTo>
                    <a:pt x="289" y="15"/>
                    <a:pt x="224" y="0"/>
                    <a:pt x="144" y="0"/>
                  </a:cubicBezTo>
                  <a:cubicBezTo>
                    <a:pt x="65" y="0"/>
                    <a:pt x="0" y="15"/>
                    <a:pt x="0" y="33"/>
                  </a:cubicBezTo>
                  <a:cubicBezTo>
                    <a:pt x="0" y="96"/>
                    <a:pt x="0" y="96"/>
                    <a:pt x="0" y="96"/>
                  </a:cubicBezTo>
                  <a:cubicBezTo>
                    <a:pt x="0" y="77"/>
                    <a:pt x="65" y="62"/>
                    <a:pt x="144"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Freeform: Shape 66"/>
            <p:cNvSpPr/>
            <p:nvPr/>
          </p:nvSpPr>
          <p:spPr bwMode="auto">
            <a:xfrm>
              <a:off x="4726" y="2177"/>
              <a:ext cx="684" cy="80"/>
            </a:xfrm>
            <a:custGeom>
              <a:gdLst>
                <a:gd name="T0" fmla="*/ 20 w 289"/>
                <a:gd name="T1" fmla="*/ 34 h 34"/>
                <a:gd name="T2" fmla="*/ 20 w 289"/>
                <a:gd name="T3" fmla="*/ 33 h 34"/>
                <a:gd name="T4" fmla="*/ 144 w 289"/>
                <a:gd name="T5" fmla="*/ 9 h 34"/>
                <a:gd name="T6" fmla="*/ 269 w 289"/>
                <a:gd name="T7" fmla="*/ 33 h 34"/>
                <a:gd name="T8" fmla="*/ 269 w 289"/>
                <a:gd name="T9" fmla="*/ 34 h 34"/>
                <a:gd name="T10" fmla="*/ 289 w 289"/>
                <a:gd name="T11" fmla="*/ 34 h 34"/>
                <a:gd name="T12" fmla="*/ 289 w 289"/>
                <a:gd name="T13" fmla="*/ 33 h 34"/>
                <a:gd name="T14" fmla="*/ 144 w 289"/>
                <a:gd name="T15" fmla="*/ 0 h 34"/>
                <a:gd name="T16" fmla="*/ 0 w 289"/>
                <a:gd name="T17" fmla="*/ 33 h 34"/>
                <a:gd name="T18" fmla="*/ 0 w 289"/>
                <a:gd name="T19" fmla="*/ 34 h 34"/>
                <a:gd name="T20" fmla="*/ 20 w 289"/>
                <a:gd name="T21" fmla="*/ 34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34">
                  <a:moveTo>
                    <a:pt x="20" y="34"/>
                  </a:moveTo>
                  <a:cubicBezTo>
                    <a:pt x="20" y="33"/>
                    <a:pt x="20" y="33"/>
                    <a:pt x="20" y="33"/>
                  </a:cubicBezTo>
                  <a:cubicBezTo>
                    <a:pt x="20" y="20"/>
                    <a:pt x="76" y="9"/>
                    <a:pt x="144" y="9"/>
                  </a:cubicBezTo>
                  <a:cubicBezTo>
                    <a:pt x="213" y="9"/>
                    <a:pt x="269" y="20"/>
                    <a:pt x="269" y="33"/>
                  </a:cubicBezTo>
                  <a:cubicBezTo>
                    <a:pt x="269" y="34"/>
                    <a:pt x="269" y="34"/>
                    <a:pt x="269" y="34"/>
                  </a:cubicBezTo>
                  <a:cubicBezTo>
                    <a:pt x="289" y="34"/>
                    <a:pt x="289" y="34"/>
                    <a:pt x="289" y="34"/>
                  </a:cubicBezTo>
                  <a:cubicBezTo>
                    <a:pt x="289" y="33"/>
                    <a:pt x="289" y="33"/>
                    <a:pt x="289" y="33"/>
                  </a:cubicBezTo>
                  <a:cubicBezTo>
                    <a:pt x="289" y="15"/>
                    <a:pt x="224" y="0"/>
                    <a:pt x="144" y="0"/>
                  </a:cubicBezTo>
                  <a:cubicBezTo>
                    <a:pt x="65" y="0"/>
                    <a:pt x="0" y="15"/>
                    <a:pt x="0" y="33"/>
                  </a:cubicBezTo>
                  <a:cubicBezTo>
                    <a:pt x="0" y="34"/>
                    <a:pt x="0" y="34"/>
                    <a:pt x="0" y="34"/>
                  </a:cubicBezTo>
                  <a:lnTo>
                    <a:pt x="20" y="34"/>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9" name="Freeform: Shape 67"/>
            <p:cNvSpPr/>
            <p:nvPr/>
          </p:nvSpPr>
          <p:spPr bwMode="auto">
            <a:xfrm>
              <a:off x="4401" y="981"/>
              <a:ext cx="619" cy="620"/>
            </a:xfrm>
            <a:custGeom>
              <a:gdLst>
                <a:gd name="T0" fmla="*/ 135 w 261"/>
                <a:gd name="T1" fmla="*/ 136 h 262"/>
                <a:gd name="T2" fmla="*/ 261 w 261"/>
                <a:gd name="T3" fmla="*/ 57 h 262"/>
                <a:gd name="T4" fmla="*/ 217 w 261"/>
                <a:gd name="T5" fmla="*/ 13 h 262"/>
                <a:gd name="T6" fmla="*/ 91 w 261"/>
                <a:gd name="T7" fmla="*/ 91 h 262"/>
                <a:gd name="T8" fmla="*/ 13 w 261"/>
                <a:gd name="T9" fmla="*/ 217 h 262"/>
                <a:gd name="T10" fmla="*/ 57 w 261"/>
                <a:gd name="T11" fmla="*/ 262 h 262"/>
                <a:gd name="T12" fmla="*/ 135 w 261"/>
                <a:gd name="T13" fmla="*/ 136 h 262"/>
              </a:gdLst>
              <a:cxnLst>
                <a:cxn ang="0">
                  <a:pos x="T0" y="T1"/>
                </a:cxn>
                <a:cxn ang="0">
                  <a:pos x="T2" y="T3"/>
                </a:cxn>
                <a:cxn ang="0">
                  <a:pos x="T4" y="T5"/>
                </a:cxn>
                <a:cxn ang="0">
                  <a:pos x="T6" y="T7"/>
                </a:cxn>
                <a:cxn ang="0">
                  <a:pos x="T8" y="T9"/>
                </a:cxn>
                <a:cxn ang="0">
                  <a:pos x="T10" y="T11"/>
                </a:cxn>
                <a:cxn ang="0">
                  <a:pos x="T12" y="T13"/>
                </a:cxn>
              </a:cxnLst>
              <a:rect l="0" t="0" r="r" b="b"/>
              <a:pathLst>
                <a:path w="261" h="262">
                  <a:moveTo>
                    <a:pt x="135" y="136"/>
                  </a:moveTo>
                  <a:cubicBezTo>
                    <a:pt x="192" y="79"/>
                    <a:pt x="248" y="44"/>
                    <a:pt x="261" y="57"/>
                  </a:cubicBezTo>
                  <a:cubicBezTo>
                    <a:pt x="217" y="13"/>
                    <a:pt x="217" y="13"/>
                    <a:pt x="217" y="13"/>
                  </a:cubicBezTo>
                  <a:cubicBezTo>
                    <a:pt x="204" y="0"/>
                    <a:pt x="147" y="35"/>
                    <a:pt x="91" y="91"/>
                  </a:cubicBezTo>
                  <a:cubicBezTo>
                    <a:pt x="35" y="148"/>
                    <a:pt x="0" y="204"/>
                    <a:pt x="13" y="217"/>
                  </a:cubicBezTo>
                  <a:cubicBezTo>
                    <a:pt x="57" y="262"/>
                    <a:pt x="57" y="262"/>
                    <a:pt x="57" y="262"/>
                  </a:cubicBezTo>
                  <a:cubicBezTo>
                    <a:pt x="44" y="248"/>
                    <a:pt x="79" y="192"/>
                    <a:pt x="135" y="13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Freeform: Shape 68"/>
            <p:cNvSpPr/>
            <p:nvPr/>
          </p:nvSpPr>
          <p:spPr bwMode="auto">
            <a:xfrm>
              <a:off x="4505" y="1085"/>
              <a:ext cx="515" cy="516"/>
            </a:xfrm>
            <a:custGeom>
              <a:gdLst>
                <a:gd name="T0" fmla="*/ 27 w 217"/>
                <a:gd name="T1" fmla="*/ 204 h 218"/>
                <a:gd name="T2" fmla="*/ 27 w 217"/>
                <a:gd name="T3" fmla="*/ 203 h 218"/>
                <a:gd name="T4" fmla="*/ 97 w 217"/>
                <a:gd name="T5" fmla="*/ 98 h 218"/>
                <a:gd name="T6" fmla="*/ 203 w 217"/>
                <a:gd name="T7" fmla="*/ 27 h 218"/>
                <a:gd name="T8" fmla="*/ 203 w 217"/>
                <a:gd name="T9" fmla="*/ 27 h 218"/>
                <a:gd name="T10" fmla="*/ 217 w 217"/>
                <a:gd name="T11" fmla="*/ 13 h 218"/>
                <a:gd name="T12" fmla="*/ 217 w 217"/>
                <a:gd name="T13" fmla="*/ 13 h 218"/>
                <a:gd name="T14" fmla="*/ 91 w 217"/>
                <a:gd name="T15" fmla="*/ 91 h 218"/>
                <a:gd name="T16" fmla="*/ 13 w 217"/>
                <a:gd name="T17" fmla="*/ 217 h 218"/>
                <a:gd name="T18" fmla="*/ 13 w 217"/>
                <a:gd name="T19" fmla="*/ 218 h 218"/>
                <a:gd name="T20" fmla="*/ 27 w 217"/>
                <a:gd name="T21" fmla="*/ 204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218">
                  <a:moveTo>
                    <a:pt x="27" y="204"/>
                  </a:moveTo>
                  <a:cubicBezTo>
                    <a:pt x="27" y="203"/>
                    <a:pt x="27" y="203"/>
                    <a:pt x="27" y="203"/>
                  </a:cubicBezTo>
                  <a:cubicBezTo>
                    <a:pt x="17" y="194"/>
                    <a:pt x="49" y="147"/>
                    <a:pt x="97" y="98"/>
                  </a:cubicBezTo>
                  <a:cubicBezTo>
                    <a:pt x="146" y="49"/>
                    <a:pt x="193" y="17"/>
                    <a:pt x="203" y="27"/>
                  </a:cubicBezTo>
                  <a:cubicBezTo>
                    <a:pt x="203" y="27"/>
                    <a:pt x="203" y="27"/>
                    <a:pt x="203" y="27"/>
                  </a:cubicBezTo>
                  <a:cubicBezTo>
                    <a:pt x="217" y="13"/>
                    <a:pt x="217" y="13"/>
                    <a:pt x="217" y="13"/>
                  </a:cubicBezTo>
                  <a:cubicBezTo>
                    <a:pt x="217" y="13"/>
                    <a:pt x="217" y="13"/>
                    <a:pt x="217" y="13"/>
                  </a:cubicBezTo>
                  <a:cubicBezTo>
                    <a:pt x="203" y="0"/>
                    <a:pt x="147" y="35"/>
                    <a:pt x="91" y="91"/>
                  </a:cubicBezTo>
                  <a:cubicBezTo>
                    <a:pt x="35" y="148"/>
                    <a:pt x="0" y="204"/>
                    <a:pt x="13" y="217"/>
                  </a:cubicBezTo>
                  <a:cubicBezTo>
                    <a:pt x="13" y="218"/>
                    <a:pt x="13" y="218"/>
                    <a:pt x="13" y="218"/>
                  </a:cubicBezTo>
                  <a:lnTo>
                    <a:pt x="27" y="204"/>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Freeform: Shape 69"/>
            <p:cNvSpPr/>
            <p:nvPr/>
          </p:nvSpPr>
          <p:spPr bwMode="auto">
            <a:xfrm>
              <a:off x="2969" y="2991"/>
              <a:ext cx="851" cy="535"/>
            </a:xfrm>
            <a:custGeom>
              <a:gdLst>
                <a:gd name="T0" fmla="*/ 355 w 359"/>
                <a:gd name="T1" fmla="*/ 226 h 226"/>
                <a:gd name="T2" fmla="*/ 359 w 359"/>
                <a:gd name="T3" fmla="*/ 115 h 226"/>
                <a:gd name="T4" fmla="*/ 113 w 359"/>
                <a:gd name="T5" fmla="*/ 34 h 226"/>
                <a:gd name="T6" fmla="*/ 126 w 359"/>
                <a:gd name="T7" fmla="*/ 21 h 226"/>
                <a:gd name="T8" fmla="*/ 118 w 359"/>
                <a:gd name="T9" fmla="*/ 0 h 226"/>
                <a:gd name="T10" fmla="*/ 44 w 359"/>
                <a:gd name="T11" fmla="*/ 1 h 226"/>
                <a:gd name="T12" fmla="*/ 9 w 359"/>
                <a:gd name="T13" fmla="*/ 35 h 226"/>
                <a:gd name="T14" fmla="*/ 2 w 359"/>
                <a:gd name="T15" fmla="*/ 108 h 226"/>
                <a:gd name="T16" fmla="*/ 22 w 359"/>
                <a:gd name="T17" fmla="*/ 117 h 226"/>
                <a:gd name="T18" fmla="*/ 30 w 359"/>
                <a:gd name="T19" fmla="*/ 110 h 226"/>
                <a:gd name="T20" fmla="*/ 355 w 359"/>
                <a:gd name="T21" fmla="*/ 226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9" h="226">
                  <a:moveTo>
                    <a:pt x="355" y="226"/>
                  </a:moveTo>
                  <a:cubicBezTo>
                    <a:pt x="359" y="115"/>
                    <a:pt x="359" y="115"/>
                    <a:pt x="359" y="115"/>
                  </a:cubicBezTo>
                  <a:cubicBezTo>
                    <a:pt x="272" y="112"/>
                    <a:pt x="187" y="85"/>
                    <a:pt x="113" y="34"/>
                  </a:cubicBezTo>
                  <a:cubicBezTo>
                    <a:pt x="126" y="21"/>
                    <a:pt x="126" y="21"/>
                    <a:pt x="126" y="21"/>
                  </a:cubicBezTo>
                  <a:cubicBezTo>
                    <a:pt x="139" y="9"/>
                    <a:pt x="136" y="0"/>
                    <a:pt x="118" y="0"/>
                  </a:cubicBezTo>
                  <a:cubicBezTo>
                    <a:pt x="44" y="1"/>
                    <a:pt x="44" y="1"/>
                    <a:pt x="44" y="1"/>
                  </a:cubicBezTo>
                  <a:cubicBezTo>
                    <a:pt x="26" y="2"/>
                    <a:pt x="10" y="17"/>
                    <a:pt x="9" y="35"/>
                  </a:cubicBezTo>
                  <a:cubicBezTo>
                    <a:pt x="2" y="108"/>
                    <a:pt x="2" y="108"/>
                    <a:pt x="2" y="108"/>
                  </a:cubicBezTo>
                  <a:cubicBezTo>
                    <a:pt x="0" y="126"/>
                    <a:pt x="9" y="129"/>
                    <a:pt x="22" y="117"/>
                  </a:cubicBezTo>
                  <a:cubicBezTo>
                    <a:pt x="30" y="110"/>
                    <a:pt x="30" y="110"/>
                    <a:pt x="30" y="110"/>
                  </a:cubicBezTo>
                  <a:cubicBezTo>
                    <a:pt x="126" y="183"/>
                    <a:pt x="239" y="222"/>
                    <a:pt x="355" y="226"/>
                  </a:cubicBezTo>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Freeform: Shape 70"/>
            <p:cNvSpPr/>
            <p:nvPr/>
          </p:nvSpPr>
          <p:spPr bwMode="auto">
            <a:xfrm>
              <a:off x="2997" y="2991"/>
              <a:ext cx="823" cy="397"/>
            </a:xfrm>
            <a:custGeom>
              <a:gdLst>
                <a:gd name="T0" fmla="*/ 347 w 347"/>
                <a:gd name="T1" fmla="*/ 116 h 168"/>
                <a:gd name="T2" fmla="*/ 131 w 347"/>
                <a:gd name="T3" fmla="*/ 53 h 168"/>
                <a:gd name="T4" fmla="*/ 101 w 347"/>
                <a:gd name="T5" fmla="*/ 34 h 168"/>
                <a:gd name="T6" fmla="*/ 114 w 347"/>
                <a:gd name="T7" fmla="*/ 21 h 168"/>
                <a:gd name="T8" fmla="*/ 121 w 347"/>
                <a:gd name="T9" fmla="*/ 4 h 168"/>
                <a:gd name="T10" fmla="*/ 118 w 347"/>
                <a:gd name="T11" fmla="*/ 2 h 168"/>
                <a:gd name="T12" fmla="*/ 107 w 347"/>
                <a:gd name="T13" fmla="*/ 1 h 168"/>
                <a:gd name="T14" fmla="*/ 33 w 347"/>
                <a:gd name="T15" fmla="*/ 2 h 168"/>
                <a:gd name="T16" fmla="*/ 0 w 347"/>
                <a:gd name="T17" fmla="*/ 24 h 168"/>
                <a:gd name="T18" fmla="*/ 345 w 347"/>
                <a:gd name="T19" fmla="*/ 168 h 168"/>
                <a:gd name="T20" fmla="*/ 347 w 347"/>
                <a:gd name="T21" fmla="*/ 116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168">
                  <a:moveTo>
                    <a:pt x="347" y="116"/>
                  </a:moveTo>
                  <a:cubicBezTo>
                    <a:pt x="272" y="113"/>
                    <a:pt x="198" y="92"/>
                    <a:pt x="131" y="53"/>
                  </a:cubicBezTo>
                  <a:cubicBezTo>
                    <a:pt x="121" y="47"/>
                    <a:pt x="111" y="40"/>
                    <a:pt x="101" y="34"/>
                  </a:cubicBezTo>
                  <a:cubicBezTo>
                    <a:pt x="114" y="21"/>
                    <a:pt x="114" y="21"/>
                    <a:pt x="114" y="21"/>
                  </a:cubicBezTo>
                  <a:cubicBezTo>
                    <a:pt x="122" y="14"/>
                    <a:pt x="124" y="8"/>
                    <a:pt x="121" y="4"/>
                  </a:cubicBezTo>
                  <a:cubicBezTo>
                    <a:pt x="120" y="3"/>
                    <a:pt x="119" y="2"/>
                    <a:pt x="118" y="2"/>
                  </a:cubicBezTo>
                  <a:cubicBezTo>
                    <a:pt x="115" y="1"/>
                    <a:pt x="112" y="0"/>
                    <a:pt x="107" y="1"/>
                  </a:cubicBezTo>
                  <a:cubicBezTo>
                    <a:pt x="33" y="2"/>
                    <a:pt x="33" y="2"/>
                    <a:pt x="33" y="2"/>
                  </a:cubicBezTo>
                  <a:cubicBezTo>
                    <a:pt x="20" y="2"/>
                    <a:pt x="7" y="12"/>
                    <a:pt x="0" y="24"/>
                  </a:cubicBezTo>
                  <a:cubicBezTo>
                    <a:pt x="96" y="117"/>
                    <a:pt x="219" y="165"/>
                    <a:pt x="345" y="168"/>
                  </a:cubicBezTo>
                  <a:cubicBezTo>
                    <a:pt x="347" y="116"/>
                    <a:pt x="347" y="116"/>
                    <a:pt x="347" y="116"/>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Freeform: Shape 71"/>
            <p:cNvSpPr/>
            <p:nvPr/>
          </p:nvSpPr>
          <p:spPr bwMode="auto">
            <a:xfrm>
              <a:off x="3741" y="3046"/>
              <a:ext cx="83" cy="684"/>
            </a:xfrm>
            <a:custGeom>
              <a:gdLst>
                <a:gd name="T0" fmla="*/ 0 w 35"/>
                <a:gd name="T1" fmla="*/ 20 h 289"/>
                <a:gd name="T2" fmla="*/ 1 w 35"/>
                <a:gd name="T3" fmla="*/ 20 h 289"/>
                <a:gd name="T4" fmla="*/ 25 w 35"/>
                <a:gd name="T5" fmla="*/ 144 h 289"/>
                <a:gd name="T6" fmla="*/ 1 w 35"/>
                <a:gd name="T7" fmla="*/ 269 h 289"/>
                <a:gd name="T8" fmla="*/ 0 w 35"/>
                <a:gd name="T9" fmla="*/ 269 h 289"/>
                <a:gd name="T10" fmla="*/ 0 w 35"/>
                <a:gd name="T11" fmla="*/ 289 h 289"/>
                <a:gd name="T12" fmla="*/ 1 w 35"/>
                <a:gd name="T13" fmla="*/ 289 h 289"/>
                <a:gd name="T14" fmla="*/ 35 w 35"/>
                <a:gd name="T15" fmla="*/ 144 h 289"/>
                <a:gd name="T16" fmla="*/ 1 w 35"/>
                <a:gd name="T17" fmla="*/ 0 h 289"/>
                <a:gd name="T18" fmla="*/ 0 w 35"/>
                <a:gd name="T19" fmla="*/ 0 h 289"/>
                <a:gd name="T20" fmla="*/ 0 w 35"/>
                <a:gd name="T21" fmla="*/ 20 h 2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89">
                  <a:moveTo>
                    <a:pt x="0" y="20"/>
                  </a:moveTo>
                  <a:cubicBezTo>
                    <a:pt x="1" y="20"/>
                    <a:pt x="1" y="20"/>
                    <a:pt x="1" y="20"/>
                  </a:cubicBezTo>
                  <a:cubicBezTo>
                    <a:pt x="14" y="20"/>
                    <a:pt x="25" y="76"/>
                    <a:pt x="25" y="144"/>
                  </a:cubicBezTo>
                  <a:cubicBezTo>
                    <a:pt x="25" y="213"/>
                    <a:pt x="14" y="269"/>
                    <a:pt x="1" y="269"/>
                  </a:cubicBezTo>
                  <a:cubicBezTo>
                    <a:pt x="0" y="269"/>
                    <a:pt x="0" y="269"/>
                    <a:pt x="0" y="269"/>
                  </a:cubicBezTo>
                  <a:cubicBezTo>
                    <a:pt x="0" y="289"/>
                    <a:pt x="0" y="289"/>
                    <a:pt x="0" y="289"/>
                  </a:cubicBezTo>
                  <a:cubicBezTo>
                    <a:pt x="1" y="289"/>
                    <a:pt x="1" y="289"/>
                    <a:pt x="1" y="289"/>
                  </a:cubicBezTo>
                  <a:cubicBezTo>
                    <a:pt x="19" y="289"/>
                    <a:pt x="35" y="224"/>
                    <a:pt x="35" y="144"/>
                  </a:cubicBezTo>
                  <a:cubicBezTo>
                    <a:pt x="35" y="65"/>
                    <a:pt x="19" y="0"/>
                    <a:pt x="1" y="0"/>
                  </a:cubicBezTo>
                  <a:cubicBezTo>
                    <a:pt x="0" y="0"/>
                    <a:pt x="0" y="0"/>
                    <a:pt x="0" y="0"/>
                  </a:cubicBezTo>
                  <a:lnTo>
                    <a:pt x="0" y="2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Freeform: Shape 72"/>
            <p:cNvSpPr/>
            <p:nvPr/>
          </p:nvSpPr>
          <p:spPr bwMode="auto">
            <a:xfrm>
              <a:off x="2661" y="2717"/>
              <a:ext cx="619" cy="620"/>
            </a:xfrm>
            <a:custGeom>
              <a:gdLst>
                <a:gd name="T0" fmla="*/ 126 w 261"/>
                <a:gd name="T1" fmla="*/ 126 h 262"/>
                <a:gd name="T2" fmla="*/ 0 w 261"/>
                <a:gd name="T3" fmla="*/ 204 h 262"/>
                <a:gd name="T4" fmla="*/ 44 w 261"/>
                <a:gd name="T5" fmla="*/ 248 h 262"/>
                <a:gd name="T6" fmla="*/ 170 w 261"/>
                <a:gd name="T7" fmla="*/ 170 h 262"/>
                <a:gd name="T8" fmla="*/ 248 w 261"/>
                <a:gd name="T9" fmla="*/ 44 h 262"/>
                <a:gd name="T10" fmla="*/ 204 w 261"/>
                <a:gd name="T11" fmla="*/ 0 h 262"/>
                <a:gd name="T12" fmla="*/ 126 w 261"/>
                <a:gd name="T13" fmla="*/ 126 h 262"/>
              </a:gdLst>
              <a:cxnLst>
                <a:cxn ang="0">
                  <a:pos x="T0" y="T1"/>
                </a:cxn>
                <a:cxn ang="0">
                  <a:pos x="T2" y="T3"/>
                </a:cxn>
                <a:cxn ang="0">
                  <a:pos x="T4" y="T5"/>
                </a:cxn>
                <a:cxn ang="0">
                  <a:pos x="T6" y="T7"/>
                </a:cxn>
                <a:cxn ang="0">
                  <a:pos x="T8" y="T9"/>
                </a:cxn>
                <a:cxn ang="0">
                  <a:pos x="T10" y="T11"/>
                </a:cxn>
                <a:cxn ang="0">
                  <a:pos x="T12" y="T13"/>
                </a:cxn>
              </a:cxnLst>
              <a:rect l="0" t="0" r="r" b="b"/>
              <a:pathLst>
                <a:path w="261" h="262">
                  <a:moveTo>
                    <a:pt x="126" y="126"/>
                  </a:moveTo>
                  <a:cubicBezTo>
                    <a:pt x="69" y="182"/>
                    <a:pt x="13" y="217"/>
                    <a:pt x="0" y="204"/>
                  </a:cubicBezTo>
                  <a:cubicBezTo>
                    <a:pt x="44" y="248"/>
                    <a:pt x="44" y="248"/>
                    <a:pt x="44" y="248"/>
                  </a:cubicBezTo>
                  <a:cubicBezTo>
                    <a:pt x="57" y="262"/>
                    <a:pt x="114" y="226"/>
                    <a:pt x="170" y="170"/>
                  </a:cubicBezTo>
                  <a:cubicBezTo>
                    <a:pt x="226" y="114"/>
                    <a:pt x="261" y="57"/>
                    <a:pt x="248" y="44"/>
                  </a:cubicBezTo>
                  <a:cubicBezTo>
                    <a:pt x="204" y="0"/>
                    <a:pt x="204" y="0"/>
                    <a:pt x="204" y="0"/>
                  </a:cubicBezTo>
                  <a:cubicBezTo>
                    <a:pt x="217" y="13"/>
                    <a:pt x="182" y="69"/>
                    <a:pt x="126" y="126"/>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5" name="Group 79"/>
          <p:cNvGrpSpPr/>
          <p:nvPr/>
        </p:nvGrpSpPr>
        <p:grpSpPr>
          <a:xfrm>
            <a:off x="4461528" y="1180763"/>
            <a:ext cx="1865667" cy="588623"/>
            <a:chOff x="5948705" y="1574352"/>
            <a:chExt cx="2487555" cy="784830"/>
          </a:xfrm>
        </p:grpSpPr>
        <p:sp>
          <p:nvSpPr>
            <p:cNvPr id="27" name="TextBox 73"/>
            <p:cNvSpPr txBox="1"/>
            <p:nvPr/>
          </p:nvSpPr>
          <p:spPr>
            <a:xfrm>
              <a:off x="5948705" y="1805184"/>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8" name="Rectangle 2"/>
            <p:cNvSpPr/>
            <p:nvPr/>
          </p:nvSpPr>
          <p:spPr>
            <a:xfrm>
              <a:off x="5948705" y="1574352"/>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6" name="Group 80"/>
          <p:cNvGrpSpPr/>
          <p:nvPr/>
        </p:nvGrpSpPr>
        <p:grpSpPr>
          <a:xfrm>
            <a:off x="6678233" y="1180763"/>
            <a:ext cx="1865667" cy="588623"/>
            <a:chOff x="8685009" y="1574352"/>
            <a:chExt cx="2487555" cy="784830"/>
          </a:xfrm>
        </p:grpSpPr>
        <p:sp>
          <p:nvSpPr>
            <p:cNvPr id="25" name="TextBox 82"/>
            <p:cNvSpPr txBox="1"/>
            <p:nvPr/>
          </p:nvSpPr>
          <p:spPr>
            <a:xfrm>
              <a:off x="8685009" y="1805184"/>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6" name="Rectangle 83"/>
            <p:cNvSpPr/>
            <p:nvPr/>
          </p:nvSpPr>
          <p:spPr>
            <a:xfrm>
              <a:off x="8685009" y="1574352"/>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7" name="Group 78"/>
          <p:cNvGrpSpPr/>
          <p:nvPr/>
        </p:nvGrpSpPr>
        <p:grpSpPr>
          <a:xfrm>
            <a:off x="4461528" y="1938238"/>
            <a:ext cx="1865667" cy="588623"/>
            <a:chOff x="5948705" y="2584318"/>
            <a:chExt cx="2487555" cy="784830"/>
          </a:xfrm>
        </p:grpSpPr>
        <p:sp>
          <p:nvSpPr>
            <p:cNvPr id="23" name="TextBox 88"/>
            <p:cNvSpPr txBox="1"/>
            <p:nvPr/>
          </p:nvSpPr>
          <p:spPr>
            <a:xfrm>
              <a:off x="5948705" y="2815150"/>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4" name="Rectangle 89"/>
            <p:cNvSpPr/>
            <p:nvPr/>
          </p:nvSpPr>
          <p:spPr>
            <a:xfrm>
              <a:off x="5948705" y="2584318"/>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8" name="Group 77"/>
          <p:cNvGrpSpPr/>
          <p:nvPr/>
        </p:nvGrpSpPr>
        <p:grpSpPr>
          <a:xfrm>
            <a:off x="6678233" y="1938238"/>
            <a:ext cx="1865667" cy="588623"/>
            <a:chOff x="8685009" y="2584318"/>
            <a:chExt cx="2487555" cy="784830"/>
          </a:xfrm>
        </p:grpSpPr>
        <p:sp>
          <p:nvSpPr>
            <p:cNvPr id="21" name="TextBox 90"/>
            <p:cNvSpPr txBox="1"/>
            <p:nvPr/>
          </p:nvSpPr>
          <p:spPr>
            <a:xfrm>
              <a:off x="8685009" y="2815150"/>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2" name="Rectangle 91"/>
            <p:cNvSpPr/>
            <p:nvPr/>
          </p:nvSpPr>
          <p:spPr>
            <a:xfrm>
              <a:off x="8685009" y="2584318"/>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9" name="Group 75"/>
          <p:cNvGrpSpPr/>
          <p:nvPr/>
        </p:nvGrpSpPr>
        <p:grpSpPr>
          <a:xfrm>
            <a:off x="4461528" y="2695713"/>
            <a:ext cx="1865667" cy="588623"/>
            <a:chOff x="5948705" y="3594284"/>
            <a:chExt cx="2487555" cy="784830"/>
          </a:xfrm>
        </p:grpSpPr>
        <p:sp>
          <p:nvSpPr>
            <p:cNvPr id="19" name="TextBox 92"/>
            <p:cNvSpPr txBox="1"/>
            <p:nvPr/>
          </p:nvSpPr>
          <p:spPr>
            <a:xfrm>
              <a:off x="5948705" y="3825116"/>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0" name="Rectangle 93"/>
            <p:cNvSpPr/>
            <p:nvPr/>
          </p:nvSpPr>
          <p:spPr>
            <a:xfrm>
              <a:off x="5948705" y="3594284"/>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0" name="Group 76"/>
          <p:cNvGrpSpPr/>
          <p:nvPr/>
        </p:nvGrpSpPr>
        <p:grpSpPr>
          <a:xfrm>
            <a:off x="6678233" y="2695713"/>
            <a:ext cx="1865667" cy="588623"/>
            <a:chOff x="8685009" y="3594284"/>
            <a:chExt cx="2487555" cy="784830"/>
          </a:xfrm>
        </p:grpSpPr>
        <p:sp>
          <p:nvSpPr>
            <p:cNvPr id="17" name="TextBox 94"/>
            <p:cNvSpPr txBox="1"/>
            <p:nvPr/>
          </p:nvSpPr>
          <p:spPr>
            <a:xfrm>
              <a:off x="8685009" y="3825116"/>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18" name="Rectangle 95"/>
            <p:cNvSpPr/>
            <p:nvPr/>
          </p:nvSpPr>
          <p:spPr>
            <a:xfrm>
              <a:off x="8685009" y="3594284"/>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74"/>
          <p:cNvGrpSpPr/>
          <p:nvPr/>
        </p:nvGrpSpPr>
        <p:grpSpPr>
          <a:xfrm>
            <a:off x="4461528" y="3453187"/>
            <a:ext cx="1865667" cy="588623"/>
            <a:chOff x="5948705" y="4604250"/>
            <a:chExt cx="2487555" cy="784830"/>
          </a:xfrm>
        </p:grpSpPr>
        <p:sp>
          <p:nvSpPr>
            <p:cNvPr id="15" name="TextBox 96"/>
            <p:cNvSpPr txBox="1"/>
            <p:nvPr/>
          </p:nvSpPr>
          <p:spPr>
            <a:xfrm>
              <a:off x="5948705" y="4835082"/>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16" name="Rectangle 97"/>
            <p:cNvSpPr/>
            <p:nvPr/>
          </p:nvSpPr>
          <p:spPr>
            <a:xfrm>
              <a:off x="5948705" y="4604250"/>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3"/>
          <p:cNvGrpSpPr/>
          <p:nvPr/>
        </p:nvGrpSpPr>
        <p:grpSpPr>
          <a:xfrm>
            <a:off x="6678233" y="3453187"/>
            <a:ext cx="1865667" cy="588623"/>
            <a:chOff x="8685009" y="4604250"/>
            <a:chExt cx="2487555" cy="784830"/>
          </a:xfrm>
        </p:grpSpPr>
        <p:sp>
          <p:nvSpPr>
            <p:cNvPr id="13" name="TextBox 98"/>
            <p:cNvSpPr txBox="1"/>
            <p:nvPr/>
          </p:nvSpPr>
          <p:spPr>
            <a:xfrm>
              <a:off x="8685009" y="4835082"/>
              <a:ext cx="2487555" cy="553998"/>
            </a:xfrm>
            <a:prstGeom prst="rect">
              <a:avLst/>
            </a:prstGeom>
          </p:spPr>
          <p:txBody>
            <a:bodyPr wrap="square" lIns="0" tIns="0" rIns="0" bIns="0" anchor="ctr" anchorCtr="0">
              <a:normAutofit/>
            </a:bodyPr>
            <a:lstStyle/>
            <a:p>
              <a:pPr algn="l" fontAlgn="auto">
                <a:lnSpc>
                  <a:spcPct val="120000"/>
                </a:lnSpc>
                <a:spcBef>
                  <a:spcPct val="0"/>
                </a:spcBef>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14" name="Rectangle 99"/>
            <p:cNvSpPr/>
            <p:nvPr/>
          </p:nvSpPr>
          <p:spPr>
            <a:xfrm>
              <a:off x="8685009" y="4604250"/>
              <a:ext cx="2487555" cy="230832"/>
            </a:xfrm>
            <a:prstGeom prst="rect">
              <a:avLst/>
            </a:prstGeom>
          </p:spPr>
          <p:txBody>
            <a:bodyPr wrap="none" lIns="0" tIns="0" rIns="0" bIns="0" anchor="ctr" anchorCtr="0">
              <a:normAutofit/>
            </a:bodyPr>
            <a:lstStyle/>
            <a:p>
              <a:pPr>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95" name="文本框 94"/>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96" name="图片 9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圆角矩形 7"/>
          <p:cNvSpPr/>
          <p:nvPr/>
        </p:nvSpPr>
        <p:spPr>
          <a:xfrm>
            <a:off x="823914" y="1326357"/>
            <a:ext cx="1825229" cy="2331243"/>
          </a:xfrm>
          <a:prstGeom prst="roundRect">
            <a:avLst/>
          </a:prstGeom>
          <a:no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400"/>
          </a:p>
        </p:txBody>
      </p:sp>
      <p:sp>
        <p:nvSpPr>
          <p:cNvPr id="9" name="圆角矩形 8"/>
          <p:cNvSpPr/>
          <p:nvPr/>
        </p:nvSpPr>
        <p:spPr>
          <a:xfrm>
            <a:off x="2701529" y="2044304"/>
            <a:ext cx="1825228" cy="2331243"/>
          </a:xfrm>
          <a:prstGeom prst="roundRect">
            <a:avLst/>
          </a:prstGeom>
          <a:no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400"/>
          </a:p>
        </p:txBody>
      </p:sp>
      <p:sp>
        <p:nvSpPr>
          <p:cNvPr id="10" name="圆角矩形 9"/>
          <p:cNvSpPr/>
          <p:nvPr/>
        </p:nvSpPr>
        <p:spPr>
          <a:xfrm>
            <a:off x="4579147" y="1326357"/>
            <a:ext cx="1825229" cy="2331243"/>
          </a:xfrm>
          <a:prstGeom prst="roundRect">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400"/>
          </a:p>
        </p:txBody>
      </p:sp>
      <p:sp>
        <p:nvSpPr>
          <p:cNvPr id="47113" name="文本框 13"/>
          <p:cNvSpPr txBox="1">
            <a:spLocks noChangeArrowheads="1"/>
          </p:cNvSpPr>
          <p:nvPr/>
        </p:nvSpPr>
        <p:spPr bwMode="auto">
          <a:xfrm>
            <a:off x="971600" y="1959871"/>
            <a:ext cx="1329148" cy="253838"/>
          </a:xfrm>
          <a:prstGeom prst="rect">
            <a:avLst/>
          </a:prstGeom>
          <a:noFill/>
          <a:ln w="9525">
            <a:noFill/>
            <a:miter lim="800000"/>
          </a:ln>
        </p:spPr>
        <p:txBody>
          <a:bodyPr wrap="square" lIns="68580" tIns="34290" rIns="68580" bIns="34290">
            <a:spAutoFit/>
          </a:bodyPr>
          <a:lstStyle/>
          <a:p>
            <a:pPr lvl="0" algn="ctr" fontAlgn="base">
              <a:spcBef>
                <a:spcPct val="0"/>
              </a:spcBef>
              <a:spcAft>
                <a:spcPct val="0"/>
              </a:spcAft>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47114" name="文本框 14"/>
          <p:cNvSpPr txBox="1">
            <a:spLocks noChangeArrowheads="1"/>
          </p:cNvSpPr>
          <p:nvPr/>
        </p:nvSpPr>
        <p:spPr bwMode="auto">
          <a:xfrm>
            <a:off x="2926610" y="2471840"/>
            <a:ext cx="1317045" cy="253838"/>
          </a:xfrm>
          <a:prstGeom prst="rect">
            <a:avLst/>
          </a:prstGeom>
          <a:noFill/>
          <a:ln w="9525">
            <a:noFill/>
            <a:miter lim="800000"/>
          </a:ln>
        </p:spPr>
        <p:txBody>
          <a:bodyPr wrap="square" lIns="68580" tIns="34290" rIns="68580" bIns="34290">
            <a:spAutoFit/>
          </a:bodyPr>
          <a:lstStyle/>
          <a:p>
            <a:pPr lvl="0" algn="ctr" fontAlgn="base">
              <a:spcBef>
                <a:spcPct val="0"/>
              </a:spcBef>
              <a:spcAft>
                <a:spcPct val="0"/>
              </a:spcAft>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47115" name="文本框 15"/>
          <p:cNvSpPr txBox="1">
            <a:spLocks noChangeArrowheads="1"/>
          </p:cNvSpPr>
          <p:nvPr/>
        </p:nvSpPr>
        <p:spPr bwMode="auto">
          <a:xfrm>
            <a:off x="4799461" y="1970586"/>
            <a:ext cx="1397080" cy="253838"/>
          </a:xfrm>
          <a:prstGeom prst="rect">
            <a:avLst/>
          </a:prstGeom>
          <a:noFill/>
          <a:ln w="9525">
            <a:noFill/>
            <a:miter lim="800000"/>
          </a:ln>
        </p:spPr>
        <p:txBody>
          <a:bodyPr wrap="square" lIns="68580" tIns="34290" rIns="68580" bIns="34290">
            <a:spAutoFit/>
          </a:bodyPr>
          <a:lstStyle/>
          <a:p>
            <a:pPr lvl="0" algn="ctr" fontAlgn="base">
              <a:spcBef>
                <a:spcPct val="0"/>
              </a:spcBef>
              <a:spcAft>
                <a:spcPct val="0"/>
              </a:spcAft>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0" name="圆角矩形 19"/>
          <p:cNvSpPr/>
          <p:nvPr/>
        </p:nvSpPr>
        <p:spPr>
          <a:xfrm>
            <a:off x="6472241" y="2034779"/>
            <a:ext cx="1826419" cy="2331243"/>
          </a:xfrm>
          <a:prstGeom prst="roundRect">
            <a:avLst/>
          </a:prstGeom>
          <a:no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400"/>
          </a:p>
        </p:txBody>
      </p:sp>
      <p:sp>
        <p:nvSpPr>
          <p:cNvPr id="47118" name="文本框 21"/>
          <p:cNvSpPr txBox="1">
            <a:spLocks noChangeArrowheads="1"/>
          </p:cNvSpPr>
          <p:nvPr/>
        </p:nvSpPr>
        <p:spPr bwMode="auto">
          <a:xfrm>
            <a:off x="6688982" y="2462315"/>
            <a:ext cx="1377662" cy="253838"/>
          </a:xfrm>
          <a:prstGeom prst="rect">
            <a:avLst/>
          </a:prstGeom>
          <a:noFill/>
          <a:ln w="9525">
            <a:noFill/>
            <a:miter lim="800000"/>
          </a:ln>
        </p:spPr>
        <p:txBody>
          <a:bodyPr wrap="square" lIns="68580" tIns="34290" rIns="68580" bIns="34290">
            <a:spAutoFit/>
          </a:bodyPr>
          <a:lstStyle/>
          <a:p>
            <a:pPr lvl="0" algn="ctr" fontAlgn="base">
              <a:spcBef>
                <a:spcPct val="0"/>
              </a:spcBef>
              <a:spcAft>
                <a:spcPct val="0"/>
              </a:spcAft>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2" name="Oval 53"/>
          <p:cNvSpPr>
            <a:spLocks noChangeArrowheads="1"/>
          </p:cNvSpPr>
          <p:nvPr/>
        </p:nvSpPr>
        <p:spPr bwMode="auto">
          <a:xfrm>
            <a:off x="645563" y="1109467"/>
            <a:ext cx="546949" cy="547671"/>
          </a:xfrm>
          <a:prstGeom prst="ellipse">
            <a:avLst/>
          </a:prstGeom>
          <a:solidFill>
            <a:schemeClr val="accent1"/>
          </a:solidFill>
          <a:ln w="28575">
            <a:gradFill flip="none" rotWithShape="1">
              <a:gsLst>
                <a:gs pos="0">
                  <a:srgbClr val="FFFFFF"/>
                </a:gs>
                <a:gs pos="100000">
                  <a:srgbClr val="D9D9DA"/>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1600">
                <a:solidFill>
                  <a:schemeClr val="bg1"/>
                </a:solidFill>
                <a:latin typeface="微软雅黑" panose="020b0503020204020204" pitchFamily="34" charset="-122"/>
                <a:ea typeface="微软雅黑" panose="020b0503020204020204" pitchFamily="34" charset="-122"/>
              </a:rPr>
              <a:t>01</a:t>
            </a:r>
          </a:p>
        </p:txBody>
      </p:sp>
      <p:sp>
        <p:nvSpPr>
          <p:cNvPr id="3" name="Oval 53"/>
          <p:cNvSpPr>
            <a:spLocks noChangeArrowheads="1"/>
          </p:cNvSpPr>
          <p:nvPr/>
        </p:nvSpPr>
        <p:spPr bwMode="auto">
          <a:xfrm>
            <a:off x="2487459" y="4075314"/>
            <a:ext cx="546949" cy="547671"/>
          </a:xfrm>
          <a:prstGeom prst="ellipse">
            <a:avLst/>
          </a:prstGeom>
          <a:solidFill>
            <a:schemeClr val="accent2"/>
          </a:solidFill>
          <a:ln w="28575">
            <a:gradFill flip="none" rotWithShape="1">
              <a:gsLst>
                <a:gs pos="0">
                  <a:srgbClr val="FFFFFF"/>
                </a:gs>
                <a:gs pos="100000">
                  <a:srgbClr val="D9D9DA"/>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1600">
                <a:solidFill>
                  <a:schemeClr val="bg1"/>
                </a:solidFill>
              </a:rPr>
              <a:t>02</a:t>
            </a:r>
          </a:p>
        </p:txBody>
      </p:sp>
      <p:sp>
        <p:nvSpPr>
          <p:cNvPr id="4" name="Oval 53"/>
          <p:cNvSpPr>
            <a:spLocks noChangeArrowheads="1"/>
          </p:cNvSpPr>
          <p:nvPr/>
        </p:nvSpPr>
        <p:spPr bwMode="auto">
          <a:xfrm>
            <a:off x="4380553" y="1095180"/>
            <a:ext cx="546949" cy="547671"/>
          </a:xfrm>
          <a:prstGeom prst="ellipse">
            <a:avLst/>
          </a:prstGeom>
          <a:solidFill>
            <a:schemeClr val="accent3"/>
          </a:solidFill>
          <a:ln w="28575">
            <a:gradFill flip="none" rotWithShape="1">
              <a:gsLst>
                <a:gs pos="0">
                  <a:srgbClr val="FFFFFF"/>
                </a:gs>
                <a:gs pos="100000">
                  <a:srgbClr val="D9D9DA"/>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1600">
                <a:solidFill>
                  <a:schemeClr val="bg1"/>
                </a:solidFill>
              </a:rPr>
              <a:t>03</a:t>
            </a:r>
          </a:p>
        </p:txBody>
      </p:sp>
      <p:sp>
        <p:nvSpPr>
          <p:cNvPr id="5" name="Oval 53"/>
          <p:cNvSpPr>
            <a:spLocks noChangeArrowheads="1"/>
          </p:cNvSpPr>
          <p:nvPr/>
        </p:nvSpPr>
        <p:spPr bwMode="auto">
          <a:xfrm>
            <a:off x="8010769" y="4074124"/>
            <a:ext cx="546949" cy="547671"/>
          </a:xfrm>
          <a:prstGeom prst="ellipse">
            <a:avLst/>
          </a:prstGeom>
          <a:solidFill>
            <a:schemeClr val="accent4"/>
          </a:solidFill>
          <a:ln w="28575">
            <a:gradFill flip="none" rotWithShape="1">
              <a:gsLst>
                <a:gs pos="0">
                  <a:srgbClr val="FFFFFF"/>
                </a:gs>
                <a:gs pos="100000">
                  <a:srgbClr val="D9D9DA"/>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en-US" altLang="zh-CN" sz="1600">
                <a:solidFill>
                  <a:schemeClr val="bg1"/>
                </a:solidFill>
              </a:rPr>
              <a:t>04</a:t>
            </a:r>
          </a:p>
        </p:txBody>
      </p:sp>
      <p:sp>
        <p:nvSpPr>
          <p:cNvPr id="25" name="矩形 24"/>
          <p:cNvSpPr/>
          <p:nvPr/>
        </p:nvSpPr>
        <p:spPr>
          <a:xfrm>
            <a:off x="932260" y="2171255"/>
            <a:ext cx="1626394" cy="10382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just">
              <a:lnSpc>
                <a:spcPct val="150000"/>
              </a:lnSpc>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24"/>
          <p:cNvSpPr/>
          <p:nvPr/>
        </p:nvSpPr>
        <p:spPr>
          <a:xfrm>
            <a:off x="2807494" y="2639161"/>
            <a:ext cx="1626394" cy="10382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just">
              <a:lnSpc>
                <a:spcPct val="150000"/>
              </a:lnSpc>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24"/>
          <p:cNvSpPr/>
          <p:nvPr/>
        </p:nvSpPr>
        <p:spPr>
          <a:xfrm>
            <a:off x="4699398" y="2139837"/>
            <a:ext cx="1626394" cy="10382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just">
              <a:lnSpc>
                <a:spcPct val="150000"/>
              </a:lnSpc>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24"/>
          <p:cNvSpPr/>
          <p:nvPr/>
        </p:nvSpPr>
        <p:spPr>
          <a:xfrm>
            <a:off x="6584157" y="2642278"/>
            <a:ext cx="1626394" cy="10382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just">
              <a:lnSpc>
                <a:spcPct val="150000"/>
              </a:lnSpc>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nodeType="afterGroup">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500"/>
                                        <p:tgtEl>
                                          <p:spTgt spid="8"/>
                                        </p:tgtEl>
                                      </p:cBhvr>
                                    </p:animEffect>
                                  </p:childTnLst>
                                </p:cTn>
                              </p:par>
                            </p:childTnLst>
                          </p:cTn>
                        </p:par>
                        <p:par>
                          <p:cTn id="12" fill="hold" nodeType="afterGroup">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7113"/>
                                        </p:tgtEl>
                                        <p:attrNameLst>
                                          <p:attrName>style.visibility</p:attrName>
                                        </p:attrNameLst>
                                      </p:cBhvr>
                                      <p:to>
                                        <p:strVal val="visible"/>
                                      </p:to>
                                    </p:set>
                                    <p:anim calcmode="lin" valueType="num">
                                      <p:cBhvr>
                                        <p:cTn id="15" dur="500" fill="hold"/>
                                        <p:tgtEl>
                                          <p:spTgt spid="471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7113"/>
                                        </p:tgtEl>
                                        <p:attrNameLst>
                                          <p:attrName>ppt_y</p:attrName>
                                        </p:attrNameLst>
                                      </p:cBhvr>
                                      <p:tavLst>
                                        <p:tav tm="0">
                                          <p:val>
                                            <p:strVal val="#ppt_y"/>
                                          </p:val>
                                        </p:tav>
                                        <p:tav tm="100000">
                                          <p:val>
                                            <p:strVal val="#ppt_y"/>
                                          </p:val>
                                        </p:tav>
                                      </p:tavLst>
                                    </p:anim>
                                    <p:anim calcmode="lin" valueType="num">
                                      <p:cBhvr>
                                        <p:cTn id="17" dur="500" fill="hold"/>
                                        <p:tgtEl>
                                          <p:spTgt spid="471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71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7113"/>
                                        </p:tgtEl>
                                      </p:cBhvr>
                                    </p:animEffect>
                                  </p:childTnLst>
                                </p:cTn>
                              </p:par>
                            </p:childTnLst>
                          </p:cTn>
                        </p:par>
                        <p:par>
                          <p:cTn id="20" fill="hold" nodeType="afterGroup">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4" dur="1000" decel="50000" fill="hold">
                                          <p:stCondLst>
                                            <p:cond delay="0"/>
                                          </p:stCondLst>
                                        </p:cTn>
                                        <p:tgtEl>
                                          <p:spTgt spid="25"/>
                                        </p:tgtEl>
                                        <p:attrNameLst>
                                          <p:attrName>ppt_x</p:attrName>
                                          <p:attrName>ppt_y</p:attrName>
                                        </p:attrNameLst>
                                      </p:cBhvr>
                                    </p:animMotion>
                                    <p:animEffect transition="in" filter="fade">
                                      <p:cBhvr>
                                        <p:cTn id="25" dur="1000"/>
                                        <p:tgtEl>
                                          <p:spTgt spid="25"/>
                                        </p:tgtEl>
                                      </p:cBhvr>
                                    </p:animEffect>
                                  </p:childTnLst>
                                </p:cTn>
                              </p:par>
                            </p:childTnLst>
                          </p:cTn>
                        </p:par>
                        <p:par>
                          <p:cTn id="26" fill="hold" nodeType="afterGroup">
                            <p:stCondLst>
                              <p:cond delay="2500"/>
                            </p:stCondLst>
                            <p:childTnLst>
                              <p:par>
                                <p:cTn id="27" presetID="12" presetClass="entr" presetSubtype="4"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Bottom)">
                                      <p:cBhvr>
                                        <p:cTn id="29" dur="500"/>
                                        <p:tgtEl>
                                          <p:spTgt spid="3"/>
                                        </p:tgtEl>
                                      </p:cBhvr>
                                    </p:animEffect>
                                  </p:childTnLst>
                                </p:cTn>
                              </p:par>
                            </p:childTnLst>
                          </p:cTn>
                        </p:par>
                        <p:par>
                          <p:cTn id="30" fill="hold" nodeType="afterGroup">
                            <p:stCondLst>
                              <p:cond delay="3000"/>
                            </p:stCondLst>
                            <p:childTnLst>
                              <p:par>
                                <p:cTn id="31" presetID="18" presetClass="entr" presetSubtype="3"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strips(upRight)">
                                      <p:cBhvr>
                                        <p:cTn id="33" dur="500"/>
                                        <p:tgtEl>
                                          <p:spTgt spid="9"/>
                                        </p:tgtEl>
                                      </p:cBhvr>
                                    </p:animEffect>
                                  </p:childTnLst>
                                </p:cTn>
                              </p:par>
                            </p:childTnLst>
                          </p:cTn>
                        </p:par>
                        <p:par>
                          <p:cTn id="34" fill="hold" nodeType="afterGroup">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47114"/>
                                        </p:tgtEl>
                                        <p:attrNameLst>
                                          <p:attrName>style.visibility</p:attrName>
                                        </p:attrNameLst>
                                      </p:cBhvr>
                                      <p:to>
                                        <p:strVal val="visible"/>
                                      </p:to>
                                    </p:set>
                                    <p:anim calcmode="lin" valueType="num">
                                      <p:cBhvr>
                                        <p:cTn id="37" dur="500" fill="hold"/>
                                        <p:tgtEl>
                                          <p:spTgt spid="471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7114"/>
                                        </p:tgtEl>
                                        <p:attrNameLst>
                                          <p:attrName>ppt_y</p:attrName>
                                        </p:attrNameLst>
                                      </p:cBhvr>
                                      <p:tavLst>
                                        <p:tav tm="0">
                                          <p:val>
                                            <p:strVal val="#ppt_y"/>
                                          </p:val>
                                        </p:tav>
                                        <p:tav tm="100000">
                                          <p:val>
                                            <p:strVal val="#ppt_y"/>
                                          </p:val>
                                        </p:tav>
                                      </p:tavLst>
                                    </p:anim>
                                    <p:anim calcmode="lin" valueType="num">
                                      <p:cBhvr>
                                        <p:cTn id="39" dur="500" fill="hold"/>
                                        <p:tgtEl>
                                          <p:spTgt spid="471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71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7114"/>
                                        </p:tgtEl>
                                      </p:cBhvr>
                                    </p:animEffect>
                                  </p:childTnLst>
                                </p:cTn>
                              </p:par>
                            </p:childTnLst>
                          </p:cTn>
                        </p:par>
                        <p:par>
                          <p:cTn id="42" fill="hold" nodeType="afterGroup">
                            <p:stCondLst>
                              <p:cond delay="4000"/>
                            </p:stCondLst>
                            <p:childTnLst>
                              <p:par>
                                <p:cTn id="43" presetID="3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800" decel="100000"/>
                                        <p:tgtEl>
                                          <p:spTgt spid="6"/>
                                        </p:tgtEl>
                                      </p:cBhvr>
                                    </p:animEffect>
                                    <p:anim calcmode="lin" valueType="num">
                                      <p:cBhvr>
                                        <p:cTn id="46" dur="800" decel="100000" fill="hold"/>
                                        <p:tgtEl>
                                          <p:spTgt spid="6"/>
                                        </p:tgtEl>
                                        <p:attrNameLst>
                                          <p:attrName>style.rotation</p:attrName>
                                        </p:attrNameLst>
                                      </p:cBhvr>
                                      <p:tavLst>
                                        <p:tav tm="0">
                                          <p:val>
                                            <p:fltVal val="-90"/>
                                          </p:val>
                                        </p:tav>
                                        <p:tav tm="100000">
                                          <p:val>
                                            <p:fltVal val="0"/>
                                          </p:val>
                                        </p:tav>
                                      </p:tavLst>
                                    </p:anim>
                                    <p:anim calcmode="lin" valueType="num">
                                      <p:cBhvr>
                                        <p:cTn id="47" dur="800" decel="100000" fill="hold"/>
                                        <p:tgtEl>
                                          <p:spTgt spid="6"/>
                                        </p:tgtEl>
                                        <p:attrNameLst>
                                          <p:attrName>ppt_x</p:attrName>
                                        </p:attrNameLst>
                                      </p:cBhvr>
                                      <p:tavLst>
                                        <p:tav tm="0">
                                          <p:val>
                                            <p:strVal val="#ppt_x+0.4"/>
                                          </p:val>
                                        </p:tav>
                                        <p:tav tm="100000">
                                          <p:val>
                                            <p:strVal val="#ppt_x-0.05"/>
                                          </p:val>
                                        </p:tav>
                                      </p:tavLst>
                                    </p:anim>
                                    <p:anim calcmode="lin" valueType="num">
                                      <p:cBhvr>
                                        <p:cTn id="48" dur="800" decel="100000" fill="hold"/>
                                        <p:tgtEl>
                                          <p:spTgt spid="6"/>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51" fill="hold" nodeType="afterGroup">
                            <p:stCondLst>
                              <p:cond delay="5000"/>
                            </p:stCondLst>
                            <p:childTnLst>
                              <p:par>
                                <p:cTn id="52" presetID="12" presetClass="entr" presetSubtype="1"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slide(fromTop)">
                                      <p:cBhvr>
                                        <p:cTn id="54" dur="500"/>
                                        <p:tgtEl>
                                          <p:spTgt spid="4"/>
                                        </p:tgtEl>
                                      </p:cBhvr>
                                    </p:animEffect>
                                  </p:childTnLst>
                                </p:cTn>
                              </p:par>
                            </p:childTnLst>
                          </p:cTn>
                        </p:par>
                        <p:par>
                          <p:cTn id="55" fill="hold" nodeType="afterGroup">
                            <p:stCondLst>
                              <p:cond delay="5500"/>
                            </p:stCondLst>
                            <p:childTnLst>
                              <p:par>
                                <p:cTn id="56" presetID="18" presetClass="entr" presetSubtype="6"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strips(downRight)">
                                      <p:cBhvr>
                                        <p:cTn id="58" dur="500"/>
                                        <p:tgtEl>
                                          <p:spTgt spid="10"/>
                                        </p:tgtEl>
                                      </p:cBhvr>
                                    </p:animEffect>
                                  </p:childTnLst>
                                </p:cTn>
                              </p:par>
                            </p:childTnLst>
                          </p:cTn>
                        </p:par>
                        <p:par>
                          <p:cTn id="59" fill="hold" nodeType="afterGroup">
                            <p:stCondLst>
                              <p:cond delay="6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7115"/>
                                        </p:tgtEl>
                                        <p:attrNameLst>
                                          <p:attrName>style.visibility</p:attrName>
                                        </p:attrNameLst>
                                      </p:cBhvr>
                                      <p:to>
                                        <p:strVal val="visible"/>
                                      </p:to>
                                    </p:set>
                                    <p:anim calcmode="lin" valueType="num">
                                      <p:cBhvr>
                                        <p:cTn id="62" dur="500" fill="hold"/>
                                        <p:tgtEl>
                                          <p:spTgt spid="471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47115"/>
                                        </p:tgtEl>
                                        <p:attrNameLst>
                                          <p:attrName>ppt_y</p:attrName>
                                        </p:attrNameLst>
                                      </p:cBhvr>
                                      <p:tavLst>
                                        <p:tav tm="0">
                                          <p:val>
                                            <p:strVal val="#ppt_y"/>
                                          </p:val>
                                        </p:tav>
                                        <p:tav tm="100000">
                                          <p:val>
                                            <p:strVal val="#ppt_y"/>
                                          </p:val>
                                        </p:tav>
                                      </p:tavLst>
                                    </p:anim>
                                    <p:anim calcmode="lin" valueType="num">
                                      <p:cBhvr>
                                        <p:cTn id="64" dur="500" fill="hold"/>
                                        <p:tgtEl>
                                          <p:spTgt spid="471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471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47115"/>
                                        </p:tgtEl>
                                      </p:cBhvr>
                                    </p:animEffect>
                                  </p:childTnLst>
                                </p:cTn>
                              </p:par>
                            </p:childTnLst>
                          </p:cTn>
                        </p:par>
                        <p:par>
                          <p:cTn id="67" fill="hold" nodeType="afterGroup">
                            <p:stCondLst>
                              <p:cond delay="6500"/>
                            </p:stCondLst>
                            <p:childTnLst>
                              <p:par>
                                <p:cTn id="68" presetID="52" presetClass="entr" presetSubtype="0"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Scale>
                                      <p:cBhvr>
                                        <p:cTn id="7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71" dur="1000" decel="50000" fill="hold">
                                          <p:stCondLst>
                                            <p:cond delay="0"/>
                                          </p:stCondLst>
                                        </p:cTn>
                                        <p:tgtEl>
                                          <p:spTgt spid="7"/>
                                        </p:tgtEl>
                                        <p:attrNameLst>
                                          <p:attrName>ppt_x</p:attrName>
                                          <p:attrName>ppt_y</p:attrName>
                                        </p:attrNameLst>
                                      </p:cBhvr>
                                    </p:animMotion>
                                    <p:animEffect transition="in" filter="fade">
                                      <p:cBhvr>
                                        <p:cTn id="72" dur="1000"/>
                                        <p:tgtEl>
                                          <p:spTgt spid="7"/>
                                        </p:tgtEl>
                                      </p:cBhvr>
                                    </p:animEffect>
                                  </p:childTnLst>
                                </p:cTn>
                              </p:par>
                            </p:childTnLst>
                          </p:cTn>
                        </p:par>
                        <p:par>
                          <p:cTn id="73" fill="hold" nodeType="afterGroup">
                            <p:stCondLst>
                              <p:cond delay="7500"/>
                            </p:stCondLst>
                            <p:childTnLst>
                              <p:par>
                                <p:cTn id="74" presetID="12" presetClass="entr" presetSubtype="2"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slide(fromRight)">
                                      <p:cBhvr>
                                        <p:cTn id="76" dur="500"/>
                                        <p:tgtEl>
                                          <p:spTgt spid="5"/>
                                        </p:tgtEl>
                                      </p:cBhvr>
                                    </p:animEffect>
                                  </p:childTnLst>
                                </p:cTn>
                              </p:par>
                            </p:childTnLst>
                          </p:cTn>
                        </p:par>
                        <p:par>
                          <p:cTn id="77" fill="hold" nodeType="afterGroup">
                            <p:stCondLst>
                              <p:cond delay="8000"/>
                            </p:stCondLst>
                            <p:childTnLst>
                              <p:par>
                                <p:cTn id="78" presetID="18" presetClass="entr" presetSubtype="9"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strips(upLeft)">
                                      <p:cBhvr>
                                        <p:cTn id="80" dur="500"/>
                                        <p:tgtEl>
                                          <p:spTgt spid="20"/>
                                        </p:tgtEl>
                                      </p:cBhvr>
                                    </p:animEffect>
                                  </p:childTnLst>
                                </p:cTn>
                              </p:par>
                            </p:childTnLst>
                          </p:cTn>
                        </p:par>
                        <p:par>
                          <p:cTn id="81" fill="hold" nodeType="afterGroup">
                            <p:stCondLst>
                              <p:cond delay="8500"/>
                            </p:stCondLst>
                            <p:childTnLst>
                              <p:par>
                                <p:cTn id="82" presetID="41" presetClass="entr" presetSubtype="0" fill="hold" nodeType="afterEffect">
                                  <p:stCondLst>
                                    <p:cond delay="0"/>
                                  </p:stCondLst>
                                  <p:iterate type="lt">
                                    <p:tmPct val="10000"/>
                                  </p:iterate>
                                  <p:childTnLst>
                                    <p:set>
                                      <p:cBhvr>
                                        <p:cTn id="83" dur="1" fill="hold">
                                          <p:stCondLst>
                                            <p:cond delay="0"/>
                                          </p:stCondLst>
                                        </p:cTn>
                                        <p:tgtEl>
                                          <p:spTgt spid="47118">
                                            <p:txEl>
                                              <p:pRg st="0" end="0"/>
                                            </p:txEl>
                                          </p:spTgt>
                                        </p:tgtEl>
                                        <p:attrNameLst>
                                          <p:attrName>style.visibility</p:attrName>
                                        </p:attrNameLst>
                                      </p:cBhvr>
                                      <p:to>
                                        <p:strVal val="visible"/>
                                      </p:to>
                                    </p:set>
                                    <p:anim calcmode="lin" valueType="num">
                                      <p:cBhvr>
                                        <p:cTn id="84" dur="500" fill="hold"/>
                                        <p:tgtEl>
                                          <p:spTgt spid="471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7118">
                                            <p:txEl>
                                              <p:pRg st="0" end="0"/>
                                            </p:txEl>
                                          </p:spTgt>
                                        </p:tgtEl>
                                        <p:attrNameLst>
                                          <p:attrName>ppt_y</p:attrName>
                                        </p:attrNameLst>
                                      </p:cBhvr>
                                      <p:tavLst>
                                        <p:tav tm="0">
                                          <p:val>
                                            <p:strVal val="#ppt_y"/>
                                          </p:val>
                                        </p:tav>
                                        <p:tav tm="100000">
                                          <p:val>
                                            <p:strVal val="#ppt_y"/>
                                          </p:val>
                                        </p:tav>
                                      </p:tavLst>
                                    </p:anim>
                                    <p:anim calcmode="lin" valueType="num">
                                      <p:cBhvr>
                                        <p:cTn id="86" dur="500" fill="hold"/>
                                        <p:tgtEl>
                                          <p:spTgt spid="471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71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7118">
                                            <p:txEl>
                                              <p:pRg st="0" end="0"/>
                                            </p:txEl>
                                          </p:spTgt>
                                        </p:tgtEl>
                                      </p:cBhvr>
                                    </p:animEffect>
                                  </p:childTnLst>
                                </p:cTn>
                              </p:par>
                            </p:childTnLst>
                          </p:cTn>
                        </p:par>
                        <p:par>
                          <p:cTn id="89" fill="hold" nodeType="afterGroup">
                            <p:stCondLst>
                              <p:cond delay="9000"/>
                            </p:stCondLst>
                            <p:childTnLst>
                              <p:par>
                                <p:cTn id="90" presetID="30" presetClass="entr" presetSubtype="0"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800" decel="100000"/>
                                        <p:tgtEl>
                                          <p:spTgt spid="11"/>
                                        </p:tgtEl>
                                      </p:cBhvr>
                                    </p:animEffect>
                                    <p:anim calcmode="lin" valueType="num">
                                      <p:cBhvr>
                                        <p:cTn id="93" dur="800" decel="100000" fill="hold"/>
                                        <p:tgtEl>
                                          <p:spTgt spid="11"/>
                                        </p:tgtEl>
                                        <p:attrNameLst>
                                          <p:attrName>style.rotation</p:attrName>
                                        </p:attrNameLst>
                                      </p:cBhvr>
                                      <p:tavLst>
                                        <p:tav tm="0">
                                          <p:val>
                                            <p:fltVal val="-90"/>
                                          </p:val>
                                        </p:tav>
                                        <p:tav tm="100000">
                                          <p:val>
                                            <p:fltVal val="0"/>
                                          </p:val>
                                        </p:tav>
                                      </p:tavLst>
                                    </p:anim>
                                    <p:anim calcmode="lin" valueType="num">
                                      <p:cBhvr>
                                        <p:cTn id="94" dur="800" decel="100000" fill="hold"/>
                                        <p:tgtEl>
                                          <p:spTgt spid="11"/>
                                        </p:tgtEl>
                                        <p:attrNameLst>
                                          <p:attrName>ppt_x</p:attrName>
                                        </p:attrNameLst>
                                      </p:cBhvr>
                                      <p:tavLst>
                                        <p:tav tm="0">
                                          <p:val>
                                            <p:strVal val="#ppt_x+0.4"/>
                                          </p:val>
                                        </p:tav>
                                        <p:tav tm="100000">
                                          <p:val>
                                            <p:strVal val="#ppt_x-0.05"/>
                                          </p:val>
                                        </p:tav>
                                      </p:tavLst>
                                    </p:anim>
                                    <p:anim calcmode="lin" valueType="num">
                                      <p:cBhvr>
                                        <p:cTn id="95" dur="800" decel="100000" fill="hold"/>
                                        <p:tgtEl>
                                          <p:spTgt spid="11"/>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7113" grpId="0"/>
      <p:bldP spid="47114" grpId="0"/>
      <p:bldP spid="47115" grpId="0"/>
      <p:bldP spid="20" grpId="0" animBg="1"/>
      <p:bldP spid="25" grpId="0"/>
      <p:bldP spid="6" grpId="0"/>
      <p:bldP spid="7" grpId="0"/>
      <p:bldP spid="1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3"/>
          <p:cNvGrpSpPr/>
          <p:nvPr/>
        </p:nvGrpSpPr>
        <p:grpSpPr>
          <a:xfrm>
            <a:off x="4916499" y="1459230"/>
            <a:ext cx="2507874" cy="2552680"/>
            <a:chOff x="7990714" y="1643364"/>
            <a:chExt cx="3343832" cy="3403574"/>
          </a:xfrm>
        </p:grpSpPr>
        <p:grpSp>
          <p:nvGrpSpPr>
            <p:cNvPr id="3" name="组合 21"/>
            <p:cNvGrpSpPr/>
            <p:nvPr/>
          </p:nvGrpSpPr>
          <p:grpSpPr>
            <a:xfrm>
              <a:off x="7990714" y="1643364"/>
              <a:ext cx="1201480" cy="1378161"/>
              <a:chOff x="5657105" y="1643364"/>
              <a:chExt cx="1201480" cy="1378161"/>
            </a:xfrm>
          </p:grpSpPr>
          <p:sp>
            <p:nvSpPr>
              <p:cNvPr id="34" name="立方体 33"/>
              <p:cNvSpPr/>
              <p:nvPr/>
            </p:nvSpPr>
            <p:spPr>
              <a:xfrm rot="2713302" flipV="1">
                <a:off x="5723676" y="1955249"/>
                <a:ext cx="1068339" cy="1064214"/>
              </a:xfrm>
              <a:prstGeom prst="cube">
                <a:avLst>
                  <a:gd name="adj" fmla="val 21948"/>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矩形: 圆角 34"/>
              <p:cNvSpPr/>
              <p:nvPr/>
            </p:nvSpPr>
            <p:spPr>
              <a:xfrm>
                <a:off x="5657105" y="1643364"/>
                <a:ext cx="1201480" cy="462516"/>
              </a:xfrm>
              <a:prstGeom prst="roundRect">
                <a:avLst>
                  <a:gd name="adj" fmla="val 30460"/>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文本框 60"/>
              <p:cNvSpPr txBox="1"/>
              <p:nvPr/>
            </p:nvSpPr>
            <p:spPr>
              <a:xfrm>
                <a:off x="6007616" y="2341162"/>
                <a:ext cx="500458" cy="307777"/>
              </a:xfrm>
              <a:prstGeom prst="rect">
                <a:avLst/>
              </a:prstGeom>
              <a:noFill/>
            </p:spPr>
            <p:txBody>
              <a:bodyPr wrap="none">
                <a:normAutofit fontScale="77500" lnSpcReduction="20000"/>
              </a:bodyPr>
              <a:lstStyle/>
              <a:p>
                <a:pPr algn="ctr"/>
                <a:r>
                  <a:rPr lang="en-US" sz="1400">
                    <a:solidFill>
                      <a:schemeClr val="bg1"/>
                    </a:solidFill>
                    <a:latin typeface="Impact" panose="020b0806030902050204" pitchFamily="34" charset="0"/>
                  </a:rPr>
                  <a:t>30%</a:t>
                </a:r>
              </a:p>
            </p:txBody>
          </p:sp>
          <p:grpSp>
            <p:nvGrpSpPr>
              <p:cNvPr id="4" name="组合 36"/>
              <p:cNvGrpSpPr/>
              <p:nvPr/>
            </p:nvGrpSpPr>
            <p:grpSpPr>
              <a:xfrm>
                <a:off x="5957475" y="1698817"/>
                <a:ext cx="600740" cy="360974"/>
                <a:chOff x="6106632" y="1694135"/>
                <a:chExt cx="600740" cy="360974"/>
              </a:xfrm>
            </p:grpSpPr>
            <p:sp>
              <p:nvSpPr>
                <p:cNvPr id="38" name="任意多边形: 形状 37"/>
                <p:cNvSpPr/>
                <p:nvPr/>
              </p:nvSpPr>
              <p:spPr bwMode="auto">
                <a:xfrm>
                  <a:off x="6106632" y="1694135"/>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a:p>
              </p:txBody>
            </p:sp>
            <p:sp>
              <p:nvSpPr>
                <p:cNvPr id="39" name="任意多边形: 形状 38"/>
                <p:cNvSpPr/>
                <p:nvPr/>
              </p:nvSpPr>
              <p:spPr bwMode="auto">
                <a:xfrm>
                  <a:off x="6330497" y="1694135"/>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a:p>
              </p:txBody>
            </p:sp>
            <p:sp>
              <p:nvSpPr>
                <p:cNvPr id="40" name="任意多边形: 形状 39"/>
                <p:cNvSpPr/>
                <p:nvPr/>
              </p:nvSpPr>
              <p:spPr bwMode="auto">
                <a:xfrm>
                  <a:off x="6554362" y="1694135"/>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3"/>
                </a:solidFill>
                <a:ln>
                  <a:noFill/>
                </a:ln>
              </p:spPr>
              <p:txBody>
                <a:bodyPr anchor="ctr"/>
                <a:lstStyle/>
                <a:p>
                  <a:pPr algn="ctr"/>
                  <a:endParaRPr/>
                </a:p>
              </p:txBody>
            </p:sp>
          </p:grpSp>
        </p:grpSp>
        <p:grpSp>
          <p:nvGrpSpPr>
            <p:cNvPr id="5" name="组合 22"/>
            <p:cNvGrpSpPr/>
            <p:nvPr/>
          </p:nvGrpSpPr>
          <p:grpSpPr>
            <a:xfrm>
              <a:off x="7990714" y="3668777"/>
              <a:ext cx="1201480" cy="1378161"/>
              <a:chOff x="7845187" y="3467483"/>
              <a:chExt cx="1201480" cy="1378161"/>
            </a:xfrm>
          </p:grpSpPr>
          <p:sp>
            <p:nvSpPr>
              <p:cNvPr id="28" name="立方体 27"/>
              <p:cNvSpPr/>
              <p:nvPr/>
            </p:nvSpPr>
            <p:spPr>
              <a:xfrm rot="2713302" flipV="1">
                <a:off x="7911758" y="3779368"/>
                <a:ext cx="1068339" cy="1064214"/>
              </a:xfrm>
              <a:prstGeom prst="cube">
                <a:avLst>
                  <a:gd name="adj" fmla="val 21948"/>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矩形: 圆角 28"/>
              <p:cNvSpPr/>
              <p:nvPr/>
            </p:nvSpPr>
            <p:spPr>
              <a:xfrm>
                <a:off x="7845187" y="3467483"/>
                <a:ext cx="1201480" cy="462516"/>
              </a:xfrm>
              <a:prstGeom prst="roundRect">
                <a:avLst>
                  <a:gd name="adj" fmla="val 30460"/>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文本框 67"/>
              <p:cNvSpPr txBox="1"/>
              <p:nvPr/>
            </p:nvSpPr>
            <p:spPr>
              <a:xfrm>
                <a:off x="8198103" y="4165281"/>
                <a:ext cx="495649" cy="307777"/>
              </a:xfrm>
              <a:prstGeom prst="rect">
                <a:avLst/>
              </a:prstGeom>
              <a:noFill/>
            </p:spPr>
            <p:txBody>
              <a:bodyPr wrap="none">
                <a:normAutofit fontScale="77500" lnSpcReduction="20000"/>
              </a:bodyPr>
              <a:lstStyle/>
              <a:p>
                <a:pPr algn="ctr"/>
                <a:r>
                  <a:rPr lang="en-US" sz="1400">
                    <a:solidFill>
                      <a:schemeClr val="bg1"/>
                    </a:solidFill>
                    <a:latin typeface="Impact" panose="020b0806030902050204" pitchFamily="34" charset="0"/>
                  </a:rPr>
                  <a:t>25%</a:t>
                </a:r>
              </a:p>
            </p:txBody>
          </p:sp>
          <p:grpSp>
            <p:nvGrpSpPr>
              <p:cNvPr id="6" name="组合 30"/>
              <p:cNvGrpSpPr/>
              <p:nvPr/>
            </p:nvGrpSpPr>
            <p:grpSpPr>
              <a:xfrm>
                <a:off x="8257490" y="3518254"/>
                <a:ext cx="376875" cy="360974"/>
                <a:chOff x="3805009" y="3522936"/>
                <a:chExt cx="376875" cy="360974"/>
              </a:xfrm>
              <a:solidFill>
                <a:schemeClr val="accent4"/>
              </a:solidFill>
            </p:grpSpPr>
            <p:sp>
              <p:nvSpPr>
                <p:cNvPr id="32" name="任意多边形: 形状 31"/>
                <p:cNvSpPr/>
                <p:nvPr/>
              </p:nvSpPr>
              <p:spPr bwMode="auto">
                <a:xfrm>
                  <a:off x="3805009" y="3522936"/>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a:p>
              </p:txBody>
            </p:sp>
            <p:sp>
              <p:nvSpPr>
                <p:cNvPr id="33" name="任意多边形: 形状 32"/>
                <p:cNvSpPr/>
                <p:nvPr/>
              </p:nvSpPr>
              <p:spPr bwMode="auto">
                <a:xfrm>
                  <a:off x="4028874" y="3522936"/>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a:p>
              </p:txBody>
            </p:sp>
          </p:grpSp>
        </p:grpSp>
        <p:sp>
          <p:nvSpPr>
            <p:cNvPr id="24" name="矩形 23"/>
            <p:cNvSpPr/>
            <p:nvPr/>
          </p:nvSpPr>
          <p:spPr>
            <a:xfrm>
              <a:off x="9345414" y="2070984"/>
              <a:ext cx="1989132" cy="311688"/>
            </a:xfrm>
            <a:prstGeom prst="rect">
              <a:avLst/>
            </a:prstGeom>
          </p:spPr>
          <p:txBody>
            <a:bodyPr wrap="none" lIns="0" tIns="0" rIns="0" bIns="0">
              <a:normAutofit/>
            </a:bodyPr>
            <a:lstStyle/>
            <a:p>
              <a:r>
                <a:rPr lang="zh-CN" altLang="en-US" sz="1400" b="1">
                  <a:solidFill>
                    <a:schemeClr val="bg1">
                      <a:lumMod val="50000"/>
                    </a:schemeClr>
                  </a:solidFill>
                  <a:effectLst/>
                </a:rPr>
                <a:t>关键词</a:t>
              </a:r>
            </a:p>
          </p:txBody>
        </p:sp>
        <p:sp>
          <p:nvSpPr>
            <p:cNvPr id="25" name="矩形 24"/>
            <p:cNvSpPr/>
            <p:nvPr/>
          </p:nvSpPr>
          <p:spPr>
            <a:xfrm>
              <a:off x="9345414" y="2382672"/>
              <a:ext cx="1989132" cy="471517"/>
            </a:xfrm>
            <a:prstGeom prst="rect">
              <a:avLst/>
            </a:prstGeom>
          </p:spPr>
          <p:txBody>
            <a:bodyPr wrap="square" lIns="0" tIns="0" rIns="0" bIns="0">
              <a:normAutofit fontScale="92500"/>
            </a:bodyPr>
            <a:lstStyle/>
            <a:p>
              <a:pPr>
                <a:lnSpc>
                  <a:spcPct val="120000"/>
                </a:lnSpc>
              </a:pPr>
              <a:r>
                <a:rPr lang="zh-CN" altLang="en-US" sz="800">
                  <a:solidFill>
                    <a:schemeClr val="bg1">
                      <a:lumMod val="50000"/>
                    </a:schemeClr>
                  </a:solidFill>
                  <a:effectLst/>
                </a:rPr>
                <a:t>此部分内容作为文字排版占位显示</a:t>
              </a:r>
              <a:br>
                <a:rPr lang="zh-CN" altLang="en-US" sz="800">
                  <a:solidFill>
                    <a:schemeClr val="bg1">
                      <a:lumMod val="50000"/>
                    </a:schemeClr>
                  </a:solidFill>
                  <a:effectLst/>
                </a:rPr>
              </a:br>
              <a:r>
                <a:rPr lang="zh-CN" altLang="en-US" sz="800">
                  <a:solidFill>
                    <a:schemeClr val="bg1">
                      <a:lumMod val="50000"/>
                    </a:schemeClr>
                  </a:solidFill>
                  <a:effectLst/>
                </a:rPr>
                <a:t>（建议使用主题字体）</a:t>
              </a:r>
            </a:p>
          </p:txBody>
        </p:sp>
        <p:sp>
          <p:nvSpPr>
            <p:cNvPr id="26" name="矩形 25"/>
            <p:cNvSpPr/>
            <p:nvPr/>
          </p:nvSpPr>
          <p:spPr>
            <a:xfrm>
              <a:off x="9345414" y="4131293"/>
              <a:ext cx="1989132" cy="311688"/>
            </a:xfrm>
            <a:prstGeom prst="rect">
              <a:avLst/>
            </a:prstGeom>
          </p:spPr>
          <p:txBody>
            <a:bodyPr wrap="none" lIns="0" tIns="0" rIns="0" bIns="0">
              <a:normAutofit/>
            </a:bodyPr>
            <a:lstStyle/>
            <a:p>
              <a:r>
                <a:rPr lang="zh-CN" altLang="en-US" sz="1400" b="1">
                  <a:solidFill>
                    <a:schemeClr val="bg1">
                      <a:lumMod val="50000"/>
                    </a:schemeClr>
                  </a:solidFill>
                  <a:effectLst/>
                </a:rPr>
                <a:t>关键词</a:t>
              </a:r>
            </a:p>
          </p:txBody>
        </p:sp>
        <p:sp>
          <p:nvSpPr>
            <p:cNvPr id="27" name="矩形 26"/>
            <p:cNvSpPr/>
            <p:nvPr/>
          </p:nvSpPr>
          <p:spPr>
            <a:xfrm>
              <a:off x="9345414" y="4442981"/>
              <a:ext cx="1989132" cy="471517"/>
            </a:xfrm>
            <a:prstGeom prst="rect">
              <a:avLst/>
            </a:prstGeom>
          </p:spPr>
          <p:txBody>
            <a:bodyPr wrap="square" lIns="0" tIns="0" rIns="0" bIns="0">
              <a:normAutofit fontScale="92500"/>
            </a:bodyPr>
            <a:lstStyle/>
            <a:p>
              <a:pPr>
                <a:lnSpc>
                  <a:spcPct val="120000"/>
                </a:lnSpc>
              </a:pPr>
              <a:r>
                <a:rPr lang="zh-CN" altLang="en-US" sz="800">
                  <a:solidFill>
                    <a:schemeClr val="bg1">
                      <a:lumMod val="50000"/>
                    </a:schemeClr>
                  </a:solidFill>
                  <a:effectLst/>
                </a:rPr>
                <a:t>此部分内容作为文字排版占位显示</a:t>
              </a:r>
              <a:br>
                <a:rPr lang="zh-CN" altLang="en-US" sz="800">
                  <a:solidFill>
                    <a:schemeClr val="bg1">
                      <a:lumMod val="50000"/>
                    </a:schemeClr>
                  </a:solidFill>
                  <a:effectLst/>
                </a:rPr>
              </a:br>
              <a:r>
                <a:rPr lang="zh-CN" altLang="en-US" sz="800">
                  <a:solidFill>
                    <a:schemeClr val="bg1">
                      <a:lumMod val="50000"/>
                    </a:schemeClr>
                  </a:solidFill>
                  <a:effectLst/>
                </a:rPr>
                <a:t>（建议使用主题字体）</a:t>
              </a:r>
            </a:p>
          </p:txBody>
        </p:sp>
      </p:grpSp>
      <p:grpSp>
        <p:nvGrpSpPr>
          <p:cNvPr id="7" name="组合 4"/>
          <p:cNvGrpSpPr/>
          <p:nvPr/>
        </p:nvGrpSpPr>
        <p:grpSpPr>
          <a:xfrm>
            <a:off x="1719628" y="1459230"/>
            <a:ext cx="2470686" cy="2552680"/>
            <a:chOff x="956444" y="1643364"/>
            <a:chExt cx="3294248" cy="3403574"/>
          </a:xfrm>
        </p:grpSpPr>
        <p:grpSp>
          <p:nvGrpSpPr>
            <p:cNvPr id="15" name="组合 5"/>
            <p:cNvGrpSpPr/>
            <p:nvPr/>
          </p:nvGrpSpPr>
          <p:grpSpPr>
            <a:xfrm>
              <a:off x="3049212" y="1643364"/>
              <a:ext cx="1201480" cy="1378161"/>
              <a:chOff x="1018499" y="1648046"/>
              <a:chExt cx="1201480" cy="1378161"/>
            </a:xfrm>
          </p:grpSpPr>
          <p:sp>
            <p:nvSpPr>
              <p:cNvPr id="18" name="立方体 17"/>
              <p:cNvSpPr/>
              <p:nvPr/>
            </p:nvSpPr>
            <p:spPr>
              <a:xfrm rot="2713302" flipV="1">
                <a:off x="1085070" y="1959931"/>
                <a:ext cx="1068339" cy="1064214"/>
              </a:xfrm>
              <a:prstGeom prst="cube">
                <a:avLst>
                  <a:gd name="adj" fmla="val 21948"/>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矩形: 圆角 18"/>
              <p:cNvSpPr/>
              <p:nvPr/>
            </p:nvSpPr>
            <p:spPr>
              <a:xfrm>
                <a:off x="1018499" y="1648046"/>
                <a:ext cx="1201480" cy="462516"/>
              </a:xfrm>
              <a:prstGeom prst="roundRect">
                <a:avLst>
                  <a:gd name="adj" fmla="val 30460"/>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形状 19"/>
              <p:cNvSpPr/>
              <p:nvPr/>
            </p:nvSpPr>
            <p:spPr bwMode="auto">
              <a:xfrm>
                <a:off x="1542734" y="1698817"/>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solidFill>
                <a:schemeClr val="accent1"/>
              </a:solidFill>
              <a:ln>
                <a:noFill/>
              </a:ln>
            </p:spPr>
            <p:txBody>
              <a:bodyPr anchor="ctr"/>
              <a:lstStyle/>
              <a:p>
                <a:pPr algn="ctr"/>
                <a:endParaRPr/>
              </a:p>
            </p:txBody>
          </p:sp>
          <p:sp>
            <p:nvSpPr>
              <p:cNvPr id="21" name="文本框 51"/>
              <p:cNvSpPr txBox="1"/>
              <p:nvPr/>
            </p:nvSpPr>
            <p:spPr>
              <a:xfrm>
                <a:off x="1371414" y="2336717"/>
                <a:ext cx="495650" cy="307777"/>
              </a:xfrm>
              <a:prstGeom prst="rect">
                <a:avLst/>
              </a:prstGeom>
              <a:noFill/>
            </p:spPr>
            <p:txBody>
              <a:bodyPr wrap="none">
                <a:normAutofit fontScale="77500" lnSpcReduction="20000"/>
              </a:bodyPr>
              <a:lstStyle/>
              <a:p>
                <a:pPr algn="ctr"/>
                <a:r>
                  <a:rPr lang="en-US" altLang="zh-CN" sz="1400">
                    <a:solidFill>
                      <a:schemeClr val="bg1"/>
                    </a:solidFill>
                    <a:latin typeface="Impact" panose="020b0806030902050204" pitchFamily="34" charset="0"/>
                  </a:rPr>
                  <a:t>20%</a:t>
                </a:r>
              </a:p>
            </p:txBody>
          </p:sp>
        </p:grpSp>
        <p:grpSp>
          <p:nvGrpSpPr>
            <p:cNvPr id="22" name="组合 6"/>
            <p:cNvGrpSpPr/>
            <p:nvPr/>
          </p:nvGrpSpPr>
          <p:grpSpPr>
            <a:xfrm>
              <a:off x="3049212" y="3668777"/>
              <a:ext cx="1201480" cy="1378161"/>
              <a:chOff x="3322860" y="3468752"/>
              <a:chExt cx="1201480" cy="1378161"/>
            </a:xfrm>
          </p:grpSpPr>
          <p:sp>
            <p:nvSpPr>
              <p:cNvPr id="12" name="立方体 11"/>
              <p:cNvSpPr/>
              <p:nvPr/>
            </p:nvSpPr>
            <p:spPr>
              <a:xfrm rot="2713302" flipV="1">
                <a:off x="3389431" y="3780637"/>
                <a:ext cx="1068339" cy="1064214"/>
              </a:xfrm>
              <a:prstGeom prst="cube">
                <a:avLst>
                  <a:gd name="adj" fmla="val 21948"/>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矩形: 圆角 12"/>
              <p:cNvSpPr/>
              <p:nvPr/>
            </p:nvSpPr>
            <p:spPr>
              <a:xfrm>
                <a:off x="3322860" y="3468752"/>
                <a:ext cx="1201480" cy="462516"/>
              </a:xfrm>
              <a:prstGeom prst="roundRect">
                <a:avLst>
                  <a:gd name="adj" fmla="val 30460"/>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文本框 54"/>
              <p:cNvSpPr txBox="1"/>
              <p:nvPr/>
            </p:nvSpPr>
            <p:spPr>
              <a:xfrm>
                <a:off x="3675776" y="4166550"/>
                <a:ext cx="495649" cy="307777"/>
              </a:xfrm>
              <a:prstGeom prst="rect">
                <a:avLst/>
              </a:prstGeom>
              <a:noFill/>
            </p:spPr>
            <p:txBody>
              <a:bodyPr wrap="none">
                <a:normAutofit fontScale="77500" lnSpcReduction="20000"/>
              </a:bodyPr>
              <a:lstStyle/>
              <a:p>
                <a:pPr algn="ctr"/>
                <a:r>
                  <a:rPr lang="en-US" sz="1400">
                    <a:solidFill>
                      <a:schemeClr val="bg1"/>
                    </a:solidFill>
                    <a:latin typeface="Impact" panose="020b0806030902050204" pitchFamily="34" charset="0"/>
                  </a:rPr>
                  <a:t>25%</a:t>
                </a:r>
              </a:p>
            </p:txBody>
          </p:sp>
          <p:grpSp>
            <p:nvGrpSpPr>
              <p:cNvPr id="23" name="组合 14"/>
              <p:cNvGrpSpPr/>
              <p:nvPr/>
            </p:nvGrpSpPr>
            <p:grpSpPr>
              <a:xfrm>
                <a:off x="3735163" y="3519523"/>
                <a:ext cx="376875" cy="360974"/>
                <a:chOff x="3805009" y="3522936"/>
                <a:chExt cx="376875" cy="360974"/>
              </a:xfrm>
              <a:solidFill>
                <a:schemeClr val="accent2"/>
              </a:solidFill>
            </p:grpSpPr>
            <p:sp>
              <p:nvSpPr>
                <p:cNvPr id="16" name="任意多边形: 形状 15"/>
                <p:cNvSpPr/>
                <p:nvPr/>
              </p:nvSpPr>
              <p:spPr bwMode="auto">
                <a:xfrm>
                  <a:off x="3805009" y="3522936"/>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a:p>
              </p:txBody>
            </p:sp>
            <p:sp>
              <p:nvSpPr>
                <p:cNvPr id="17" name="任意多边形: 形状 16"/>
                <p:cNvSpPr/>
                <p:nvPr/>
              </p:nvSpPr>
              <p:spPr bwMode="auto">
                <a:xfrm>
                  <a:off x="4028874" y="3522936"/>
                  <a:ext cx="153010" cy="360974"/>
                </a:xfrm>
                <a:custGeom>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grpFill/>
                <a:ln>
                  <a:noFill/>
                </a:ln>
              </p:spPr>
              <p:txBody>
                <a:bodyPr anchor="ctr"/>
                <a:lstStyle/>
                <a:p>
                  <a:pPr algn="ctr"/>
                  <a:endParaRPr/>
                </a:p>
              </p:txBody>
            </p:sp>
          </p:grpSp>
        </p:grpSp>
        <p:sp>
          <p:nvSpPr>
            <p:cNvPr id="8" name="矩形 7"/>
            <p:cNvSpPr/>
            <p:nvPr/>
          </p:nvSpPr>
          <p:spPr>
            <a:xfrm>
              <a:off x="956444" y="4131293"/>
              <a:ext cx="1989132" cy="311688"/>
            </a:xfrm>
            <a:prstGeom prst="rect">
              <a:avLst/>
            </a:prstGeom>
          </p:spPr>
          <p:txBody>
            <a:bodyPr wrap="none" lIns="0" tIns="0" rIns="0" bIns="0" anchor="ctr" anchorCtr="0">
              <a:normAutofit/>
            </a:bodyPr>
            <a:lstStyle/>
            <a:p>
              <a:pPr algn="r"/>
              <a:r>
                <a:rPr lang="zh-CN" altLang="en-US" sz="1400" b="1">
                  <a:solidFill>
                    <a:schemeClr val="bg1">
                      <a:lumMod val="50000"/>
                    </a:schemeClr>
                  </a:solidFill>
                  <a:effectLst/>
                </a:rPr>
                <a:t>关键词</a:t>
              </a:r>
            </a:p>
          </p:txBody>
        </p:sp>
        <p:sp>
          <p:nvSpPr>
            <p:cNvPr id="9" name="矩形 8"/>
            <p:cNvSpPr/>
            <p:nvPr/>
          </p:nvSpPr>
          <p:spPr>
            <a:xfrm>
              <a:off x="956444" y="4442981"/>
              <a:ext cx="1989132" cy="471517"/>
            </a:xfrm>
            <a:prstGeom prst="rect">
              <a:avLst/>
            </a:prstGeom>
          </p:spPr>
          <p:txBody>
            <a:bodyPr wrap="square" lIns="0" tIns="0" rIns="0" bIns="0" anchor="ctr" anchorCtr="0">
              <a:normAutofit fontScale="92500"/>
            </a:bodyPr>
            <a:lstStyle/>
            <a:p>
              <a:pPr algn="r">
                <a:lnSpc>
                  <a:spcPct val="120000"/>
                </a:lnSpc>
              </a:pPr>
              <a:r>
                <a:rPr lang="zh-CN" altLang="en-US" sz="800">
                  <a:solidFill>
                    <a:schemeClr val="bg1">
                      <a:lumMod val="50000"/>
                    </a:schemeClr>
                  </a:solidFill>
                  <a:effectLst/>
                </a:rPr>
                <a:t>此部分内容作为文字排版占位显示</a:t>
              </a:r>
              <a:br>
                <a:rPr lang="zh-CN" altLang="en-US" sz="800">
                  <a:solidFill>
                    <a:schemeClr val="bg1">
                      <a:lumMod val="50000"/>
                    </a:schemeClr>
                  </a:solidFill>
                  <a:effectLst/>
                </a:rPr>
              </a:br>
              <a:r>
                <a:rPr lang="zh-CN" altLang="en-US" sz="800">
                  <a:solidFill>
                    <a:schemeClr val="bg1">
                      <a:lumMod val="50000"/>
                    </a:schemeClr>
                  </a:solidFill>
                  <a:effectLst/>
                </a:rPr>
                <a:t>（建议使用主题字体）</a:t>
              </a:r>
            </a:p>
          </p:txBody>
        </p:sp>
        <p:sp>
          <p:nvSpPr>
            <p:cNvPr id="10" name="矩形 9"/>
            <p:cNvSpPr/>
            <p:nvPr/>
          </p:nvSpPr>
          <p:spPr>
            <a:xfrm>
              <a:off x="956444" y="2101492"/>
              <a:ext cx="1989132" cy="311688"/>
            </a:xfrm>
            <a:prstGeom prst="rect">
              <a:avLst/>
            </a:prstGeom>
          </p:spPr>
          <p:txBody>
            <a:bodyPr wrap="none" lIns="0" tIns="0" rIns="0" bIns="0" anchor="ctr" anchorCtr="0">
              <a:normAutofit/>
            </a:bodyPr>
            <a:lstStyle/>
            <a:p>
              <a:pPr algn="r"/>
              <a:r>
                <a:rPr lang="zh-CN" altLang="en-US" sz="1400" b="1">
                  <a:solidFill>
                    <a:schemeClr val="bg1">
                      <a:lumMod val="50000"/>
                    </a:schemeClr>
                  </a:solidFill>
                  <a:effectLst/>
                </a:rPr>
                <a:t>关键词</a:t>
              </a:r>
            </a:p>
          </p:txBody>
        </p:sp>
        <p:sp>
          <p:nvSpPr>
            <p:cNvPr id="11" name="矩形 10"/>
            <p:cNvSpPr/>
            <p:nvPr/>
          </p:nvSpPr>
          <p:spPr>
            <a:xfrm>
              <a:off x="956444" y="2413180"/>
              <a:ext cx="1989132" cy="471517"/>
            </a:xfrm>
            <a:prstGeom prst="rect">
              <a:avLst/>
            </a:prstGeom>
          </p:spPr>
          <p:txBody>
            <a:bodyPr wrap="square" lIns="0" tIns="0" rIns="0" bIns="0" anchor="ctr" anchorCtr="0">
              <a:normAutofit fontScale="92500"/>
            </a:bodyPr>
            <a:lstStyle/>
            <a:p>
              <a:pPr algn="r">
                <a:lnSpc>
                  <a:spcPct val="120000"/>
                </a:lnSpc>
              </a:pPr>
              <a:r>
                <a:rPr lang="zh-CN" altLang="en-US" sz="800">
                  <a:solidFill>
                    <a:schemeClr val="bg1">
                      <a:lumMod val="50000"/>
                    </a:schemeClr>
                  </a:solidFill>
                  <a:effectLst/>
                </a:rPr>
                <a:t>此部分内容作为文字排版占位显示</a:t>
              </a:r>
              <a:br>
                <a:rPr lang="zh-CN" altLang="en-US" sz="800">
                  <a:solidFill>
                    <a:schemeClr val="bg1">
                      <a:lumMod val="50000"/>
                    </a:schemeClr>
                  </a:solidFill>
                  <a:effectLst/>
                </a:rPr>
              </a:br>
              <a:r>
                <a:rPr lang="zh-CN" altLang="en-US" sz="800">
                  <a:solidFill>
                    <a:schemeClr val="bg1">
                      <a:lumMod val="50000"/>
                    </a:schemeClr>
                  </a:solidFill>
                  <a:effectLst/>
                </a:rPr>
                <a:t>（建议使用主题字体）</a:t>
              </a:r>
            </a:p>
          </p:txBody>
        </p:sp>
      </p:grpSp>
      <p:sp>
        <p:nvSpPr>
          <p:cNvPr id="41" name="文本框 40"/>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3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3031033" y="1279176"/>
            <a:ext cx="2405063"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p>
        </p:txBody>
      </p:sp>
      <p:grpSp>
        <p:nvGrpSpPr>
          <p:cNvPr id="2" name="组合 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454500" y="1543882"/>
            <a:ext cx="1443038" cy="3022997"/>
            <a:chOff x="1661530" y="2239405"/>
            <a:chExt cx="1924050" cy="4030663"/>
          </a:xfrm>
          <a:solidFill>
            <a:schemeClr val="accent1"/>
          </a:solidFill>
        </p:grpSpPr>
        <p:sp>
          <p:nvSpPr>
            <p:cNvPr id="11" name="Freeform 47"/>
            <p:cNvSpPr/>
            <p:nvPr/>
          </p:nvSpPr>
          <p:spPr bwMode="auto">
            <a:xfrm flipH="1">
              <a:off x="1661530" y="2290205"/>
              <a:ext cx="1924050" cy="3979863"/>
            </a:xfrm>
            <a:custGeom>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p:spPr>
          <p:txBody>
            <a:bodyPr vert="horz" wrap="square" lIns="91440" tIns="45720" rIns="91440" bIns="45720" numCol="1" anchor="t" anchorCtr="0" compatLnSpc="1"/>
            <a:lstStyle/>
            <a:p>
              <a:endParaRPr lang="zh-CN" altLang="en-US"/>
            </a:p>
          </p:txBody>
        </p:sp>
        <p:sp>
          <p:nvSpPr>
            <p:cNvPr id="12" name="Oval 48"/>
            <p:cNvSpPr>
              <a:spLocks noChangeArrowheads="1"/>
            </p:cNvSpPr>
            <p:nvPr/>
          </p:nvSpPr>
          <p:spPr bwMode="auto">
            <a:xfrm flipH="1">
              <a:off x="1909178" y="2239405"/>
              <a:ext cx="804863" cy="803275"/>
            </a:xfrm>
            <a:prstGeom prst="ellipse">
              <a:avLst/>
            </a:prstGeom>
            <a:grpFill/>
            <a:ln>
              <a:noFill/>
            </a:ln>
          </p:spPr>
          <p:txBody>
            <a:bodyPr vert="horz" wrap="square" lIns="91440" tIns="45720" rIns="91440" bIns="45720" numCol="1" anchor="t" anchorCtr="0" compatLnSpc="1"/>
            <a:lstStyle/>
            <a:p>
              <a:endParaRPr lang="zh-CN" altLang="en-US"/>
            </a:p>
          </p:txBody>
        </p:sp>
        <p:sp>
          <p:nvSpPr>
            <p:cNvPr id="13" name="Freeform 49"/>
            <p:cNvSpPr/>
            <p:nvPr/>
          </p:nvSpPr>
          <p:spPr bwMode="auto">
            <a:xfrm flipH="1">
              <a:off x="2448929" y="3317316"/>
              <a:ext cx="280988" cy="896938"/>
            </a:xfrm>
            <a:custGeom>
              <a:gdLst>
                <a:gd name="T0" fmla="*/ 148 w 177"/>
                <a:gd name="T1" fmla="*/ 0 h 565"/>
                <a:gd name="T2" fmla="*/ 177 w 177"/>
                <a:gd name="T3" fmla="*/ 473 h 565"/>
                <a:gd name="T4" fmla="*/ 67 w 177"/>
                <a:gd name="T5" fmla="*/ 565 h 565"/>
                <a:gd name="T6" fmla="*/ 0 w 177"/>
                <a:gd name="T7" fmla="*/ 460 h 565"/>
                <a:gd name="T8" fmla="*/ 148 w 177"/>
                <a:gd name="T9" fmla="*/ 0 h 565"/>
              </a:gd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3" name="组合 1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034606" y="3709243"/>
            <a:ext cx="1218010" cy="884635"/>
            <a:chOff x="3768337" y="5126553"/>
            <a:chExt cx="1624013" cy="1179513"/>
          </a:xfrm>
          <a:solidFill>
            <a:schemeClr val="accent4"/>
          </a:solidFill>
        </p:grpSpPr>
        <p:sp>
          <p:nvSpPr>
            <p:cNvPr id="15" name="Freeform 53"/>
            <p:cNvSpPr/>
            <p:nvPr/>
          </p:nvSpPr>
          <p:spPr bwMode="auto">
            <a:xfrm>
              <a:off x="3768337" y="5186878"/>
              <a:ext cx="1093788" cy="1119188"/>
            </a:xfrm>
            <a:custGeom>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4" name="组合 15"/>
            <p:cNvGrpSpPr/>
            <p:nvPr/>
          </p:nvGrpSpPr>
          <p:grpSpPr>
            <a:xfrm>
              <a:off x="4008050" y="5126553"/>
              <a:ext cx="1384300" cy="906464"/>
              <a:chOff x="4008050" y="5126553"/>
              <a:chExt cx="1384300" cy="906464"/>
            </a:xfrm>
            <a:grpFill/>
          </p:grpSpPr>
          <p:sp>
            <p:nvSpPr>
              <p:cNvPr id="17" name="Freeform 52"/>
              <p:cNvSpPr/>
              <p:nvPr/>
            </p:nvSpPr>
            <p:spPr bwMode="auto">
              <a:xfrm>
                <a:off x="4862125" y="5126553"/>
                <a:ext cx="530225" cy="401638"/>
              </a:xfrm>
              <a:custGeom>
                <a:gdLst>
                  <a:gd name="T0" fmla="*/ 334 w 334"/>
                  <a:gd name="T1" fmla="*/ 0 h 253"/>
                  <a:gd name="T2" fmla="*/ 0 w 334"/>
                  <a:gd name="T3" fmla="*/ 253 h 253"/>
                  <a:gd name="T4" fmla="*/ 0 w 334"/>
                  <a:gd name="T5" fmla="*/ 194 h 253"/>
                  <a:gd name="T6" fmla="*/ 334 w 334"/>
                  <a:gd name="T7" fmla="*/ 0 h 253"/>
                </a:gd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54"/>
              <p:cNvSpPr/>
              <p:nvPr/>
            </p:nvSpPr>
            <p:spPr bwMode="auto">
              <a:xfrm>
                <a:off x="4717663" y="5434528"/>
                <a:ext cx="144463" cy="204788"/>
              </a:xfrm>
              <a:custGeom>
                <a:gdLst>
                  <a:gd name="T0" fmla="*/ 91 w 91"/>
                  <a:gd name="T1" fmla="*/ 0 h 129"/>
                  <a:gd name="T2" fmla="*/ 91 w 91"/>
                  <a:gd name="T3" fmla="*/ 59 h 129"/>
                  <a:gd name="T4" fmla="*/ 0 w 91"/>
                  <a:gd name="T5" fmla="*/ 129 h 129"/>
                  <a:gd name="T6" fmla="*/ 0 w 91"/>
                  <a:gd name="T7" fmla="*/ 54 h 129"/>
                  <a:gd name="T8" fmla="*/ 91 w 91"/>
                  <a:gd name="T9" fmla="*/ 0 h 129"/>
                </a:gd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59"/>
              <p:cNvSpPr/>
              <p:nvPr/>
            </p:nvSpPr>
            <p:spPr bwMode="auto">
              <a:xfrm>
                <a:off x="4008050" y="5520254"/>
                <a:ext cx="709613" cy="512763"/>
              </a:xfrm>
              <a:custGeom>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 name="组合 1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034606" y="2479990"/>
            <a:ext cx="1218010" cy="899450"/>
            <a:chOff x="3768337" y="3487550"/>
            <a:chExt cx="1624013" cy="1199266"/>
          </a:xfrm>
          <a:solidFill>
            <a:schemeClr val="accent3"/>
          </a:solidFill>
        </p:grpSpPr>
        <p:sp>
          <p:nvSpPr>
            <p:cNvPr id="21" name="Freeform 55"/>
            <p:cNvSpPr/>
            <p:nvPr/>
          </p:nvSpPr>
          <p:spPr bwMode="auto">
            <a:xfrm>
              <a:off x="3768337" y="3566041"/>
              <a:ext cx="1093788" cy="1120775"/>
            </a:xfrm>
            <a:custGeom>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6" name="组合 21"/>
            <p:cNvGrpSpPr/>
            <p:nvPr/>
          </p:nvGrpSpPr>
          <p:grpSpPr>
            <a:xfrm>
              <a:off x="4008050" y="3487550"/>
              <a:ext cx="1384300" cy="906940"/>
              <a:chOff x="4008050" y="3487550"/>
              <a:chExt cx="1384300" cy="906940"/>
            </a:xfrm>
            <a:grpFill/>
          </p:grpSpPr>
          <p:sp>
            <p:nvSpPr>
              <p:cNvPr id="23" name="Freeform 51"/>
              <p:cNvSpPr/>
              <p:nvPr/>
            </p:nvSpPr>
            <p:spPr bwMode="auto">
              <a:xfrm>
                <a:off x="4862125" y="3487550"/>
                <a:ext cx="530225" cy="406400"/>
              </a:xfrm>
              <a:custGeom>
                <a:gdLst>
                  <a:gd name="T0" fmla="*/ 334 w 334"/>
                  <a:gd name="T1" fmla="*/ 0 h 256"/>
                  <a:gd name="T2" fmla="*/ 0 w 334"/>
                  <a:gd name="T3" fmla="*/ 256 h 256"/>
                  <a:gd name="T4" fmla="*/ 0 w 334"/>
                  <a:gd name="T5" fmla="*/ 194 h 256"/>
                  <a:gd name="T6" fmla="*/ 334 w 334"/>
                  <a:gd name="T7" fmla="*/ 0 h 256"/>
                </a:gd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6"/>
              <p:cNvSpPr/>
              <p:nvPr/>
            </p:nvSpPr>
            <p:spPr bwMode="auto">
              <a:xfrm>
                <a:off x="4717663" y="3795525"/>
                <a:ext cx="144463" cy="209550"/>
              </a:xfrm>
              <a:custGeom>
                <a:gdLst>
                  <a:gd name="T0" fmla="*/ 91 w 91"/>
                  <a:gd name="T1" fmla="*/ 0 h 132"/>
                  <a:gd name="T2" fmla="*/ 91 w 91"/>
                  <a:gd name="T3" fmla="*/ 62 h 132"/>
                  <a:gd name="T4" fmla="*/ 0 w 91"/>
                  <a:gd name="T5" fmla="*/ 132 h 132"/>
                  <a:gd name="T6" fmla="*/ 0 w 91"/>
                  <a:gd name="T7" fmla="*/ 54 h 132"/>
                  <a:gd name="T8" fmla="*/ 91 w 91"/>
                  <a:gd name="T9" fmla="*/ 0 h 132"/>
                </a:gd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0"/>
              <p:cNvSpPr/>
              <p:nvPr/>
            </p:nvSpPr>
            <p:spPr bwMode="auto">
              <a:xfrm>
                <a:off x="4008050" y="3881727"/>
                <a:ext cx="709613" cy="512763"/>
              </a:xfrm>
              <a:custGeom>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 name="组合 3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034606" y="1275606"/>
            <a:ext cx="1218010" cy="885825"/>
            <a:chOff x="3768337" y="1881704"/>
            <a:chExt cx="1624013" cy="1181100"/>
          </a:xfrm>
          <a:solidFill>
            <a:schemeClr val="accent2"/>
          </a:solidFill>
        </p:grpSpPr>
        <p:sp>
          <p:nvSpPr>
            <p:cNvPr id="33" name="Freeform 57"/>
            <p:cNvSpPr/>
            <p:nvPr/>
          </p:nvSpPr>
          <p:spPr bwMode="auto">
            <a:xfrm>
              <a:off x="3768337" y="1942029"/>
              <a:ext cx="1093788" cy="1120775"/>
            </a:xfrm>
            <a:custGeom>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p:spPr>
          <p:txBody>
            <a:bodyPr vert="horz" wrap="square" lIns="91440" tIns="45720" rIns="91440" bIns="45720" numCol="1" anchor="t" anchorCtr="0" compatLnSpc="1"/>
            <a:lstStyle/>
            <a:p>
              <a:endParaRPr lang="zh-CN" altLang="en-US"/>
            </a:p>
          </p:txBody>
        </p:sp>
        <p:grpSp>
          <p:nvGrpSpPr>
            <p:cNvPr id="10" name="组合 33"/>
            <p:cNvGrpSpPr/>
            <p:nvPr/>
          </p:nvGrpSpPr>
          <p:grpSpPr>
            <a:xfrm>
              <a:off x="4008050" y="1881704"/>
              <a:ext cx="1384300" cy="903287"/>
              <a:chOff x="4008050" y="1881704"/>
              <a:chExt cx="1384300" cy="903287"/>
            </a:xfrm>
            <a:grpFill/>
          </p:grpSpPr>
          <p:sp>
            <p:nvSpPr>
              <p:cNvPr id="35" name="Freeform 50"/>
              <p:cNvSpPr/>
              <p:nvPr/>
            </p:nvSpPr>
            <p:spPr bwMode="auto">
              <a:xfrm>
                <a:off x="4862125" y="1881704"/>
                <a:ext cx="530225" cy="403225"/>
              </a:xfrm>
              <a:custGeom>
                <a:gdLst>
                  <a:gd name="T0" fmla="*/ 334 w 334"/>
                  <a:gd name="T1" fmla="*/ 0 h 254"/>
                  <a:gd name="T2" fmla="*/ 0 w 334"/>
                  <a:gd name="T3" fmla="*/ 254 h 254"/>
                  <a:gd name="T4" fmla="*/ 0 w 334"/>
                  <a:gd name="T5" fmla="*/ 194 h 254"/>
                  <a:gd name="T6" fmla="*/ 334 w 334"/>
                  <a:gd name="T7" fmla="*/ 0 h 254"/>
                </a:gd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8"/>
              <p:cNvSpPr/>
              <p:nvPr/>
            </p:nvSpPr>
            <p:spPr bwMode="auto">
              <a:xfrm>
                <a:off x="4717663" y="2189679"/>
                <a:ext cx="144463" cy="206375"/>
              </a:xfrm>
              <a:custGeom>
                <a:gdLst>
                  <a:gd name="T0" fmla="*/ 91 w 91"/>
                  <a:gd name="T1" fmla="*/ 0 h 130"/>
                  <a:gd name="T2" fmla="*/ 91 w 91"/>
                  <a:gd name="T3" fmla="*/ 60 h 130"/>
                  <a:gd name="T4" fmla="*/ 0 w 91"/>
                  <a:gd name="T5" fmla="*/ 130 h 130"/>
                  <a:gd name="T6" fmla="*/ 0 w 91"/>
                  <a:gd name="T7" fmla="*/ 54 h 130"/>
                  <a:gd name="T8" fmla="*/ 91 w 91"/>
                  <a:gd name="T9" fmla="*/ 0 h 130"/>
                </a:gd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1"/>
              <p:cNvSpPr/>
              <p:nvPr/>
            </p:nvSpPr>
            <p:spPr bwMode="auto">
              <a:xfrm>
                <a:off x="4008050" y="2275403"/>
                <a:ext cx="709613" cy="509588"/>
              </a:xfrm>
              <a:custGeom>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8" name="文本框 3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46595" y="1347614"/>
            <a:ext cx="2023631" cy="1038746"/>
          </a:xfrm>
          <a:prstGeom prst="rect">
            <a:avLst/>
          </a:prstGeom>
          <a:noFill/>
          <a:effectLst/>
        </p:spPr>
        <p:txBody>
          <a:bodyPr wrap="none" lIns="68580" tIns="34290" rIns="68580" bIns="34290" rtlCol="0">
            <a:spAutoFit/>
          </a:bodyPr>
          <a:lstStyle/>
          <a:p>
            <a:r>
              <a:rPr lang="zh-CN" altLang="en-US" b="1">
                <a:solidFill>
                  <a:schemeClr val="bg1">
                    <a:lumMod val="50000"/>
                  </a:schemeClr>
                </a:solidFill>
                <a:latin typeface="幼圆" panose="02010509060101010101" pitchFamily="49" charset="-122"/>
                <a:ea typeface="幼圆" panose="02010509060101010101" pitchFamily="49" charset="-122"/>
              </a:rPr>
              <a:t>企业的社会责任</a:t>
            </a: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文本框 3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48569" y="2533003"/>
            <a:ext cx="2023631" cy="1038746"/>
          </a:xfrm>
          <a:prstGeom prst="rect">
            <a:avLst/>
          </a:prstGeom>
          <a:noFill/>
          <a:effectLst/>
        </p:spPr>
        <p:txBody>
          <a:bodyPr wrap="none" lIns="68580" tIns="34290" rIns="68580" bIns="34290" rtlCol="0">
            <a:spAutoFit/>
          </a:bodyPr>
          <a:lstStyle/>
          <a:p>
            <a:r>
              <a:rPr lang="zh-CN" altLang="en-US" b="1">
                <a:solidFill>
                  <a:schemeClr val="bg1">
                    <a:lumMod val="50000"/>
                  </a:schemeClr>
                </a:solidFill>
                <a:latin typeface="幼圆" panose="02010509060101010101" pitchFamily="49" charset="-122"/>
                <a:ea typeface="幼圆" panose="02010509060101010101" pitchFamily="49" charset="-122"/>
              </a:rPr>
              <a:t>创新、务实、进取</a:t>
            </a:r>
            <a:endParaRPr lang="zh-CN" altLang="en-US" sz="1200" b="1">
              <a:solidFill>
                <a:schemeClr val="bg1">
                  <a:lumMod val="50000"/>
                </a:schemeClr>
              </a:solidFill>
              <a:latin typeface="幼圆" panose="02010509060101010101" pitchFamily="49" charset="-122"/>
              <a:ea typeface="幼圆" panose="02010509060101010101" pitchFamily="49" charset="-122"/>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3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337197" y="3756416"/>
            <a:ext cx="2023631" cy="1038746"/>
          </a:xfrm>
          <a:prstGeom prst="rect">
            <a:avLst/>
          </a:prstGeom>
          <a:noFill/>
          <a:effectLst/>
        </p:spPr>
        <p:txBody>
          <a:bodyPr wrap="none" lIns="68580" tIns="34290" rIns="68580" bIns="34290" rtlCol="0">
            <a:spAutoFit/>
          </a:bodyPr>
          <a:lstStyle/>
          <a:p>
            <a:r>
              <a:rPr lang="zh-CN" altLang="en-US" b="1">
                <a:solidFill>
                  <a:schemeClr val="bg1">
                    <a:lumMod val="50000"/>
                  </a:schemeClr>
                </a:solidFill>
                <a:latin typeface="幼圆" panose="02010509060101010101" pitchFamily="49" charset="-122"/>
                <a:ea typeface="幼圆" panose="02010509060101010101" pitchFamily="49" charset="-122"/>
              </a:rPr>
              <a:t>专业、高效、共赢</a:t>
            </a:r>
            <a:endParaRPr lang="zh-CN" altLang="en-US" sz="1200" b="1">
              <a:solidFill>
                <a:schemeClr val="bg1">
                  <a:lumMod val="50000"/>
                </a:schemeClr>
              </a:solidFill>
              <a:latin typeface="幼圆" panose="02010509060101010101" pitchFamily="49" charset="-122"/>
              <a:ea typeface="幼圆" panose="02010509060101010101" pitchFamily="49" charset="-122"/>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nodeType="afterGroup">
                            <p:stCondLst>
                              <p:cond delay="1000"/>
                            </p:stCondLst>
                            <p:childTnLst>
                              <p:par>
                                <p:cTn id="16" presetID="37"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900" decel="100000" fill="hold"/>
                                        <p:tgtEl>
                                          <p:spTgt spid="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900" decel="100000" fill="hold"/>
                                        <p:tgtEl>
                                          <p:spTgt spid="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900" decel="100000" fill="hold"/>
                                        <p:tgtEl>
                                          <p:spTgt spid="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884634"/>
            <a:ext cx="4464496" cy="4464496"/>
          </a:xfrm>
          <a:prstGeom prst="rect">
            <a:avLst/>
          </a:prstGeom>
        </p:spPr>
      </p:pic>
      <p:sp>
        <p:nvSpPr>
          <p:cNvPr id="12" name="文本框 11"/>
          <p:cNvSpPr txBox="1"/>
          <p:nvPr/>
        </p:nvSpPr>
        <p:spPr>
          <a:xfrm>
            <a:off x="1835699" y="2213959"/>
            <a:ext cx="5472602" cy="715581"/>
          </a:xfrm>
          <a:prstGeom prst="rect">
            <a:avLst/>
          </a:prstGeom>
          <a:noFill/>
        </p:spPr>
        <p:txBody>
          <a:bodyPr wrap="square" rtlCol="0">
            <a:spAutoFit/>
            <a:scene3d>
              <a:camera prst="orthographicFront"/>
              <a:lightRig rig="threePt" dir="t"/>
            </a:scene3d>
            <a:sp3d contourW="12700"/>
          </a:bodyPr>
          <a:lstStyle/>
          <a:p>
            <a:pPr algn="dist"/>
            <a:r>
              <a:rPr lang="zh-CN" altLang="en-US" sz="4050">
                <a:solidFill>
                  <a:schemeClr val="bg1"/>
                </a:solidFill>
                <a:effectLst>
                  <a:outerShdw blurRad="38100" dist="38100" dir="2700000" algn="tl">
                    <a:srgbClr val="000000">
                      <a:alpha val="43137"/>
                    </a:srgbClr>
                  </a:outerShdw>
                </a:effectLst>
                <a:latin typeface="华康俪金黑W8" panose="020b0809000000000000" pitchFamily="49" charset="-122"/>
                <a:ea typeface="华康俪金黑W8" panose="020b0809000000000000" pitchFamily="49" charset="-122"/>
              </a:rPr>
              <a:t>演讲完毕，谢谢观看！</a:t>
            </a:r>
          </a:p>
        </p:txBody>
      </p:sp>
      <p:sp>
        <p:nvSpPr>
          <p:cNvPr id="13" name="文本框 12"/>
          <p:cNvSpPr txBox="1"/>
          <p:nvPr/>
        </p:nvSpPr>
        <p:spPr>
          <a:xfrm>
            <a:off x="2152653" y="2946208"/>
            <a:ext cx="4838694" cy="323165"/>
          </a:xfrm>
          <a:prstGeom prst="rect">
            <a:avLst/>
          </a:prstGeom>
          <a:noFill/>
        </p:spPr>
        <p:txBody>
          <a:bodyPr wrap="square" rtlCol="0">
            <a:spAutoFit/>
            <a:scene3d>
              <a:camera prst="orthographicFront"/>
              <a:lightRig rig="threePt" dir="t"/>
            </a:scene3d>
            <a:sp3d contourW="12700"/>
          </a:bodyPr>
          <a:lstStyle/>
          <a:p>
            <a:pPr algn="ct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适用各行业工作汇报</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项目报告</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总结</a:t>
            </a:r>
            <a:r>
              <a:rPr lang="en-US" altLang="zh-CN" sz="1500">
                <a:solidFill>
                  <a:schemeClr val="bg1"/>
                </a:solidFill>
                <a:effectLst>
                  <a:outerShdw blurRad="38100" dist="38100" dir="2700000" algn="tl">
                    <a:srgbClr val="000000">
                      <a:alpha val="43137"/>
                    </a:srgbClr>
                  </a:outerShdw>
                </a:effectLst>
                <a:latin typeface="+mn-ea"/>
              </a:rPr>
              <a:t>/</a:t>
            </a:r>
            <a:r>
              <a:rPr lang="zh-CN" altLang="en-US" sz="1500">
                <a:solidFill>
                  <a:schemeClr val="bg1"/>
                </a:solidFill>
                <a:effectLst>
                  <a:outerShdw blurRad="38100" dist="38100" dir="2700000" algn="tl">
                    <a:srgbClr val="000000">
                      <a:alpha val="43137"/>
                    </a:srgbClr>
                  </a:outerShdw>
                </a:effectLst>
                <a:latin typeface="+mn-ea"/>
              </a:rPr>
              <a:t>新年年会</a:t>
            </a:r>
            <a:r>
              <a:rPr lang="en-US" altLang="zh-CN" sz="1500">
                <a:solidFill>
                  <a:schemeClr val="bg1"/>
                </a:solidFill>
                <a:effectLst>
                  <a:outerShdw blurRad="38100" dist="38100" dir="2700000" algn="tl">
                    <a:srgbClr val="000000">
                      <a:alpha val="43137"/>
                    </a:srgbClr>
                  </a:outerShdw>
                </a:effectLst>
                <a:latin typeface="+mn-ea"/>
              </a:rPr>
              <a:t>—</a:t>
            </a:r>
          </a:p>
        </p:txBody>
      </p:sp>
    </p:spTree>
  </p:cSld>
  <p:clrMapOvr>
    <a:masterClrMapping/>
  </p:clrMapOvr>
  <mc:AlternateContent>
    <mc:Choice xmlns:p14="http://schemas.microsoft.com/office/powerpoint/2010/main" Requires="p14">
      <p:transition spd="slow" advClick="0" advTm="0" p14:dur="150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750"/>
                                        <p:tgtEl>
                                          <p:spTgt spid="7"/>
                                        </p:tgtEl>
                                      </p:cBhvr>
                                    </p:animEffect>
                                    <p:anim calcmode="lin" valueType="num">
                                      <p:cBhvr>
                                        <p:cTn id="13" dur="1750" fill="hold"/>
                                        <p:tgtEl>
                                          <p:spTgt spid="7"/>
                                        </p:tgtEl>
                                        <p:attrNameLst>
                                          <p:attrName>ppt_x</p:attrName>
                                        </p:attrNameLst>
                                      </p:cBhvr>
                                      <p:tavLst>
                                        <p:tav tm="0">
                                          <p:val>
                                            <p:strVal val="#ppt_x"/>
                                          </p:val>
                                        </p:tav>
                                        <p:tav tm="100000">
                                          <p:val>
                                            <p:strVal val="#ppt_x"/>
                                          </p:val>
                                        </p:tav>
                                      </p:tavLst>
                                    </p:anim>
                                    <p:anim calcmode="lin" valueType="num">
                                      <p:cBhvr>
                                        <p:cTn id="14" dur="1750" fill="hold"/>
                                        <p:tgtEl>
                                          <p:spTgt spid="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750"/>
                            </p:stCondLst>
                            <p:childTnLst>
                              <p:par>
                                <p:cTn id="22" presetID="16" presetClass="entr" presetSubtype="2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sp>
        <p:nvSpPr>
          <p:cNvPr id="10" name="矩形 9"/>
          <p:cNvSpPr/>
          <p:nvPr/>
        </p:nvSpPr>
        <p:spPr>
          <a:xfrm>
            <a:off x="656035" y="1349828"/>
            <a:ext cx="7831931" cy="2699657"/>
          </a:xfrm>
          <a:prstGeom prst="rect">
            <a:avLst/>
          </a:prstGeom>
          <a:solidFill>
            <a:schemeClr val="bg1"/>
          </a:solidFill>
          <a:ln>
            <a:noFill/>
          </a:ln>
          <a:effectLst>
            <a:outerShdw blurRad="2667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1691680" y="1707654"/>
            <a:ext cx="2457315" cy="715581"/>
          </a:xfrm>
          <a:prstGeom prst="rect">
            <a:avLst/>
          </a:prstGeom>
          <a:noFill/>
        </p:spPr>
        <p:txBody>
          <a:bodyPr wrap="square" rtlCol="0">
            <a:spAutoFit/>
          </a:bodyPr>
          <a:lstStyle/>
          <a:p>
            <a:r>
              <a:rPr lang="en-US" altLang="zh-CN" sz="4050" b="1" i="1">
                <a:solidFill>
                  <a:schemeClr val="accent3"/>
                </a:solidFill>
                <a:latin typeface="Century Gothic" panose="020b0502020202020204" pitchFamily="34" charset="0"/>
              </a:rPr>
              <a:t>PART 01</a:t>
            </a:r>
            <a:endParaRPr lang="zh-CN" altLang="en-US" sz="4050" i="1">
              <a:solidFill>
                <a:schemeClr val="accent3"/>
              </a:solidFill>
              <a:latin typeface="Century Gothic" panose="020b0502020202020204" pitchFamily="34" charset="0"/>
            </a:endParaRPr>
          </a:p>
        </p:txBody>
      </p:sp>
      <p:sp>
        <p:nvSpPr>
          <p:cNvPr id="6" name="文本框 5"/>
          <p:cNvSpPr txBox="1"/>
          <p:nvPr/>
        </p:nvSpPr>
        <p:spPr>
          <a:xfrm>
            <a:off x="1698822" y="3044006"/>
            <a:ext cx="5507191" cy="46051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a:solidFill>
                  <a:schemeClr val="tx1">
                    <a:lumMod val="75000"/>
                    <a:lumOff val="2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a:t>
            </a:r>
          </a:p>
        </p:txBody>
      </p:sp>
      <p:cxnSp>
        <p:nvCxnSpPr>
          <p:cNvPr id="7" name="直接连接符 6"/>
          <p:cNvCxnSpPr/>
          <p:nvPr/>
        </p:nvCxnSpPr>
        <p:spPr>
          <a:xfrm>
            <a:off x="1770257" y="2971153"/>
            <a:ext cx="378259" cy="0"/>
          </a:xfrm>
          <a:prstGeom prst="line">
            <a:avLst/>
          </a:prstGeom>
          <a:solidFill>
            <a:srgbClr val="080808"/>
          </a:solid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sp>
        <p:nvSpPr>
          <p:cNvPr id="8" name="文本框 7"/>
          <p:cNvSpPr txBox="1"/>
          <p:nvPr/>
        </p:nvSpPr>
        <p:spPr>
          <a:xfrm>
            <a:off x="1691679" y="2487932"/>
            <a:ext cx="2537934" cy="449610"/>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100">
                <a:solidFill>
                  <a:schemeClr val="tx1">
                    <a:lumMod val="75000"/>
                    <a:lumOff val="25000"/>
                  </a:schemeClr>
                </a:solidFill>
                <a:latin typeface="造字工房悦黑演示版常规体" pitchFamily="50" charset="-122"/>
                <a:ea typeface="造字工房悦黑演示版常规体" pitchFamily="50" charset="-122"/>
              </a:rPr>
              <a:t>标题文字添加此处</a:t>
            </a:r>
            <a:endParaRPr lang="en-US" altLang="zh-CN" sz="2100">
              <a:solidFill>
                <a:schemeClr val="tx1">
                  <a:lumMod val="75000"/>
                  <a:lumOff val="25000"/>
                </a:schemeClr>
              </a:solidFill>
              <a:latin typeface="造字工房悦黑演示版常规体" pitchFamily="50" charset="-122"/>
              <a:ea typeface="造字工房悦黑演示版常规体" pitchFamily="50" charset="-122"/>
            </a:endParaRPr>
          </a:p>
        </p:txBody>
      </p:sp>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down)">
                                      <p:cBhvr>
                                        <p:cTn id="22" dur="500"/>
                                        <p:tgtEl>
                                          <p:spTgt spid="8"/>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nodeType="afterGroup">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文本框 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222" y="1505995"/>
            <a:ext cx="1574790" cy="838691"/>
          </a:xfrm>
          <a:prstGeom prst="rect">
            <a:avLst/>
          </a:prstGeom>
          <a:noFill/>
          <a:effectLst/>
        </p:spPr>
        <p:txBody>
          <a:bodyPr wrap="none" lIns="68580" tIns="34290" rIns="68580" bIns="34290"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740400" y="1536161"/>
            <a:ext cx="1574790" cy="838691"/>
          </a:xfrm>
          <a:prstGeom prst="rect">
            <a:avLst/>
          </a:prstGeom>
          <a:noFill/>
          <a:effectLst/>
        </p:spPr>
        <p:txBody>
          <a:bodyPr wrap="none" lIns="68580" tIns="34290" rIns="68580" bIns="34290"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136191" y="1536161"/>
            <a:ext cx="1574790" cy="838691"/>
          </a:xfrm>
          <a:prstGeom prst="rect">
            <a:avLst/>
          </a:prstGeom>
          <a:noFill/>
          <a:effectLst/>
        </p:spPr>
        <p:txBody>
          <a:bodyPr wrap="none" lIns="68580" tIns="34290" rIns="68580" bIns="34290"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1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203337" y="4134047"/>
            <a:ext cx="1574790" cy="838691"/>
          </a:xfrm>
          <a:prstGeom prst="rect">
            <a:avLst/>
          </a:prstGeom>
          <a:noFill/>
          <a:effectLst/>
        </p:spPr>
        <p:txBody>
          <a:bodyPr wrap="none" lIns="68580" tIns="34290" rIns="68580" bIns="34290"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641113" y="4134047"/>
            <a:ext cx="1574790" cy="838691"/>
          </a:xfrm>
          <a:prstGeom prst="rect">
            <a:avLst/>
          </a:prstGeom>
          <a:noFill/>
          <a:effectLst/>
        </p:spPr>
        <p:txBody>
          <a:bodyPr wrap="none" lIns="68580" tIns="34290" rIns="68580" bIns="34290"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单击此处输入标题</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a:solidFill>
                  <a:schemeClr val="bg1">
                    <a:lumMod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2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030948" y="2726424"/>
            <a:ext cx="1739301" cy="779880"/>
            <a:chOff x="2707931" y="3719285"/>
            <a:chExt cx="2319068" cy="1039840"/>
          </a:xfrm>
        </p:grpSpPr>
        <p:sp>
          <p:nvSpPr>
            <p:cNvPr id="17" name="Freeform 6"/>
            <p:cNvSpPr/>
            <p:nvPr/>
          </p:nvSpPr>
          <p:spPr bwMode="auto">
            <a:xfrm>
              <a:off x="2707931" y="3719285"/>
              <a:ext cx="2319068" cy="1039840"/>
            </a:xfrm>
            <a:custGeom>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a:effectLst/>
          </p:spPr>
          <p:txBody>
            <a:bodyPr vert="horz" wrap="square" lIns="91439" tIns="45719" rIns="91439" bIns="45719" numCol="1" anchor="t" anchorCtr="0" compatLnSpc="1"/>
            <a:lstStyle/>
            <a:p>
              <a:endParaRPr lang="en-US" sz="1600">
                <a:solidFill>
                  <a:schemeClr val="bg1">
                    <a:lumMod val="50000"/>
                  </a:schemeClr>
                </a:solidFill>
              </a:endParaRPr>
            </a:p>
          </p:txBody>
        </p:sp>
        <p:sp>
          <p:nvSpPr>
            <p:cNvPr id="18" name="Freeform 32"/>
            <p:cNvSpPr>
              <a:spLocks noEditPoints="1"/>
            </p:cNvSpPr>
            <p:nvPr/>
          </p:nvSpPr>
          <p:spPr bwMode="auto">
            <a:xfrm>
              <a:off x="3529694" y="3963017"/>
              <a:ext cx="675545" cy="552376"/>
            </a:xfrm>
            <a:custGeom>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917" tIns="60959" rIns="121917" bIns="60959" numCol="1" anchor="t" anchorCtr="0" compatLnSpc="1"/>
            <a:lstStyle/>
            <a:p>
              <a:endParaRPr lang="en-US" sz="1600">
                <a:solidFill>
                  <a:schemeClr val="bg1">
                    <a:lumMod val="50000"/>
                  </a:schemeClr>
                </a:solidFill>
              </a:endParaRPr>
            </a:p>
          </p:txBody>
        </p:sp>
      </p:grpSp>
      <p:grpSp>
        <p:nvGrpSpPr>
          <p:cNvPr id="3" name="组合 1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770251" y="2726424"/>
            <a:ext cx="1737727" cy="779880"/>
            <a:chOff x="5027001" y="3719285"/>
            <a:chExt cx="2316969" cy="1039840"/>
          </a:xfrm>
        </p:grpSpPr>
        <p:sp>
          <p:nvSpPr>
            <p:cNvPr id="20" name="Freeform 7"/>
            <p:cNvSpPr/>
            <p:nvPr/>
          </p:nvSpPr>
          <p:spPr bwMode="auto">
            <a:xfrm>
              <a:off x="5027001" y="3719285"/>
              <a:ext cx="2316969" cy="1039840"/>
            </a:xfrm>
            <a:custGeom>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a:effectLst/>
          </p:spPr>
          <p:txBody>
            <a:bodyPr vert="horz" wrap="square" lIns="91439" tIns="45719" rIns="91439" bIns="45719" numCol="1" anchor="t" anchorCtr="0" compatLnSpc="1"/>
            <a:lstStyle/>
            <a:p>
              <a:endParaRPr lang="en-US" sz="1600">
                <a:solidFill>
                  <a:schemeClr val="bg1">
                    <a:lumMod val="50000"/>
                  </a:schemeClr>
                </a:solidFill>
              </a:endParaRPr>
            </a:p>
          </p:txBody>
        </p:sp>
        <p:grpSp>
          <p:nvGrpSpPr>
            <p:cNvPr id="4" name="Group 77"/>
            <p:cNvGrpSpPr/>
            <p:nvPr/>
          </p:nvGrpSpPr>
          <p:grpSpPr>
            <a:xfrm>
              <a:off x="5869058" y="3989143"/>
              <a:ext cx="653147" cy="500124"/>
              <a:chOff x="5552261" y="1554043"/>
              <a:chExt cx="363359" cy="278229"/>
            </a:xfrm>
            <a:solidFill>
              <a:schemeClr val="bg1"/>
            </a:solidFill>
          </p:grpSpPr>
          <p:sp>
            <p:nvSpPr>
              <p:cNvPr id="22" name="Freeform 96"/>
              <p:cNvSpPr/>
              <p:nvPr/>
            </p:nvSpPr>
            <p:spPr bwMode="auto">
              <a:xfrm>
                <a:off x="5552261" y="1715997"/>
                <a:ext cx="363359" cy="116275"/>
              </a:xfrm>
              <a:custGeom>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solidFill>
                <a:schemeClr val="bg1"/>
              </a:solidFill>
              <a:ln w="9525">
                <a:noFill/>
                <a:round/>
              </a:ln>
            </p:spPr>
            <p:txBody>
              <a:bodyPr vert="horz" wrap="square" lIns="162560" tIns="81280" rIns="162560" bIns="81280" numCol="1" anchor="t" anchorCtr="0" compatLnSpc="1"/>
              <a:lstStyle/>
              <a:p>
                <a:endParaRPr lang="en-US" sz="1600">
                  <a:solidFill>
                    <a:schemeClr val="bg1">
                      <a:lumMod val="50000"/>
                    </a:schemeClr>
                  </a:solidFill>
                </a:endParaRPr>
              </a:p>
            </p:txBody>
          </p:sp>
          <p:sp>
            <p:nvSpPr>
              <p:cNvPr id="23" name="Freeform 97"/>
              <p:cNvSpPr>
                <a:spLocks noEditPoints="1"/>
              </p:cNvSpPr>
              <p:nvPr/>
            </p:nvSpPr>
            <p:spPr bwMode="auto">
              <a:xfrm>
                <a:off x="5552261" y="1554043"/>
                <a:ext cx="363359" cy="137038"/>
              </a:xfrm>
              <a:custGeom>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solidFill>
                <a:schemeClr val="bg1"/>
              </a:solidFill>
              <a:ln w="9525">
                <a:noFill/>
                <a:round/>
              </a:ln>
            </p:spPr>
            <p:txBody>
              <a:bodyPr vert="horz" wrap="square" lIns="162560" tIns="81280" rIns="162560" bIns="81280" numCol="1" anchor="t" anchorCtr="0" compatLnSpc="1"/>
              <a:lstStyle/>
              <a:p>
                <a:endParaRPr lang="en-US" sz="1600">
                  <a:solidFill>
                    <a:schemeClr val="bg1">
                      <a:lumMod val="50000"/>
                    </a:schemeClr>
                  </a:solidFill>
                </a:endParaRPr>
              </a:p>
            </p:txBody>
          </p:sp>
          <p:sp>
            <p:nvSpPr>
              <p:cNvPr id="24" name="Rectangle 98"/>
              <p:cNvSpPr>
                <a:spLocks noChangeArrowheads="1"/>
              </p:cNvSpPr>
              <p:nvPr/>
            </p:nvSpPr>
            <p:spPr bwMode="auto">
              <a:xfrm>
                <a:off x="5710062" y="1715997"/>
                <a:ext cx="45679" cy="18688"/>
              </a:xfrm>
              <a:prstGeom prst="rect">
                <a:avLst/>
              </a:prstGeom>
              <a:solidFill>
                <a:srgbClr val="2E2E2E"/>
              </a:solidFill>
              <a:ln w="9525">
                <a:noFill/>
                <a:miter lim="800000"/>
              </a:ln>
            </p:spPr>
            <p:txBody>
              <a:bodyPr vert="horz" wrap="square" lIns="162560" tIns="81280" rIns="162560" bIns="81280" numCol="1" anchor="t" anchorCtr="0" compatLnSpc="1"/>
              <a:lstStyle/>
              <a:p>
                <a:endParaRPr lang="en-US" sz="1600">
                  <a:solidFill>
                    <a:schemeClr val="bg1">
                      <a:lumMod val="50000"/>
                    </a:schemeClr>
                  </a:solidFill>
                </a:endParaRPr>
              </a:p>
            </p:txBody>
          </p:sp>
        </p:grpSp>
      </p:grpSp>
      <p:grpSp>
        <p:nvGrpSpPr>
          <p:cNvPr id="5" name="组合 2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507978" y="2726424"/>
            <a:ext cx="1737727" cy="779880"/>
            <a:chOff x="7343970" y="3719285"/>
            <a:chExt cx="2316969" cy="1039840"/>
          </a:xfrm>
        </p:grpSpPr>
        <p:sp>
          <p:nvSpPr>
            <p:cNvPr id="26" name="Freeform 8"/>
            <p:cNvSpPr/>
            <p:nvPr/>
          </p:nvSpPr>
          <p:spPr bwMode="auto">
            <a:xfrm>
              <a:off x="7343970" y="3719285"/>
              <a:ext cx="2316969" cy="1039840"/>
            </a:xfrm>
            <a:custGeom>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a:effectLst/>
          </p:spPr>
          <p:txBody>
            <a:bodyPr vert="horz" wrap="square" lIns="91439" tIns="45719" rIns="91439" bIns="45719" numCol="1" anchor="t" anchorCtr="0" compatLnSpc="1"/>
            <a:lstStyle/>
            <a:p>
              <a:endParaRPr lang="en-US" sz="1600">
                <a:solidFill>
                  <a:schemeClr val="bg1">
                    <a:lumMod val="50000"/>
                  </a:schemeClr>
                </a:solidFill>
              </a:endParaRPr>
            </a:p>
          </p:txBody>
        </p:sp>
        <p:sp>
          <p:nvSpPr>
            <p:cNvPr id="27" name="Freeform 104"/>
            <p:cNvSpPr>
              <a:spLocks noEditPoints="1"/>
            </p:cNvSpPr>
            <p:nvPr/>
          </p:nvSpPr>
          <p:spPr bwMode="auto">
            <a:xfrm>
              <a:off x="8213200" y="3925693"/>
              <a:ext cx="578504" cy="563577"/>
            </a:xfrm>
            <a:custGeom>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917" tIns="60959" rIns="121917" bIns="60959" numCol="1" anchor="t" anchorCtr="0" compatLnSpc="1"/>
            <a:lstStyle/>
            <a:p>
              <a:endParaRPr lang="en-US" sz="1600">
                <a:solidFill>
                  <a:schemeClr val="bg1">
                    <a:lumMod val="50000"/>
                  </a:schemeClr>
                </a:solidFill>
              </a:endParaRPr>
            </a:p>
          </p:txBody>
        </p:sp>
      </p:grpSp>
      <p:grpSp>
        <p:nvGrpSpPr>
          <p:cNvPr id="6" name="组合 2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3223" y="2726424"/>
            <a:ext cx="1737727" cy="779880"/>
            <a:chOff x="390963" y="3719285"/>
            <a:chExt cx="2316969" cy="1039840"/>
          </a:xfrm>
        </p:grpSpPr>
        <p:sp>
          <p:nvSpPr>
            <p:cNvPr id="29" name="Freeform 5"/>
            <p:cNvSpPr/>
            <p:nvPr/>
          </p:nvSpPr>
          <p:spPr bwMode="auto">
            <a:xfrm>
              <a:off x="390963" y="3719285"/>
              <a:ext cx="2316969" cy="1039840"/>
            </a:xfrm>
            <a:custGeom>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439" tIns="45719" rIns="91439" bIns="45719" numCol="1" anchor="t" anchorCtr="0" compatLnSpc="1"/>
            <a:lstStyle/>
            <a:p>
              <a:pPr algn="ctr"/>
              <a:endParaRPr lang="en-US" sz="1600">
                <a:solidFill>
                  <a:schemeClr val="bg1">
                    <a:lumMod val="50000"/>
                  </a:schemeClr>
                </a:solidFill>
              </a:endParaRPr>
            </a:p>
          </p:txBody>
        </p:sp>
        <p:grpSp>
          <p:nvGrpSpPr>
            <p:cNvPr id="16" name="Group 40"/>
            <p:cNvGrpSpPr/>
            <p:nvPr/>
          </p:nvGrpSpPr>
          <p:grpSpPr>
            <a:xfrm>
              <a:off x="1212724" y="3976077"/>
              <a:ext cx="684405" cy="539203"/>
              <a:chOff x="1058564" y="1781841"/>
              <a:chExt cx="649993" cy="512092"/>
            </a:xfrm>
            <a:solidFill>
              <a:schemeClr val="bg1"/>
            </a:solidFill>
          </p:grpSpPr>
          <p:sp>
            <p:nvSpPr>
              <p:cNvPr id="31" name="Freeform 31"/>
              <p:cNvSpPr/>
              <p:nvPr/>
            </p:nvSpPr>
            <p:spPr bwMode="auto">
              <a:xfrm>
                <a:off x="1058564" y="1823776"/>
                <a:ext cx="457253" cy="470157"/>
              </a:xfrm>
              <a:custGeom>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1600">
                  <a:solidFill>
                    <a:schemeClr val="bg1">
                      <a:lumMod val="50000"/>
                    </a:schemeClr>
                  </a:solidFill>
                </a:endParaRPr>
              </a:p>
            </p:txBody>
          </p:sp>
          <p:sp>
            <p:nvSpPr>
              <p:cNvPr id="32" name="Freeform 32"/>
              <p:cNvSpPr/>
              <p:nvPr/>
            </p:nvSpPr>
            <p:spPr bwMode="auto">
              <a:xfrm>
                <a:off x="1378722" y="1781841"/>
                <a:ext cx="329835" cy="384674"/>
              </a:xfrm>
              <a:custGeom>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1600">
                  <a:solidFill>
                    <a:schemeClr val="bg1">
                      <a:lumMod val="50000"/>
                    </a:schemeClr>
                  </a:solidFill>
                </a:endParaRPr>
              </a:p>
            </p:txBody>
          </p:sp>
        </p:grpSp>
      </p:grpSp>
      <p:grpSp>
        <p:nvGrpSpPr>
          <p:cNvPr id="19" name="组合 3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245705" y="2726424"/>
            <a:ext cx="1737727" cy="779880"/>
            <a:chOff x="9660939" y="3719285"/>
            <a:chExt cx="2316969" cy="1039840"/>
          </a:xfrm>
        </p:grpSpPr>
        <p:sp>
          <p:nvSpPr>
            <p:cNvPr id="34" name="Freeform 9"/>
            <p:cNvSpPr/>
            <p:nvPr/>
          </p:nvSpPr>
          <p:spPr bwMode="auto">
            <a:xfrm>
              <a:off x="9660939" y="3719285"/>
              <a:ext cx="2316969" cy="1039840"/>
            </a:xfrm>
            <a:custGeom>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a:effectLst/>
          </p:spPr>
          <p:txBody>
            <a:bodyPr vert="horz" wrap="square" lIns="91439" tIns="45719" rIns="91439" bIns="45719" numCol="1" anchor="t" anchorCtr="0" compatLnSpc="1"/>
            <a:lstStyle/>
            <a:p>
              <a:endParaRPr lang="en-US" sz="1600">
                <a:solidFill>
                  <a:schemeClr val="bg1">
                    <a:lumMod val="50000"/>
                  </a:schemeClr>
                </a:solidFill>
              </a:endParaRPr>
            </a:p>
          </p:txBody>
        </p:sp>
        <p:sp>
          <p:nvSpPr>
            <p:cNvPr id="35" name="Freeform 147"/>
            <p:cNvSpPr>
              <a:spLocks noEditPoints="1"/>
            </p:cNvSpPr>
            <p:nvPr/>
          </p:nvSpPr>
          <p:spPr bwMode="auto">
            <a:xfrm>
              <a:off x="10632760" y="3883803"/>
              <a:ext cx="373320" cy="589591"/>
            </a:xfrm>
            <a:custGeom>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5">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39" tIns="45719" rIns="91439" bIns="45719" numCol="1" anchor="t" anchorCtr="0" compatLnSpc="1"/>
            <a:lstStyle/>
            <a:p>
              <a:endParaRPr lang="zh-CN" altLang="en-US" sz="1600">
                <a:solidFill>
                  <a:schemeClr val="bg1">
                    <a:lumMod val="50000"/>
                  </a:schemeClr>
                </a:solidFill>
              </a:endParaRPr>
            </a:p>
          </p:txBody>
        </p:sp>
      </p:grpSp>
      <p:cxnSp>
        <p:nvCxnSpPr>
          <p:cNvPr id="36"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H="1" flipV="1">
            <a:off x="1090089" y="2262708"/>
            <a:ext cx="0" cy="410136"/>
          </a:xfrm>
          <a:prstGeom prst="line">
            <a:avLst/>
          </a:prstGeom>
          <a:ln w="285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H="1" flipV="1">
            <a:off x="4569595" y="2262708"/>
            <a:ext cx="0" cy="410136"/>
          </a:xfrm>
          <a:prstGeom prst="line">
            <a:avLst/>
          </a:prstGeom>
          <a:ln w="285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H="1" flipV="1">
            <a:off x="8049099" y="2262708"/>
            <a:ext cx="0" cy="410136"/>
          </a:xfrm>
          <a:prstGeom prst="line">
            <a:avLst/>
          </a:prstGeom>
          <a:ln w="285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H="1" flipV="1">
            <a:off x="2979402" y="3558260"/>
            <a:ext cx="0" cy="410136"/>
          </a:xfrm>
          <a:prstGeom prst="line">
            <a:avLst/>
          </a:prstGeom>
          <a:ln w="285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H="1" flipV="1">
            <a:off x="6495378" y="3558260"/>
            <a:ext cx="0" cy="410136"/>
          </a:xfrm>
          <a:prstGeom prst="line">
            <a:avLst/>
          </a:prstGeom>
          <a:ln w="285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ppt_x"/>
                                          </p:val>
                                        </p:tav>
                                        <p:tav tm="100000">
                                          <p:val>
                                            <p:strVal val="#ppt_x"/>
                                          </p:val>
                                        </p:tav>
                                      </p:tavLst>
                                    </p:anim>
                                    <p:anim calcmode="lin" valueType="num">
                                      <p:cBhvr additive="base">
                                        <p:cTn id="12" dur="75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ppt_x"/>
                                          </p:val>
                                        </p:tav>
                                        <p:tav tm="100000">
                                          <p:val>
                                            <p:strVal val="#ppt_x"/>
                                          </p:val>
                                        </p:tav>
                                      </p:tavLst>
                                    </p:anim>
                                    <p:anim calcmode="lin" valueType="num">
                                      <p:cBhvr additive="base">
                                        <p:cTn id="24" dur="750" fill="hold"/>
                                        <p:tgtEl>
                                          <p:spTgt spid="19"/>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750"/>
                            </p:stCondLst>
                            <p:childTnLst>
                              <p:par>
                                <p:cTn id="26" presetID="22" presetClass="entr" presetSubtype="4"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par>
                                <p:cTn id="29" presetID="22" presetClass="entr" presetSubtype="1"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par>
                                <p:cTn id="32" presetID="22" presetClass="entr" presetSubtype="4"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par>
                                <p:cTn id="35" presetID="22" presetClass="entr" presetSubtype="1"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up)">
                                      <p:cBhvr>
                                        <p:cTn id="37" dur="500"/>
                                        <p:tgtEl>
                                          <p:spTgt spid="42"/>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nodeType="afterGroup">
                            <p:stCondLst>
                              <p:cond delay="2250"/>
                            </p:stCondLst>
                            <p:childTnLst>
                              <p:par>
                                <p:cTn id="42" presetID="50" presetClass="entr" presetSubtype="0" decel="10000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strVal val="#ppt_w+.3"/>
                                          </p:val>
                                        </p:tav>
                                        <p:tav tm="100000">
                                          <p:val>
                                            <p:strVal val="#ppt_w"/>
                                          </p:val>
                                        </p:tav>
                                      </p:tavLst>
                                    </p:anim>
                                    <p:anim calcmode="lin" valueType="num">
                                      <p:cBhvr>
                                        <p:cTn id="45" dur="1000" fill="hold"/>
                                        <p:tgtEl>
                                          <p:spTgt spid="8"/>
                                        </p:tgtEl>
                                        <p:attrNameLst>
                                          <p:attrName>ppt_h</p:attrName>
                                        </p:attrNameLst>
                                      </p:cBhvr>
                                      <p:tavLst>
                                        <p:tav tm="0">
                                          <p:val>
                                            <p:strVal val="#ppt_h"/>
                                          </p:val>
                                        </p:tav>
                                        <p:tav tm="100000">
                                          <p:val>
                                            <p:strVal val="#ppt_h"/>
                                          </p:val>
                                        </p:tav>
                                      </p:tavLst>
                                    </p:anim>
                                    <p:animEffect transition="in" filter="fade">
                                      <p:cBhvr>
                                        <p:cTn id="46" dur="1000"/>
                                        <p:tgtEl>
                                          <p:spTgt spid="8"/>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3"/>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p:cTn id="54" dur="1000" fill="hold"/>
                                        <p:tgtEl>
                                          <p:spTgt spid="12"/>
                                        </p:tgtEl>
                                        <p:attrNameLst>
                                          <p:attrName>ppt_w</p:attrName>
                                        </p:attrNameLst>
                                      </p:cBhvr>
                                      <p:tavLst>
                                        <p:tav tm="0">
                                          <p:val>
                                            <p:strVal val="#ppt_w+.3"/>
                                          </p:val>
                                        </p:tav>
                                        <p:tav tm="100000">
                                          <p:val>
                                            <p:strVal val="#ppt_w"/>
                                          </p:val>
                                        </p:tav>
                                      </p:tavLst>
                                    </p:anim>
                                    <p:anim calcmode="lin" valueType="num">
                                      <p:cBhvr>
                                        <p:cTn id="55" dur="1000" fill="hold"/>
                                        <p:tgtEl>
                                          <p:spTgt spid="12"/>
                                        </p:tgtEl>
                                        <p:attrNameLst>
                                          <p:attrName>ppt_h</p:attrName>
                                        </p:attrNameLst>
                                      </p:cBhvr>
                                      <p:tavLst>
                                        <p:tav tm="0">
                                          <p:val>
                                            <p:strVal val="#ppt_h"/>
                                          </p:val>
                                        </p:tav>
                                        <p:tav tm="100000">
                                          <p:val>
                                            <p:strVal val="#ppt_h"/>
                                          </p:val>
                                        </p:tav>
                                      </p:tavLst>
                                    </p:anim>
                                    <p:animEffect transition="in" filter="fade">
                                      <p:cBhvr>
                                        <p:cTn id="56" dur="1000"/>
                                        <p:tgtEl>
                                          <p:spTgt spid="12"/>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1000" fill="hold"/>
                                        <p:tgtEl>
                                          <p:spTgt spid="14"/>
                                        </p:tgtEl>
                                        <p:attrNameLst>
                                          <p:attrName>ppt_w</p:attrName>
                                        </p:attrNameLst>
                                      </p:cBhvr>
                                      <p:tavLst>
                                        <p:tav tm="0">
                                          <p:val>
                                            <p:strVal val="#ppt_w+.3"/>
                                          </p:val>
                                        </p:tav>
                                        <p:tav tm="100000">
                                          <p:val>
                                            <p:strVal val="#ppt_w"/>
                                          </p:val>
                                        </p:tav>
                                      </p:tavLst>
                                    </p:anim>
                                    <p:anim calcmode="lin" valueType="num">
                                      <p:cBhvr>
                                        <p:cTn id="60" dur="1000" fill="hold"/>
                                        <p:tgtEl>
                                          <p:spTgt spid="14"/>
                                        </p:tgtEl>
                                        <p:attrNameLst>
                                          <p:attrName>ppt_h</p:attrName>
                                        </p:attrNameLst>
                                      </p:cBhvr>
                                      <p:tavLst>
                                        <p:tav tm="0">
                                          <p:val>
                                            <p:strVal val="#ppt_h"/>
                                          </p:val>
                                        </p:tav>
                                        <p:tav tm="100000">
                                          <p:val>
                                            <p:strVal val="#ppt_h"/>
                                          </p:val>
                                        </p:tav>
                                      </p:tavLst>
                                    </p:anim>
                                    <p:animEffect transition="in" filter="fade">
                                      <p:cBhvr>
                                        <p:cTn id="61" dur="1000"/>
                                        <p:tgtEl>
                                          <p:spTgt spid="14"/>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3"/>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36"/>
          <p:cNvGrpSpPr/>
          <p:nvPr/>
        </p:nvGrpSpPr>
        <p:grpSpPr>
          <a:xfrm>
            <a:off x="3546407" y="2931855"/>
            <a:ext cx="1466234" cy="1311787"/>
            <a:chOff x="4727927" y="3910046"/>
            <a:chExt cx="1954724" cy="1749454"/>
          </a:xfrm>
          <a:solidFill>
            <a:schemeClr val="accent3"/>
          </a:solidFill>
        </p:grpSpPr>
        <p:grpSp>
          <p:nvGrpSpPr>
            <p:cNvPr id="9" name="组合 37"/>
            <p:cNvGrpSpPr/>
            <p:nvPr/>
          </p:nvGrpSpPr>
          <p:grpSpPr>
            <a:xfrm>
              <a:off x="4727927" y="3910046"/>
              <a:ext cx="1954724" cy="1749454"/>
              <a:chOff x="4400057" y="3759868"/>
              <a:chExt cx="2239523" cy="2004346"/>
            </a:xfrm>
            <a:grpFill/>
          </p:grpSpPr>
          <p:sp>
            <p:nvSpPr>
              <p:cNvPr id="42" name="Freeform 5"/>
              <p:cNvSpPr/>
              <p:nvPr/>
            </p:nvSpPr>
            <p:spPr bwMode="auto">
              <a:xfrm>
                <a:off x="4400057" y="3759868"/>
                <a:ext cx="2239523" cy="1328213"/>
              </a:xfrm>
              <a:custGeom>
                <a:gdLst>
                  <a:gd name="T0" fmla="*/ 630 w 891"/>
                  <a:gd name="T1" fmla="*/ 289 h 529"/>
                  <a:gd name="T2" fmla="*/ 842 w 891"/>
                  <a:gd name="T3" fmla="*/ 53 h 529"/>
                  <a:gd name="T4" fmla="*/ 889 w 891"/>
                  <a:gd name="T5" fmla="*/ 0 h 529"/>
                  <a:gd name="T6" fmla="*/ 891 w 891"/>
                  <a:gd name="T7" fmla="*/ 22 h 529"/>
                  <a:gd name="T8" fmla="*/ 890 w 891"/>
                  <a:gd name="T9" fmla="*/ 208 h 529"/>
                  <a:gd name="T10" fmla="*/ 880 w 891"/>
                  <a:gd name="T11" fmla="*/ 232 h 529"/>
                  <a:gd name="T12" fmla="*/ 619 w 891"/>
                  <a:gd name="T13" fmla="*/ 512 h 529"/>
                  <a:gd name="T14" fmla="*/ 591 w 891"/>
                  <a:gd name="T15" fmla="*/ 516 h 529"/>
                  <a:gd name="T16" fmla="*/ 439 w 891"/>
                  <a:gd name="T17" fmla="*/ 521 h 529"/>
                  <a:gd name="T18" fmla="*/ 412 w 891"/>
                  <a:gd name="T19" fmla="*/ 520 h 529"/>
                  <a:gd name="T20" fmla="*/ 12 w 891"/>
                  <a:gd name="T21" fmla="*/ 146 h 529"/>
                  <a:gd name="T22" fmla="*/ 0 w 891"/>
                  <a:gd name="T23" fmla="*/ 132 h 529"/>
                  <a:gd name="T24" fmla="*/ 25 w 891"/>
                  <a:gd name="T25" fmla="*/ 130 h 529"/>
                  <a:gd name="T26" fmla="*/ 182 w 891"/>
                  <a:gd name="T27" fmla="*/ 130 h 529"/>
                  <a:gd name="T28" fmla="*/ 218 w 891"/>
                  <a:gd name="T29" fmla="*/ 144 h 529"/>
                  <a:gd name="T30" fmla="*/ 491 w 891"/>
                  <a:gd name="T31" fmla="*/ 390 h 529"/>
                  <a:gd name="T32" fmla="*/ 519 w 891"/>
                  <a:gd name="T33" fmla="*/ 415 h 529"/>
                  <a:gd name="T34" fmla="*/ 630 w 891"/>
                  <a:gd name="T35" fmla="*/ 289 h 5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1" h="529">
                    <a:moveTo>
                      <a:pt x="630" y="289"/>
                    </a:moveTo>
                    <a:cubicBezTo>
                      <a:pt x="701" y="210"/>
                      <a:pt x="771" y="131"/>
                      <a:pt x="842" y="53"/>
                    </a:cubicBezTo>
                    <a:cubicBezTo>
                      <a:pt x="856" y="36"/>
                      <a:pt x="871" y="20"/>
                      <a:pt x="889" y="0"/>
                    </a:cubicBezTo>
                    <a:cubicBezTo>
                      <a:pt x="890" y="10"/>
                      <a:pt x="891" y="16"/>
                      <a:pt x="891" y="22"/>
                    </a:cubicBezTo>
                    <a:cubicBezTo>
                      <a:pt x="891" y="84"/>
                      <a:pt x="891" y="146"/>
                      <a:pt x="890" y="208"/>
                    </a:cubicBezTo>
                    <a:cubicBezTo>
                      <a:pt x="890" y="216"/>
                      <a:pt x="885" y="226"/>
                      <a:pt x="880" y="232"/>
                    </a:cubicBezTo>
                    <a:cubicBezTo>
                      <a:pt x="793" y="326"/>
                      <a:pt x="706" y="418"/>
                      <a:pt x="619" y="512"/>
                    </a:cubicBezTo>
                    <a:cubicBezTo>
                      <a:pt x="610" y="521"/>
                      <a:pt x="604" y="524"/>
                      <a:pt x="591" y="516"/>
                    </a:cubicBezTo>
                    <a:cubicBezTo>
                      <a:pt x="540" y="488"/>
                      <a:pt x="489" y="490"/>
                      <a:pt x="439" y="521"/>
                    </a:cubicBezTo>
                    <a:cubicBezTo>
                      <a:pt x="429" y="528"/>
                      <a:pt x="422" y="529"/>
                      <a:pt x="412" y="520"/>
                    </a:cubicBezTo>
                    <a:cubicBezTo>
                      <a:pt x="279" y="395"/>
                      <a:pt x="146" y="271"/>
                      <a:pt x="12" y="146"/>
                    </a:cubicBezTo>
                    <a:cubicBezTo>
                      <a:pt x="8" y="143"/>
                      <a:pt x="6" y="138"/>
                      <a:pt x="0" y="132"/>
                    </a:cubicBezTo>
                    <a:cubicBezTo>
                      <a:pt x="10" y="131"/>
                      <a:pt x="18" y="130"/>
                      <a:pt x="25" y="130"/>
                    </a:cubicBezTo>
                    <a:cubicBezTo>
                      <a:pt x="77" y="130"/>
                      <a:pt x="130" y="129"/>
                      <a:pt x="182" y="130"/>
                    </a:cubicBezTo>
                    <a:cubicBezTo>
                      <a:pt x="194" y="131"/>
                      <a:pt x="209" y="136"/>
                      <a:pt x="218" y="144"/>
                    </a:cubicBezTo>
                    <a:cubicBezTo>
                      <a:pt x="309" y="226"/>
                      <a:pt x="400" y="308"/>
                      <a:pt x="491" y="390"/>
                    </a:cubicBezTo>
                    <a:cubicBezTo>
                      <a:pt x="499" y="398"/>
                      <a:pt x="508" y="405"/>
                      <a:pt x="519" y="415"/>
                    </a:cubicBezTo>
                    <a:cubicBezTo>
                      <a:pt x="557" y="372"/>
                      <a:pt x="593" y="331"/>
                      <a:pt x="630" y="2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9"/>
              <p:cNvSpPr/>
              <p:nvPr/>
            </p:nvSpPr>
            <p:spPr bwMode="auto">
              <a:xfrm>
                <a:off x="5364815" y="5078727"/>
                <a:ext cx="717556" cy="685487"/>
              </a:xfrm>
              <a:custGeom>
                <a:gdLst>
                  <a:gd name="T0" fmla="*/ 0 w 285"/>
                  <a:gd name="T1" fmla="*/ 139 h 273"/>
                  <a:gd name="T2" fmla="*/ 46 w 285"/>
                  <a:gd name="T3" fmla="*/ 41 h 273"/>
                  <a:gd name="T4" fmla="*/ 227 w 285"/>
                  <a:gd name="T5" fmla="*/ 43 h 273"/>
                  <a:gd name="T6" fmla="*/ 236 w 285"/>
                  <a:gd name="T7" fmla="*/ 214 h 273"/>
                  <a:gd name="T8" fmla="*/ 25 w 285"/>
                  <a:gd name="T9" fmla="*/ 205 h 273"/>
                  <a:gd name="T10" fmla="*/ 0 w 285"/>
                  <a:gd name="T11" fmla="*/ 139 h 273"/>
                </a:gdLst>
                <a:cxnLst>
                  <a:cxn ang="0">
                    <a:pos x="T0" y="T1"/>
                  </a:cxn>
                  <a:cxn ang="0">
                    <a:pos x="T2" y="T3"/>
                  </a:cxn>
                  <a:cxn ang="0">
                    <a:pos x="T4" y="T5"/>
                  </a:cxn>
                  <a:cxn ang="0">
                    <a:pos x="T6" y="T7"/>
                  </a:cxn>
                  <a:cxn ang="0">
                    <a:pos x="T8" y="T9"/>
                  </a:cxn>
                  <a:cxn ang="0">
                    <a:pos x="T10" y="T11"/>
                  </a:cxn>
                </a:cxnLst>
                <a:rect l="0" t="0" r="r" b="b"/>
                <a:pathLst>
                  <a:path w="285" h="273">
                    <a:moveTo>
                      <a:pt x="0" y="139"/>
                    </a:moveTo>
                    <a:cubicBezTo>
                      <a:pt x="0" y="95"/>
                      <a:pt x="17" y="65"/>
                      <a:pt x="46" y="41"/>
                    </a:cubicBezTo>
                    <a:cubicBezTo>
                      <a:pt x="97" y="0"/>
                      <a:pt x="176" y="1"/>
                      <a:pt x="227" y="43"/>
                    </a:cubicBezTo>
                    <a:cubicBezTo>
                      <a:pt x="281" y="88"/>
                      <a:pt x="285" y="164"/>
                      <a:pt x="236" y="214"/>
                    </a:cubicBezTo>
                    <a:cubicBezTo>
                      <a:pt x="179" y="273"/>
                      <a:pt x="75" y="268"/>
                      <a:pt x="25" y="205"/>
                    </a:cubicBezTo>
                    <a:cubicBezTo>
                      <a:pt x="7" y="182"/>
                      <a:pt x="0" y="161"/>
                      <a:pt x="0" y="1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0" name="组合 38"/>
            <p:cNvGrpSpPr>
              <a:grpSpLocks noChangeAspect="1"/>
            </p:cNvGrpSpPr>
            <p:nvPr/>
          </p:nvGrpSpPr>
          <p:grpSpPr>
            <a:xfrm>
              <a:off x="5751176" y="5250128"/>
              <a:ext cx="197725" cy="192992"/>
              <a:chOff x="3530192" y="2543266"/>
              <a:chExt cx="596901" cy="582613"/>
            </a:xfrm>
            <a:grpFill/>
          </p:grpSpPr>
          <p:sp>
            <p:nvSpPr>
              <p:cNvPr id="40" name="Freeform 36"/>
              <p:cNvSpPr>
                <a:spLocks noEditPoints="1"/>
              </p:cNvSpPr>
              <p:nvPr/>
            </p:nvSpPr>
            <p:spPr bwMode="auto">
              <a:xfrm>
                <a:off x="3646080" y="2543266"/>
                <a:ext cx="481013" cy="582613"/>
              </a:xfrm>
              <a:custGeom>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
              <p:cNvSpPr/>
              <p:nvPr/>
            </p:nvSpPr>
            <p:spPr bwMode="auto">
              <a:xfrm>
                <a:off x="3530192" y="2821078"/>
                <a:ext cx="323850" cy="304800"/>
              </a:xfrm>
              <a:custGeom>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43"/>
          <p:cNvGrpSpPr/>
          <p:nvPr/>
        </p:nvGrpSpPr>
        <p:grpSpPr>
          <a:xfrm>
            <a:off x="3309325" y="1941894"/>
            <a:ext cx="1273769" cy="1464829"/>
            <a:chOff x="4411859" y="2589791"/>
            <a:chExt cx="1698137" cy="1953557"/>
          </a:xfrm>
          <a:solidFill>
            <a:schemeClr val="accent4"/>
          </a:solidFill>
        </p:grpSpPr>
        <p:grpSp>
          <p:nvGrpSpPr>
            <p:cNvPr id="13" name="组合 44"/>
            <p:cNvGrpSpPr/>
            <p:nvPr/>
          </p:nvGrpSpPr>
          <p:grpSpPr>
            <a:xfrm>
              <a:off x="4411859" y="2589791"/>
              <a:ext cx="1698137" cy="1953557"/>
              <a:chOff x="4037938" y="2247255"/>
              <a:chExt cx="1945552" cy="2238186"/>
            </a:xfrm>
            <a:grpFill/>
          </p:grpSpPr>
          <p:sp>
            <p:nvSpPr>
              <p:cNvPr id="51" name="Freeform 6"/>
              <p:cNvSpPr/>
              <p:nvPr/>
            </p:nvSpPr>
            <p:spPr bwMode="auto">
              <a:xfrm>
                <a:off x="4673984" y="2247255"/>
                <a:ext cx="1309506" cy="2238186"/>
              </a:xfrm>
              <a:custGeom>
                <a:gdLst>
                  <a:gd name="T0" fmla="*/ 521 w 521"/>
                  <a:gd name="T1" fmla="*/ 891 h 891"/>
                  <a:gd name="T2" fmla="*/ 327 w 521"/>
                  <a:gd name="T3" fmla="*/ 890 h 891"/>
                  <a:gd name="T4" fmla="*/ 290 w 521"/>
                  <a:gd name="T5" fmla="*/ 875 h 891"/>
                  <a:gd name="T6" fmla="*/ 19 w 521"/>
                  <a:gd name="T7" fmla="*/ 621 h 891"/>
                  <a:gd name="T8" fmla="*/ 13 w 521"/>
                  <a:gd name="T9" fmla="*/ 590 h 891"/>
                  <a:gd name="T10" fmla="*/ 7 w 521"/>
                  <a:gd name="T11" fmla="*/ 439 h 891"/>
                  <a:gd name="T12" fmla="*/ 8 w 521"/>
                  <a:gd name="T13" fmla="*/ 413 h 891"/>
                  <a:gd name="T14" fmla="*/ 382 w 521"/>
                  <a:gd name="T15" fmla="*/ 12 h 891"/>
                  <a:gd name="T16" fmla="*/ 389 w 521"/>
                  <a:gd name="T17" fmla="*/ 0 h 891"/>
                  <a:gd name="T18" fmla="*/ 394 w 521"/>
                  <a:gd name="T19" fmla="*/ 3 h 891"/>
                  <a:gd name="T20" fmla="*/ 396 w 521"/>
                  <a:gd name="T21" fmla="*/ 17 h 891"/>
                  <a:gd name="T22" fmla="*/ 396 w 521"/>
                  <a:gd name="T23" fmla="*/ 187 h 891"/>
                  <a:gd name="T24" fmla="*/ 379 w 521"/>
                  <a:gd name="T25" fmla="*/ 222 h 891"/>
                  <a:gd name="T26" fmla="*/ 122 w 521"/>
                  <a:gd name="T27" fmla="*/ 508 h 891"/>
                  <a:gd name="T28" fmla="*/ 113 w 521"/>
                  <a:gd name="T29" fmla="*/ 520 h 891"/>
                  <a:gd name="T30" fmla="*/ 145 w 521"/>
                  <a:gd name="T31" fmla="*/ 549 h 891"/>
                  <a:gd name="T32" fmla="*/ 508 w 521"/>
                  <a:gd name="T33" fmla="*/ 875 h 891"/>
                  <a:gd name="T34" fmla="*/ 521 w 521"/>
                  <a:gd name="T35" fmla="*/ 891 h 891"/>
                  <a:gd name="T36" fmla="*/ 521 w 521"/>
                  <a:gd name="T37" fmla="*/ 891 h 8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1" h="891">
                    <a:moveTo>
                      <a:pt x="521" y="891"/>
                    </a:moveTo>
                    <a:cubicBezTo>
                      <a:pt x="457" y="891"/>
                      <a:pt x="392" y="890"/>
                      <a:pt x="327" y="890"/>
                    </a:cubicBezTo>
                    <a:cubicBezTo>
                      <a:pt x="312" y="890"/>
                      <a:pt x="301" y="886"/>
                      <a:pt x="290" y="875"/>
                    </a:cubicBezTo>
                    <a:cubicBezTo>
                      <a:pt x="200" y="790"/>
                      <a:pt x="110" y="706"/>
                      <a:pt x="19" y="621"/>
                    </a:cubicBezTo>
                    <a:cubicBezTo>
                      <a:pt x="8" y="611"/>
                      <a:pt x="5" y="604"/>
                      <a:pt x="13" y="590"/>
                    </a:cubicBezTo>
                    <a:cubicBezTo>
                      <a:pt x="41" y="539"/>
                      <a:pt x="38" y="488"/>
                      <a:pt x="7" y="439"/>
                    </a:cubicBezTo>
                    <a:cubicBezTo>
                      <a:pt x="0" y="428"/>
                      <a:pt x="0" y="422"/>
                      <a:pt x="8" y="413"/>
                    </a:cubicBezTo>
                    <a:cubicBezTo>
                      <a:pt x="133" y="280"/>
                      <a:pt x="257" y="146"/>
                      <a:pt x="382" y="12"/>
                    </a:cubicBezTo>
                    <a:cubicBezTo>
                      <a:pt x="385" y="9"/>
                      <a:pt x="386" y="4"/>
                      <a:pt x="389" y="0"/>
                    </a:cubicBezTo>
                    <a:cubicBezTo>
                      <a:pt x="391" y="1"/>
                      <a:pt x="393" y="2"/>
                      <a:pt x="394" y="3"/>
                    </a:cubicBezTo>
                    <a:cubicBezTo>
                      <a:pt x="395" y="8"/>
                      <a:pt x="396" y="13"/>
                      <a:pt x="396" y="17"/>
                    </a:cubicBezTo>
                    <a:cubicBezTo>
                      <a:pt x="396" y="74"/>
                      <a:pt x="397" y="131"/>
                      <a:pt x="396" y="187"/>
                    </a:cubicBezTo>
                    <a:cubicBezTo>
                      <a:pt x="395" y="199"/>
                      <a:pt x="388" y="212"/>
                      <a:pt x="379" y="222"/>
                    </a:cubicBezTo>
                    <a:cubicBezTo>
                      <a:pt x="294" y="318"/>
                      <a:pt x="208" y="413"/>
                      <a:pt x="122" y="508"/>
                    </a:cubicBezTo>
                    <a:cubicBezTo>
                      <a:pt x="119" y="511"/>
                      <a:pt x="117" y="515"/>
                      <a:pt x="113" y="520"/>
                    </a:cubicBezTo>
                    <a:cubicBezTo>
                      <a:pt x="124" y="530"/>
                      <a:pt x="134" y="539"/>
                      <a:pt x="145" y="549"/>
                    </a:cubicBezTo>
                    <a:cubicBezTo>
                      <a:pt x="266" y="658"/>
                      <a:pt x="387" y="766"/>
                      <a:pt x="508" y="875"/>
                    </a:cubicBezTo>
                    <a:cubicBezTo>
                      <a:pt x="513" y="879"/>
                      <a:pt x="517" y="886"/>
                      <a:pt x="521" y="891"/>
                    </a:cubicBezTo>
                    <a:cubicBezTo>
                      <a:pt x="521" y="891"/>
                      <a:pt x="521" y="891"/>
                      <a:pt x="521" y="8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10"/>
              <p:cNvSpPr/>
              <p:nvPr/>
            </p:nvSpPr>
            <p:spPr bwMode="auto">
              <a:xfrm>
                <a:off x="4037938" y="3171926"/>
                <a:ext cx="638718" cy="721564"/>
              </a:xfrm>
              <a:custGeom>
                <a:gdLst>
                  <a:gd name="T0" fmla="*/ 1 w 254"/>
                  <a:gd name="T1" fmla="*/ 153 h 287"/>
                  <a:gd name="T2" fmla="*/ 40 w 254"/>
                  <a:gd name="T3" fmla="*/ 48 h 287"/>
                  <a:gd name="T4" fmla="*/ 204 w 254"/>
                  <a:gd name="T5" fmla="*/ 47 h 287"/>
                  <a:gd name="T6" fmla="*/ 237 w 254"/>
                  <a:gd name="T7" fmla="*/ 193 h 287"/>
                  <a:gd name="T8" fmla="*/ 136 w 254"/>
                  <a:gd name="T9" fmla="*/ 281 h 287"/>
                  <a:gd name="T10" fmla="*/ 33 w 254"/>
                  <a:gd name="T11" fmla="*/ 238 h 287"/>
                  <a:gd name="T12" fmla="*/ 1 w 254"/>
                  <a:gd name="T13" fmla="*/ 153 h 287"/>
                </a:gdLst>
                <a:cxnLst>
                  <a:cxn ang="0">
                    <a:pos x="T0" y="T1"/>
                  </a:cxn>
                  <a:cxn ang="0">
                    <a:pos x="T2" y="T3"/>
                  </a:cxn>
                  <a:cxn ang="0">
                    <a:pos x="T4" y="T5"/>
                  </a:cxn>
                  <a:cxn ang="0">
                    <a:pos x="T6" y="T7"/>
                  </a:cxn>
                  <a:cxn ang="0">
                    <a:pos x="T8" y="T9"/>
                  </a:cxn>
                  <a:cxn ang="0">
                    <a:pos x="T10" y="T11"/>
                  </a:cxn>
                  <a:cxn ang="0">
                    <a:pos x="T12" y="T13"/>
                  </a:cxn>
                </a:cxnLst>
                <a:rect l="0" t="0" r="r" b="b"/>
                <a:pathLst>
                  <a:path w="254" h="287">
                    <a:moveTo>
                      <a:pt x="1" y="153"/>
                    </a:moveTo>
                    <a:cubicBezTo>
                      <a:pt x="1" y="108"/>
                      <a:pt x="14" y="75"/>
                      <a:pt x="40" y="48"/>
                    </a:cubicBezTo>
                    <a:cubicBezTo>
                      <a:pt x="86" y="0"/>
                      <a:pt x="158" y="0"/>
                      <a:pt x="204" y="47"/>
                    </a:cubicBezTo>
                    <a:cubicBezTo>
                      <a:pt x="244" y="89"/>
                      <a:pt x="254" y="139"/>
                      <a:pt x="237" y="193"/>
                    </a:cubicBezTo>
                    <a:cubicBezTo>
                      <a:pt x="221" y="242"/>
                      <a:pt x="189" y="274"/>
                      <a:pt x="136" y="281"/>
                    </a:cubicBezTo>
                    <a:cubicBezTo>
                      <a:pt x="94" y="287"/>
                      <a:pt x="59" y="270"/>
                      <a:pt x="33" y="238"/>
                    </a:cubicBezTo>
                    <a:cubicBezTo>
                      <a:pt x="11" y="211"/>
                      <a:pt x="0" y="180"/>
                      <a:pt x="1" y="1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45"/>
            <p:cNvGrpSpPr>
              <a:grpSpLocks noChangeAspect="1"/>
            </p:cNvGrpSpPr>
            <p:nvPr/>
          </p:nvGrpSpPr>
          <p:grpSpPr>
            <a:xfrm>
              <a:off x="4569829" y="3619726"/>
              <a:ext cx="196412" cy="192992"/>
              <a:chOff x="3488917" y="4964203"/>
              <a:chExt cx="638175" cy="627063"/>
            </a:xfrm>
            <a:grpFill/>
          </p:grpSpPr>
          <p:sp>
            <p:nvSpPr>
              <p:cNvPr id="47" name="Freeform 66"/>
              <p:cNvSpPr/>
              <p:nvPr/>
            </p:nvSpPr>
            <p:spPr bwMode="auto">
              <a:xfrm>
                <a:off x="3544480" y="5327741"/>
                <a:ext cx="249238" cy="249238"/>
              </a:xfrm>
              <a:custGeom>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7"/>
              <p:cNvSpPr>
                <a:spLocks noEditPoints="1"/>
              </p:cNvSpPr>
              <p:nvPr/>
            </p:nvSpPr>
            <p:spPr bwMode="auto">
              <a:xfrm>
                <a:off x="3739742" y="5000716"/>
                <a:ext cx="387350" cy="387350"/>
              </a:xfrm>
              <a:custGeom>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8"/>
              <p:cNvSpPr>
                <a:spLocks noEditPoints="1"/>
              </p:cNvSpPr>
              <p:nvPr/>
            </p:nvSpPr>
            <p:spPr bwMode="auto">
              <a:xfrm>
                <a:off x="3849280" y="5327741"/>
                <a:ext cx="263525" cy="263525"/>
              </a:xfrm>
              <a:custGeom>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9"/>
              <p:cNvSpPr/>
              <p:nvPr/>
            </p:nvSpPr>
            <p:spPr bwMode="auto">
              <a:xfrm>
                <a:off x="3488917" y="4964203"/>
                <a:ext cx="307975" cy="307975"/>
              </a:xfrm>
              <a:custGeom>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 name="组合 52"/>
          <p:cNvGrpSpPr/>
          <p:nvPr/>
        </p:nvGrpSpPr>
        <p:grpSpPr>
          <a:xfrm>
            <a:off x="4134300" y="1679537"/>
            <a:ext cx="1454861" cy="1267186"/>
            <a:chOff x="5511683" y="2239900"/>
            <a:chExt cx="1939562" cy="1689973"/>
          </a:xfrm>
          <a:solidFill>
            <a:schemeClr val="accent1"/>
          </a:solidFill>
        </p:grpSpPr>
        <p:grpSp>
          <p:nvGrpSpPr>
            <p:cNvPr id="19" name="组合 53"/>
            <p:cNvGrpSpPr/>
            <p:nvPr/>
          </p:nvGrpSpPr>
          <p:grpSpPr>
            <a:xfrm>
              <a:off x="5511683" y="2239900"/>
              <a:ext cx="1939562" cy="1689973"/>
              <a:chOff x="5298004" y="1846386"/>
              <a:chExt cx="2222152" cy="1936198"/>
            </a:xfrm>
            <a:grpFill/>
          </p:grpSpPr>
          <p:sp>
            <p:nvSpPr>
              <p:cNvPr id="62" name="Freeform 8"/>
              <p:cNvSpPr/>
              <p:nvPr/>
            </p:nvSpPr>
            <p:spPr bwMode="auto">
              <a:xfrm>
                <a:off x="5298004" y="2509156"/>
                <a:ext cx="2222152" cy="1273428"/>
              </a:xfrm>
              <a:custGeom>
                <a:gdLst>
                  <a:gd name="T0" fmla="*/ 884 w 884"/>
                  <a:gd name="T1" fmla="*/ 395 h 507"/>
                  <a:gd name="T2" fmla="*/ 863 w 884"/>
                  <a:gd name="T3" fmla="*/ 396 h 507"/>
                  <a:gd name="T4" fmla="*/ 699 w 884"/>
                  <a:gd name="T5" fmla="*/ 395 h 507"/>
                  <a:gd name="T6" fmla="*/ 671 w 884"/>
                  <a:gd name="T7" fmla="*/ 385 h 507"/>
                  <a:gd name="T8" fmla="*/ 385 w 884"/>
                  <a:gd name="T9" fmla="*/ 126 h 507"/>
                  <a:gd name="T10" fmla="*/ 352 w 884"/>
                  <a:gd name="T11" fmla="*/ 127 h 507"/>
                  <a:gd name="T12" fmla="*/ 127 w 884"/>
                  <a:gd name="T13" fmla="*/ 379 h 507"/>
                  <a:gd name="T14" fmla="*/ 97 w 884"/>
                  <a:gd name="T15" fmla="*/ 417 h 507"/>
                  <a:gd name="T16" fmla="*/ 3 w 884"/>
                  <a:gd name="T17" fmla="*/ 507 h 507"/>
                  <a:gd name="T18" fmla="*/ 1 w 884"/>
                  <a:gd name="T19" fmla="*/ 490 h 507"/>
                  <a:gd name="T20" fmla="*/ 2 w 884"/>
                  <a:gd name="T21" fmla="*/ 327 h 507"/>
                  <a:gd name="T22" fmla="*/ 18 w 884"/>
                  <a:gd name="T23" fmla="*/ 290 h 507"/>
                  <a:gd name="T24" fmla="*/ 230 w 884"/>
                  <a:gd name="T25" fmla="*/ 59 h 507"/>
                  <a:gd name="T26" fmla="*/ 270 w 884"/>
                  <a:gd name="T27" fmla="*/ 16 h 507"/>
                  <a:gd name="T28" fmla="*/ 294 w 884"/>
                  <a:gd name="T29" fmla="*/ 13 h 507"/>
                  <a:gd name="T30" fmla="*/ 449 w 884"/>
                  <a:gd name="T31" fmla="*/ 7 h 507"/>
                  <a:gd name="T32" fmla="*/ 472 w 884"/>
                  <a:gd name="T33" fmla="*/ 8 h 507"/>
                  <a:gd name="T34" fmla="*/ 875 w 884"/>
                  <a:gd name="T35" fmla="*/ 384 h 507"/>
                  <a:gd name="T36" fmla="*/ 884 w 884"/>
                  <a:gd name="T37" fmla="*/ 395 h 5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507">
                    <a:moveTo>
                      <a:pt x="884" y="395"/>
                    </a:moveTo>
                    <a:cubicBezTo>
                      <a:pt x="875" y="395"/>
                      <a:pt x="869" y="396"/>
                      <a:pt x="863" y="396"/>
                    </a:cubicBezTo>
                    <a:cubicBezTo>
                      <a:pt x="808" y="396"/>
                      <a:pt x="754" y="397"/>
                      <a:pt x="699" y="395"/>
                    </a:cubicBezTo>
                    <a:cubicBezTo>
                      <a:pt x="690" y="395"/>
                      <a:pt x="678" y="391"/>
                      <a:pt x="671" y="385"/>
                    </a:cubicBezTo>
                    <a:cubicBezTo>
                      <a:pt x="575" y="299"/>
                      <a:pt x="480" y="213"/>
                      <a:pt x="385" y="126"/>
                    </a:cubicBezTo>
                    <a:cubicBezTo>
                      <a:pt x="372" y="113"/>
                      <a:pt x="364" y="113"/>
                      <a:pt x="352" y="127"/>
                    </a:cubicBezTo>
                    <a:cubicBezTo>
                      <a:pt x="277" y="212"/>
                      <a:pt x="202" y="295"/>
                      <a:pt x="127" y="379"/>
                    </a:cubicBezTo>
                    <a:cubicBezTo>
                      <a:pt x="116" y="391"/>
                      <a:pt x="109" y="405"/>
                      <a:pt x="97" y="417"/>
                    </a:cubicBezTo>
                    <a:cubicBezTo>
                      <a:pt x="67" y="447"/>
                      <a:pt x="36" y="476"/>
                      <a:pt x="3" y="507"/>
                    </a:cubicBezTo>
                    <a:cubicBezTo>
                      <a:pt x="3" y="502"/>
                      <a:pt x="1" y="496"/>
                      <a:pt x="1" y="490"/>
                    </a:cubicBezTo>
                    <a:cubicBezTo>
                      <a:pt x="1" y="436"/>
                      <a:pt x="0" y="381"/>
                      <a:pt x="2" y="327"/>
                    </a:cubicBezTo>
                    <a:cubicBezTo>
                      <a:pt x="2" y="314"/>
                      <a:pt x="9" y="299"/>
                      <a:pt x="18" y="290"/>
                    </a:cubicBezTo>
                    <a:cubicBezTo>
                      <a:pt x="88" y="212"/>
                      <a:pt x="159" y="136"/>
                      <a:pt x="230" y="59"/>
                    </a:cubicBezTo>
                    <a:cubicBezTo>
                      <a:pt x="244" y="45"/>
                      <a:pt x="257" y="31"/>
                      <a:pt x="270" y="16"/>
                    </a:cubicBezTo>
                    <a:cubicBezTo>
                      <a:pt x="277" y="8"/>
                      <a:pt x="284" y="8"/>
                      <a:pt x="294" y="13"/>
                    </a:cubicBezTo>
                    <a:cubicBezTo>
                      <a:pt x="347" y="41"/>
                      <a:pt x="399" y="40"/>
                      <a:pt x="449" y="7"/>
                    </a:cubicBezTo>
                    <a:cubicBezTo>
                      <a:pt x="458" y="1"/>
                      <a:pt x="463" y="0"/>
                      <a:pt x="472" y="8"/>
                    </a:cubicBezTo>
                    <a:cubicBezTo>
                      <a:pt x="606" y="133"/>
                      <a:pt x="741" y="259"/>
                      <a:pt x="875" y="384"/>
                    </a:cubicBezTo>
                    <a:cubicBezTo>
                      <a:pt x="878" y="386"/>
                      <a:pt x="880" y="389"/>
                      <a:pt x="884" y="3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2"/>
              <p:cNvSpPr/>
              <p:nvPr/>
            </p:nvSpPr>
            <p:spPr bwMode="auto">
              <a:xfrm>
                <a:off x="5855212" y="1846386"/>
                <a:ext cx="734927" cy="642727"/>
              </a:xfrm>
              <a:custGeom>
                <a:gdLst>
                  <a:gd name="T0" fmla="*/ 154 w 292"/>
                  <a:gd name="T1" fmla="*/ 256 h 256"/>
                  <a:gd name="T2" fmla="*/ 58 w 292"/>
                  <a:gd name="T3" fmla="*/ 223 h 256"/>
                  <a:gd name="T4" fmla="*/ 55 w 292"/>
                  <a:gd name="T5" fmla="*/ 47 h 256"/>
                  <a:gd name="T6" fmla="*/ 242 w 292"/>
                  <a:gd name="T7" fmla="*/ 45 h 256"/>
                  <a:gd name="T8" fmla="*/ 281 w 292"/>
                  <a:gd name="T9" fmla="*/ 160 h 256"/>
                  <a:gd name="T10" fmla="*/ 184 w 292"/>
                  <a:gd name="T11" fmla="*/ 251 h 256"/>
                  <a:gd name="T12" fmla="*/ 154 w 292"/>
                  <a:gd name="T13" fmla="*/ 256 h 256"/>
                </a:gdLst>
                <a:cxnLst>
                  <a:cxn ang="0">
                    <a:pos x="T0" y="T1"/>
                  </a:cxn>
                  <a:cxn ang="0">
                    <a:pos x="T2" y="T3"/>
                  </a:cxn>
                  <a:cxn ang="0">
                    <a:pos x="T4" y="T5"/>
                  </a:cxn>
                  <a:cxn ang="0">
                    <a:pos x="T6" y="T7"/>
                  </a:cxn>
                  <a:cxn ang="0">
                    <a:pos x="T8" y="T9"/>
                  </a:cxn>
                  <a:cxn ang="0">
                    <a:pos x="T10" y="T11"/>
                  </a:cxn>
                  <a:cxn ang="0">
                    <a:pos x="T12" y="T13"/>
                  </a:cxn>
                </a:cxnLst>
                <a:rect l="0" t="0" r="r" b="b"/>
                <a:pathLst>
                  <a:path w="292" h="256">
                    <a:moveTo>
                      <a:pt x="154" y="256"/>
                    </a:moveTo>
                    <a:cubicBezTo>
                      <a:pt x="115" y="255"/>
                      <a:pt x="84" y="245"/>
                      <a:pt x="58" y="223"/>
                    </a:cubicBezTo>
                    <a:cubicBezTo>
                      <a:pt x="1" y="177"/>
                      <a:pt x="0" y="95"/>
                      <a:pt x="55" y="47"/>
                    </a:cubicBezTo>
                    <a:cubicBezTo>
                      <a:pt x="107" y="1"/>
                      <a:pt x="191" y="0"/>
                      <a:pt x="242" y="45"/>
                    </a:cubicBezTo>
                    <a:cubicBezTo>
                      <a:pt x="277" y="76"/>
                      <a:pt x="292" y="114"/>
                      <a:pt x="281" y="160"/>
                    </a:cubicBezTo>
                    <a:cubicBezTo>
                      <a:pt x="268" y="211"/>
                      <a:pt x="232" y="238"/>
                      <a:pt x="184" y="251"/>
                    </a:cubicBezTo>
                    <a:cubicBezTo>
                      <a:pt x="172" y="254"/>
                      <a:pt x="160" y="255"/>
                      <a:pt x="154" y="2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54"/>
            <p:cNvGrpSpPr>
              <a:grpSpLocks noChangeAspect="1"/>
            </p:cNvGrpSpPr>
            <p:nvPr/>
          </p:nvGrpSpPr>
          <p:grpSpPr>
            <a:xfrm>
              <a:off x="6212633" y="2431633"/>
              <a:ext cx="228408" cy="192992"/>
              <a:chOff x="2203042" y="1374866"/>
              <a:chExt cx="706438" cy="596900"/>
            </a:xfrm>
            <a:grpFill/>
          </p:grpSpPr>
          <p:sp>
            <p:nvSpPr>
              <p:cNvPr id="56"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1"/>
              <p:cNvSpPr/>
              <p:nvPr/>
            </p:nvSpPr>
            <p:spPr bwMode="auto">
              <a:xfrm>
                <a:off x="2379255" y="1663791"/>
                <a:ext cx="357188" cy="307975"/>
              </a:xfrm>
              <a:custGeom>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2"/>
              <p:cNvSpPr/>
              <p:nvPr/>
            </p:nvSpPr>
            <p:spPr bwMode="auto">
              <a:xfrm>
                <a:off x="2653892" y="1374866"/>
                <a:ext cx="184150" cy="187325"/>
              </a:xfrm>
              <a:custGeom>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3"/>
              <p:cNvSpPr/>
              <p:nvPr/>
            </p:nvSpPr>
            <p:spPr bwMode="auto">
              <a:xfrm>
                <a:off x="2271305" y="1374866"/>
                <a:ext cx="187325" cy="187325"/>
              </a:xfrm>
              <a:custGeom>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4"/>
              <p:cNvSpPr/>
              <p:nvPr/>
            </p:nvSpPr>
            <p:spPr bwMode="auto">
              <a:xfrm>
                <a:off x="2653892" y="1578066"/>
                <a:ext cx="255588" cy="285750"/>
              </a:xfrm>
              <a:custGeom>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5"/>
              <p:cNvSpPr/>
              <p:nvPr/>
            </p:nvSpPr>
            <p:spPr bwMode="auto">
              <a:xfrm>
                <a:off x="2203042" y="1578066"/>
                <a:ext cx="258763" cy="285750"/>
              </a:xfrm>
              <a:custGeom>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1" name="组合 63"/>
          <p:cNvGrpSpPr/>
          <p:nvPr/>
        </p:nvGrpSpPr>
        <p:grpSpPr>
          <a:xfrm>
            <a:off x="4556848" y="2504213"/>
            <a:ext cx="1279017" cy="1474448"/>
            <a:chOff x="6075007" y="3339724"/>
            <a:chExt cx="1705134" cy="1966386"/>
          </a:xfrm>
          <a:solidFill>
            <a:schemeClr val="accent2"/>
          </a:solidFill>
        </p:grpSpPr>
        <p:grpSp>
          <p:nvGrpSpPr>
            <p:cNvPr id="22" name="组合 64"/>
            <p:cNvGrpSpPr/>
            <p:nvPr/>
          </p:nvGrpSpPr>
          <p:grpSpPr>
            <a:xfrm>
              <a:off x="6075007" y="3339724"/>
              <a:ext cx="1705134" cy="1966386"/>
              <a:chOff x="5943403" y="3106452"/>
              <a:chExt cx="1953569" cy="2252884"/>
            </a:xfrm>
            <a:grpFill/>
          </p:grpSpPr>
          <p:sp>
            <p:nvSpPr>
              <p:cNvPr id="71" name="Freeform 7"/>
              <p:cNvSpPr/>
              <p:nvPr/>
            </p:nvSpPr>
            <p:spPr bwMode="auto">
              <a:xfrm>
                <a:off x="5943403" y="3106452"/>
                <a:ext cx="1325541" cy="2252884"/>
              </a:xfrm>
              <a:custGeom>
                <a:gdLst>
                  <a:gd name="T0" fmla="*/ 522 w 527"/>
                  <a:gd name="T1" fmla="*/ 286 h 897"/>
                  <a:gd name="T2" fmla="*/ 527 w 527"/>
                  <a:gd name="T3" fmla="*/ 470 h 897"/>
                  <a:gd name="T4" fmla="*/ 129 w 527"/>
                  <a:gd name="T5" fmla="*/ 897 h 897"/>
                  <a:gd name="T6" fmla="*/ 128 w 527"/>
                  <a:gd name="T7" fmla="*/ 870 h 897"/>
                  <a:gd name="T8" fmla="*/ 128 w 527"/>
                  <a:gd name="T9" fmla="*/ 714 h 897"/>
                  <a:gd name="T10" fmla="*/ 143 w 527"/>
                  <a:gd name="T11" fmla="*/ 675 h 897"/>
                  <a:gd name="T12" fmla="*/ 401 w 527"/>
                  <a:gd name="T13" fmla="*/ 389 h 897"/>
                  <a:gd name="T14" fmla="*/ 413 w 527"/>
                  <a:gd name="T15" fmla="*/ 375 h 897"/>
                  <a:gd name="T16" fmla="*/ 0 w 527"/>
                  <a:gd name="T17" fmla="*/ 5 h 897"/>
                  <a:gd name="T18" fmla="*/ 101 w 527"/>
                  <a:gd name="T19" fmla="*/ 5 h 897"/>
                  <a:gd name="T20" fmla="*/ 165 w 527"/>
                  <a:gd name="T21" fmla="*/ 5 h 897"/>
                  <a:gd name="T22" fmla="*/ 258 w 527"/>
                  <a:gd name="T23" fmla="*/ 41 h 897"/>
                  <a:gd name="T24" fmla="*/ 497 w 527"/>
                  <a:gd name="T25" fmla="*/ 265 h 897"/>
                  <a:gd name="T26" fmla="*/ 522 w 527"/>
                  <a:gd name="T27" fmla="*/ 286 h 8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897">
                    <a:moveTo>
                      <a:pt x="522" y="286"/>
                    </a:moveTo>
                    <a:cubicBezTo>
                      <a:pt x="482" y="350"/>
                      <a:pt x="483" y="410"/>
                      <a:pt x="527" y="470"/>
                    </a:cubicBezTo>
                    <a:cubicBezTo>
                      <a:pt x="395" y="611"/>
                      <a:pt x="264" y="752"/>
                      <a:pt x="129" y="897"/>
                    </a:cubicBezTo>
                    <a:cubicBezTo>
                      <a:pt x="129" y="884"/>
                      <a:pt x="128" y="877"/>
                      <a:pt x="128" y="870"/>
                    </a:cubicBezTo>
                    <a:cubicBezTo>
                      <a:pt x="128" y="818"/>
                      <a:pt x="128" y="766"/>
                      <a:pt x="128" y="714"/>
                    </a:cubicBezTo>
                    <a:cubicBezTo>
                      <a:pt x="127" y="698"/>
                      <a:pt x="132" y="687"/>
                      <a:pt x="143" y="675"/>
                    </a:cubicBezTo>
                    <a:cubicBezTo>
                      <a:pt x="229" y="580"/>
                      <a:pt x="315" y="485"/>
                      <a:pt x="401" y="389"/>
                    </a:cubicBezTo>
                    <a:cubicBezTo>
                      <a:pt x="405" y="385"/>
                      <a:pt x="408" y="381"/>
                      <a:pt x="413" y="375"/>
                    </a:cubicBezTo>
                    <a:cubicBezTo>
                      <a:pt x="276" y="253"/>
                      <a:pt x="140" y="131"/>
                      <a:pt x="0" y="5"/>
                    </a:cubicBezTo>
                    <a:cubicBezTo>
                      <a:pt x="38" y="5"/>
                      <a:pt x="70" y="5"/>
                      <a:pt x="101" y="5"/>
                    </a:cubicBezTo>
                    <a:cubicBezTo>
                      <a:pt x="123" y="5"/>
                      <a:pt x="144" y="8"/>
                      <a:pt x="165" y="5"/>
                    </a:cubicBezTo>
                    <a:cubicBezTo>
                      <a:pt x="204" y="0"/>
                      <a:pt x="231" y="15"/>
                      <a:pt x="258" y="41"/>
                    </a:cubicBezTo>
                    <a:cubicBezTo>
                      <a:pt x="337" y="117"/>
                      <a:pt x="417" y="191"/>
                      <a:pt x="497" y="265"/>
                    </a:cubicBezTo>
                    <a:cubicBezTo>
                      <a:pt x="505" y="273"/>
                      <a:pt x="513" y="279"/>
                      <a:pt x="522" y="2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
              <p:cNvSpPr/>
              <p:nvPr/>
            </p:nvSpPr>
            <p:spPr bwMode="auto">
              <a:xfrm>
                <a:off x="7252909" y="3685039"/>
                <a:ext cx="644063" cy="708202"/>
              </a:xfrm>
              <a:custGeom>
                <a:gdLst>
                  <a:gd name="T0" fmla="*/ 256 w 256"/>
                  <a:gd name="T1" fmla="*/ 142 h 282"/>
                  <a:gd name="T2" fmla="*/ 128 w 256"/>
                  <a:gd name="T3" fmla="*/ 280 h 282"/>
                  <a:gd name="T4" fmla="*/ 44 w 256"/>
                  <a:gd name="T5" fmla="*/ 235 h 282"/>
                  <a:gd name="T6" fmla="*/ 47 w 256"/>
                  <a:gd name="T7" fmla="*/ 50 h 282"/>
                  <a:gd name="T8" fmla="*/ 169 w 256"/>
                  <a:gd name="T9" fmla="*/ 16 h 282"/>
                  <a:gd name="T10" fmla="*/ 255 w 256"/>
                  <a:gd name="T11" fmla="*/ 126 h 282"/>
                  <a:gd name="T12" fmla="*/ 256 w 256"/>
                  <a:gd name="T13" fmla="*/ 142 h 282"/>
                </a:gdLst>
                <a:cxnLst>
                  <a:cxn ang="0">
                    <a:pos x="T0" y="T1"/>
                  </a:cxn>
                  <a:cxn ang="0">
                    <a:pos x="T2" y="T3"/>
                  </a:cxn>
                  <a:cxn ang="0">
                    <a:pos x="T4" y="T5"/>
                  </a:cxn>
                  <a:cxn ang="0">
                    <a:pos x="T6" y="T7"/>
                  </a:cxn>
                  <a:cxn ang="0">
                    <a:pos x="T8" y="T9"/>
                  </a:cxn>
                  <a:cxn ang="0">
                    <a:pos x="T10" y="T11"/>
                  </a:cxn>
                  <a:cxn ang="0">
                    <a:pos x="T12" y="T13"/>
                  </a:cxn>
                </a:cxnLst>
                <a:rect l="0" t="0" r="r" b="b"/>
                <a:pathLst>
                  <a:path w="256" h="282">
                    <a:moveTo>
                      <a:pt x="256" y="142"/>
                    </a:moveTo>
                    <a:cubicBezTo>
                      <a:pt x="255" y="224"/>
                      <a:pt x="200" y="282"/>
                      <a:pt x="128" y="280"/>
                    </a:cubicBezTo>
                    <a:cubicBezTo>
                      <a:pt x="93" y="278"/>
                      <a:pt x="65" y="262"/>
                      <a:pt x="44" y="235"/>
                    </a:cubicBezTo>
                    <a:cubicBezTo>
                      <a:pt x="0" y="183"/>
                      <a:pt x="2" y="100"/>
                      <a:pt x="47" y="50"/>
                    </a:cubicBezTo>
                    <a:cubicBezTo>
                      <a:pt x="80" y="13"/>
                      <a:pt x="122" y="0"/>
                      <a:pt x="169" y="16"/>
                    </a:cubicBezTo>
                    <a:cubicBezTo>
                      <a:pt x="221" y="33"/>
                      <a:pt x="246" y="74"/>
                      <a:pt x="255" y="126"/>
                    </a:cubicBezTo>
                    <a:cubicBezTo>
                      <a:pt x="256" y="133"/>
                      <a:pt x="256" y="139"/>
                      <a:pt x="256"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3" name="组合 65"/>
            <p:cNvGrpSpPr>
              <a:grpSpLocks noChangeAspect="1"/>
            </p:cNvGrpSpPr>
            <p:nvPr/>
          </p:nvGrpSpPr>
          <p:grpSpPr>
            <a:xfrm>
              <a:off x="7418847" y="4066831"/>
              <a:ext cx="191895" cy="192992"/>
              <a:chOff x="4005263" y="4962526"/>
              <a:chExt cx="277812" cy="279400"/>
            </a:xfrm>
            <a:grpFill/>
          </p:grpSpPr>
          <p:sp>
            <p:nvSpPr>
              <p:cNvPr id="67" name="Freeform 478"/>
              <p:cNvSpPr/>
              <p:nvPr/>
            </p:nvSpPr>
            <p:spPr bwMode="auto">
              <a:xfrm>
                <a:off x="4005263" y="4962526"/>
                <a:ext cx="250825" cy="250825"/>
              </a:xfrm>
              <a:custGeom>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79"/>
              <p:cNvSpPr>
                <a:spLocks noEditPoints="1"/>
              </p:cNvSpPr>
              <p:nvPr/>
            </p:nvSpPr>
            <p:spPr bwMode="auto">
              <a:xfrm>
                <a:off x="4027488" y="4984751"/>
                <a:ext cx="206375" cy="206375"/>
              </a:xfrm>
              <a:custGeom>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1"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80"/>
              <p:cNvSpPr/>
              <p:nvPr/>
            </p:nvSpPr>
            <p:spPr bwMode="auto">
              <a:xfrm>
                <a:off x="4184650" y="5145088"/>
                <a:ext cx="98425" cy="96838"/>
              </a:xfrm>
              <a:custGeom>
                <a:gdLst>
                  <a:gd name="T0" fmla="*/ 90 w 103"/>
                  <a:gd name="T1" fmla="*/ 0 h 100"/>
                  <a:gd name="T2" fmla="*/ 0 w 103"/>
                  <a:gd name="T3" fmla="*/ 87 h 100"/>
                  <a:gd name="T4" fmla="*/ 3 w 103"/>
                  <a:gd name="T5" fmla="*/ 100 h 100"/>
                  <a:gd name="T6" fmla="*/ 103 w 103"/>
                  <a:gd name="T7" fmla="*/ 4 h 100"/>
                  <a:gd name="T8" fmla="*/ 90 w 103"/>
                  <a:gd name="T9" fmla="*/ 0 h 100"/>
                </a:gd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81"/>
              <p:cNvSpPr>
                <a:spLocks noEditPoints="1"/>
              </p:cNvSpPr>
              <p:nvPr/>
            </p:nvSpPr>
            <p:spPr bwMode="auto">
              <a:xfrm>
                <a:off x="4162425" y="5118101"/>
                <a:ext cx="100013" cy="101600"/>
              </a:xfrm>
              <a:custGeom>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4" name="组合 72"/>
          <p:cNvGrpSpPr/>
          <p:nvPr/>
        </p:nvGrpSpPr>
        <p:grpSpPr>
          <a:xfrm>
            <a:off x="654874" y="1766970"/>
            <a:ext cx="2328201" cy="1262087"/>
            <a:chOff x="1221767" y="2047198"/>
            <a:chExt cx="2370017" cy="1683173"/>
          </a:xfrm>
        </p:grpSpPr>
        <p:sp>
          <p:nvSpPr>
            <p:cNvPr id="74" name="矩形 73"/>
            <p:cNvSpPr/>
            <p:nvPr/>
          </p:nvSpPr>
          <p:spPr>
            <a:xfrm>
              <a:off x="2174244" y="2047198"/>
              <a:ext cx="1284548" cy="554126"/>
            </a:xfrm>
            <a:prstGeom prst="rect">
              <a:avLst/>
            </a:prstGeom>
          </p:spPr>
          <p:txBody>
            <a:bodyPr wrap="none">
              <a:spAutoFit/>
            </a:bodyPr>
            <a:lstStyle/>
            <a:p>
              <a:pPr algn="r"/>
              <a:r>
                <a:rPr lang="zh-CN" altLang="en-US" sz="2100">
                  <a:solidFill>
                    <a:schemeClr val="bg1">
                      <a:lumMod val="50000"/>
                    </a:schemeClr>
                  </a:solidFill>
                  <a:latin typeface="+mn-ea"/>
                </a:rPr>
                <a:t>加入标题</a:t>
              </a:r>
            </a:p>
          </p:txBody>
        </p:sp>
        <p:sp>
          <p:nvSpPr>
            <p:cNvPr id="75" name="矩形 74"/>
            <p:cNvSpPr/>
            <p:nvPr/>
          </p:nvSpPr>
          <p:spPr>
            <a:xfrm>
              <a:off x="1221767" y="2523607"/>
              <a:ext cx="2370017" cy="1206764"/>
            </a:xfrm>
            <a:prstGeom prst="rect">
              <a:avLst/>
            </a:prstGeom>
          </p:spPr>
          <p:txBody>
            <a:bodyPr wrap="square">
              <a:spAutoFit/>
            </a:bodyPr>
            <a:lstStyle/>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p:txBody>
        </p:sp>
      </p:grpSp>
      <p:grpSp>
        <p:nvGrpSpPr>
          <p:cNvPr id="25" name="组合 75"/>
          <p:cNvGrpSpPr/>
          <p:nvPr/>
        </p:nvGrpSpPr>
        <p:grpSpPr>
          <a:xfrm>
            <a:off x="6212917" y="1768001"/>
            <a:ext cx="2342816" cy="1261055"/>
            <a:chOff x="3091720" y="4929372"/>
            <a:chExt cx="2384895" cy="1681797"/>
          </a:xfrm>
        </p:grpSpPr>
        <p:sp>
          <p:nvSpPr>
            <p:cNvPr id="77" name="矩形 76"/>
            <p:cNvSpPr/>
            <p:nvPr/>
          </p:nvSpPr>
          <p:spPr>
            <a:xfrm>
              <a:off x="3091720" y="4929372"/>
              <a:ext cx="1284549" cy="554126"/>
            </a:xfrm>
            <a:prstGeom prst="rect">
              <a:avLst/>
            </a:prstGeom>
          </p:spPr>
          <p:txBody>
            <a:bodyPr wrap="none">
              <a:spAutoFit/>
            </a:bodyPr>
            <a:lstStyle/>
            <a:p>
              <a:r>
                <a:rPr lang="zh-CN" altLang="en-US" sz="2100">
                  <a:solidFill>
                    <a:schemeClr val="bg1">
                      <a:lumMod val="50000"/>
                    </a:schemeClr>
                  </a:solidFill>
                  <a:latin typeface="+mn-ea"/>
                </a:rPr>
                <a:t>加入标题</a:t>
              </a:r>
            </a:p>
          </p:txBody>
        </p:sp>
        <p:sp>
          <p:nvSpPr>
            <p:cNvPr id="78" name="矩形 77"/>
            <p:cNvSpPr/>
            <p:nvPr/>
          </p:nvSpPr>
          <p:spPr>
            <a:xfrm>
              <a:off x="3106597" y="5404405"/>
              <a:ext cx="2370018" cy="1206764"/>
            </a:xfrm>
            <a:prstGeom prst="rect">
              <a:avLst/>
            </a:prstGeom>
          </p:spPr>
          <p:txBody>
            <a:bodyPr wrap="square">
              <a:spAutoFit/>
            </a:bodyPr>
            <a:lstStyle/>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p:txBody>
        </p:sp>
      </p:grpSp>
      <p:grpSp>
        <p:nvGrpSpPr>
          <p:cNvPr id="26" name="组合 78"/>
          <p:cNvGrpSpPr/>
          <p:nvPr/>
        </p:nvGrpSpPr>
        <p:grpSpPr>
          <a:xfrm>
            <a:off x="654874" y="3387531"/>
            <a:ext cx="2328201" cy="1218556"/>
            <a:chOff x="1221767" y="2105254"/>
            <a:chExt cx="2370017" cy="1625116"/>
          </a:xfrm>
        </p:grpSpPr>
        <p:sp>
          <p:nvSpPr>
            <p:cNvPr id="80" name="矩形 79"/>
            <p:cNvSpPr/>
            <p:nvPr/>
          </p:nvSpPr>
          <p:spPr>
            <a:xfrm>
              <a:off x="2207492" y="2105254"/>
              <a:ext cx="1284548" cy="554125"/>
            </a:xfrm>
            <a:prstGeom prst="rect">
              <a:avLst/>
            </a:prstGeom>
          </p:spPr>
          <p:txBody>
            <a:bodyPr wrap="none">
              <a:spAutoFit/>
            </a:bodyPr>
            <a:lstStyle/>
            <a:p>
              <a:pPr algn="r"/>
              <a:r>
                <a:rPr lang="zh-CN" altLang="en-US" sz="2100">
                  <a:solidFill>
                    <a:schemeClr val="bg1">
                      <a:lumMod val="50000"/>
                    </a:schemeClr>
                  </a:solidFill>
                  <a:latin typeface="+mn-ea"/>
                </a:rPr>
                <a:t>加入标题</a:t>
              </a:r>
            </a:p>
          </p:txBody>
        </p:sp>
        <p:sp>
          <p:nvSpPr>
            <p:cNvPr id="81" name="矩形 80"/>
            <p:cNvSpPr/>
            <p:nvPr/>
          </p:nvSpPr>
          <p:spPr>
            <a:xfrm>
              <a:off x="1221767" y="2523608"/>
              <a:ext cx="2370017" cy="1206762"/>
            </a:xfrm>
            <a:prstGeom prst="rect">
              <a:avLst/>
            </a:prstGeom>
          </p:spPr>
          <p:txBody>
            <a:bodyPr wrap="square">
              <a:spAutoFit/>
            </a:bodyPr>
            <a:lstStyle/>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p:txBody>
        </p:sp>
      </p:grpSp>
      <p:grpSp>
        <p:nvGrpSpPr>
          <p:cNvPr id="27" name="组合 81"/>
          <p:cNvGrpSpPr/>
          <p:nvPr/>
        </p:nvGrpSpPr>
        <p:grpSpPr>
          <a:xfrm>
            <a:off x="6223804" y="3333116"/>
            <a:ext cx="2331930" cy="1272972"/>
            <a:chOff x="3102802" y="4913480"/>
            <a:chExt cx="2373813" cy="1697690"/>
          </a:xfrm>
        </p:grpSpPr>
        <p:sp>
          <p:nvSpPr>
            <p:cNvPr id="83" name="矩形 82"/>
            <p:cNvSpPr/>
            <p:nvPr/>
          </p:nvSpPr>
          <p:spPr>
            <a:xfrm>
              <a:off x="3102802" y="4913480"/>
              <a:ext cx="1284548" cy="554126"/>
            </a:xfrm>
            <a:prstGeom prst="rect">
              <a:avLst/>
            </a:prstGeom>
          </p:spPr>
          <p:txBody>
            <a:bodyPr wrap="none">
              <a:spAutoFit/>
            </a:bodyPr>
            <a:lstStyle/>
            <a:p>
              <a:r>
                <a:rPr lang="zh-CN" altLang="en-US" sz="2100">
                  <a:solidFill>
                    <a:schemeClr val="bg1">
                      <a:lumMod val="50000"/>
                    </a:schemeClr>
                  </a:solidFill>
                  <a:latin typeface="+mn-ea"/>
                </a:rPr>
                <a:t>加入标题</a:t>
              </a:r>
            </a:p>
          </p:txBody>
        </p:sp>
        <p:sp>
          <p:nvSpPr>
            <p:cNvPr id="84" name="矩形 83"/>
            <p:cNvSpPr/>
            <p:nvPr/>
          </p:nvSpPr>
          <p:spPr>
            <a:xfrm>
              <a:off x="3106598" y="5404406"/>
              <a:ext cx="2370017" cy="1206764"/>
            </a:xfrm>
            <a:prstGeom prst="rect">
              <a:avLst/>
            </a:prstGeom>
          </p:spPr>
          <p:txBody>
            <a:bodyPr wrap="square">
              <a:spAutoFit/>
            </a:bodyPr>
            <a:lstStyle/>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a:solidFill>
                    <a:schemeClr val="bg1">
                      <a:lumMod val="50000"/>
                    </a:schemeClr>
                  </a:solidFill>
                  <a:latin typeface="微软雅黑" panose="020b0503020204020204" pitchFamily="34" charset="-122"/>
                </a:rPr>
                <a:t>单击此处输入文字单击此处输入文字</a:t>
              </a:r>
            </a:p>
          </p:txBody>
        </p:sp>
      </p:grpSp>
      <p:sp>
        <p:nvSpPr>
          <p:cNvPr id="53" name="文本框 52"/>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1000" p14:dur="1500">
        <p:cover/>
      </p:transition>
    </mc:Choice>
    <mc:Fallback>
      <p:transition spd="slow" advClick="0" advTm="100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nodeType="afterGroup">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111581" y="1483815"/>
            <a:ext cx="2567174" cy="756000"/>
            <a:chOff x="1482107" y="1790281"/>
            <a:chExt cx="3422899" cy="1008000"/>
          </a:xfrm>
        </p:grpSpPr>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1" name="椭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00378" y="2011356"/>
              <a:ext cx="2434855" cy="451266"/>
            </a:xfrm>
            <a:prstGeom prst="rect">
              <a:avLst/>
            </a:prstGeom>
            <a:noFill/>
            <a:effectLst/>
          </p:spPr>
          <p:txBody>
            <a:bodyPr wrap="non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单击此处输入标题</a:t>
              </a:r>
              <a:endParaRPr lang="en-US" altLang="zh-CN" sz="1600" b="1">
                <a:solidFill>
                  <a:schemeClr val="bg1"/>
                </a:solidFill>
                <a:latin typeface="幼圆" panose="02010509060101010101" pitchFamily="49" charset="-122"/>
                <a:ea typeface="幼圆" panose="02010509060101010101" pitchFamily="49" charset="-122"/>
              </a:endParaRPr>
            </a:p>
          </p:txBody>
        </p:sp>
      </p:grpSp>
      <p:grpSp>
        <p:nvGrpSpPr>
          <p:cNvPr id="3"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111581" y="2752499"/>
            <a:ext cx="2567174" cy="756000"/>
            <a:chOff x="1482107" y="3481860"/>
            <a:chExt cx="342289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20039" y="3724251"/>
              <a:ext cx="2434855" cy="451266"/>
            </a:xfrm>
            <a:prstGeom prst="rect">
              <a:avLst/>
            </a:prstGeom>
            <a:noFill/>
            <a:effectLst/>
          </p:spPr>
          <p:txBody>
            <a:bodyPr wrap="non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单击此处输入标题</a:t>
              </a:r>
              <a:endParaRPr lang="en-US" altLang="zh-CN" sz="1600" b="1">
                <a:solidFill>
                  <a:schemeClr val="bg1"/>
                </a:solidFill>
                <a:latin typeface="幼圆" panose="02010509060101010101" pitchFamily="49" charset="-122"/>
                <a:ea typeface="幼圆" panose="02010509060101010101" pitchFamily="49" charset="-122"/>
              </a:endParaRPr>
            </a:p>
          </p:txBody>
        </p:sp>
      </p:grpSp>
      <p:grpSp>
        <p:nvGrpSpPr>
          <p:cNvPr id="4" name="组合 1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111581" y="4035156"/>
            <a:ext cx="2567174" cy="756000"/>
            <a:chOff x="1482107" y="5192069"/>
            <a:chExt cx="3422899" cy="1008000"/>
          </a:xfrm>
        </p:grpSpPr>
        <p:sp>
          <p:nvSpPr>
            <p:cNvPr id="20" name="椭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26" name="任意多边形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sz="900">
                <a:solidFill>
                  <a:schemeClr val="bg1"/>
                </a:solidFill>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612807" y="5415829"/>
              <a:ext cx="2434855" cy="451266"/>
            </a:xfrm>
            <a:prstGeom prst="rect">
              <a:avLst/>
            </a:prstGeom>
            <a:noFill/>
            <a:effectLst/>
          </p:spPr>
          <p:txBody>
            <a:bodyPr wrap="non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单击此处输入标题</a:t>
              </a:r>
              <a:endParaRPr lang="en-US" altLang="zh-CN" sz="1600" b="1">
                <a:solidFill>
                  <a:schemeClr val="bg1"/>
                </a:solidFill>
                <a:latin typeface="幼圆" panose="02010509060101010101" pitchFamily="49" charset="-122"/>
                <a:ea typeface="幼圆" panose="02010509060101010101" pitchFamily="49" charset="-122"/>
              </a:endParaRPr>
            </a:p>
          </p:txBody>
        </p:sp>
      </p:gr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988005" y="1613024"/>
            <a:ext cx="3370153" cy="484598"/>
          </a:xfrm>
          <a:prstGeom prst="rect">
            <a:avLst/>
          </a:prstGeom>
          <a:noFill/>
          <a:effectLst/>
        </p:spPr>
        <p:txBody>
          <a:bodyPr wrap="none" lIns="68580" tIns="34290" rIns="68580" bIns="34290" rtlCol="0">
            <a:spAutoFit/>
          </a:bodyPr>
          <a:lstStyle/>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2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988005" y="2851509"/>
            <a:ext cx="3370153" cy="484598"/>
          </a:xfrm>
          <a:prstGeom prst="rect">
            <a:avLst/>
          </a:prstGeom>
          <a:noFill/>
          <a:effectLst/>
        </p:spPr>
        <p:txBody>
          <a:bodyPr wrap="none" lIns="68580" tIns="34290" rIns="68580" bIns="34290" rtlCol="0">
            <a:spAutoFit/>
          </a:bodyPr>
          <a:lstStyle/>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988005" y="4144826"/>
            <a:ext cx="3370153" cy="484598"/>
          </a:xfrm>
          <a:prstGeom prst="rect">
            <a:avLst/>
          </a:prstGeom>
          <a:noFill/>
          <a:effectLst/>
        </p:spPr>
        <p:txBody>
          <a:bodyPr wrap="none" lIns="68580" tIns="34290" rIns="68580" bIns="34290" rtlCol="0">
            <a:spAutoFit/>
          </a:bodyPr>
          <a:lstStyle/>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1+#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0-#ppt_w/2"/>
                                          </p:val>
                                        </p:tav>
                                        <p:tav tm="100000">
                                          <p:val>
                                            <p:strVal val="#ppt_x"/>
                                          </p:val>
                                        </p:tav>
                                      </p:tavLst>
                                    </p:anim>
                                    <p:anim calcmode="lin" valueType="num">
                                      <p:cBhvr additive="base">
                                        <p:cTn id="26" dur="10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1000" fill="hold"/>
                                        <p:tgtEl>
                                          <p:spTgt spid="30"/>
                                        </p:tgtEl>
                                        <p:attrNameLst>
                                          <p:attrName>ppt_x</p:attrName>
                                        </p:attrNameLst>
                                      </p:cBhvr>
                                      <p:tavLst>
                                        <p:tav tm="0">
                                          <p:val>
                                            <p:strVal val="1+#ppt_w/2"/>
                                          </p:val>
                                        </p:tav>
                                        <p:tav tm="100000">
                                          <p:val>
                                            <p:strVal val="#ppt_x"/>
                                          </p:val>
                                        </p:tav>
                                      </p:tavLst>
                                    </p:anim>
                                    <p:anim calcmode="lin" valueType="num">
                                      <p:cBhvr additive="base">
                                        <p:cTn id="30"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633838" y="1950690"/>
            <a:ext cx="1692638" cy="2588733"/>
            <a:chOff x="633838" y="1950690"/>
            <a:chExt cx="1692638" cy="2588733"/>
          </a:xfrm>
        </p:grpSpPr>
        <p:sp>
          <p:nvSpPr>
            <p:cNvPr id="7" name="任意多边形: 形状 6"/>
            <p:cNvSpPr/>
            <p:nvPr/>
          </p:nvSpPr>
          <p:spPr bwMode="auto">
            <a:xfrm>
              <a:off x="1150145" y="3378297"/>
              <a:ext cx="660024" cy="1161126"/>
            </a:xfrm>
            <a:custGeom>
              <a:gdLst>
                <a:gd name="connsiteX0" fmla="*/ 108012 w 1224024"/>
                <a:gd name="connsiteY0" fmla="*/ 1116120 h 1548168"/>
                <a:gd name="connsiteX1" fmla="*/ 108012 w 1224024"/>
                <a:gd name="connsiteY1" fmla="*/ 1296144 h 1548168"/>
                <a:gd name="connsiteX2" fmla="*/ 1116012 w 1224024"/>
                <a:gd name="connsiteY2" fmla="*/ 1296144 h 1548168"/>
                <a:gd name="connsiteX3" fmla="*/ 1116012 w 1224024"/>
                <a:gd name="connsiteY3" fmla="*/ 1116120 h 1548168"/>
                <a:gd name="connsiteX4" fmla="*/ 108012 w 1224024"/>
                <a:gd name="connsiteY4" fmla="*/ 900096 h 1548168"/>
                <a:gd name="connsiteX5" fmla="*/ 108012 w 1224024"/>
                <a:gd name="connsiteY5" fmla="*/ 1080120 h 1548168"/>
                <a:gd name="connsiteX6" fmla="*/ 1116012 w 1224024"/>
                <a:gd name="connsiteY6" fmla="*/ 1080120 h 1548168"/>
                <a:gd name="connsiteX7" fmla="*/ 1116012 w 1224024"/>
                <a:gd name="connsiteY7" fmla="*/ 900096 h 1548168"/>
                <a:gd name="connsiteX8" fmla="*/ 108012 w 1224024"/>
                <a:gd name="connsiteY8" fmla="*/ 684072 h 1548168"/>
                <a:gd name="connsiteX9" fmla="*/ 108012 w 1224024"/>
                <a:gd name="connsiteY9" fmla="*/ 864096 h 1548168"/>
                <a:gd name="connsiteX10" fmla="*/ 1116012 w 1224024"/>
                <a:gd name="connsiteY10" fmla="*/ 864096 h 1548168"/>
                <a:gd name="connsiteX11" fmla="*/ 1116012 w 1224024"/>
                <a:gd name="connsiteY11" fmla="*/ 684072 h 1548168"/>
                <a:gd name="connsiteX12" fmla="*/ 108012 w 1224024"/>
                <a:gd name="connsiteY12" fmla="*/ 468048 h 1548168"/>
                <a:gd name="connsiteX13" fmla="*/ 108012 w 1224024"/>
                <a:gd name="connsiteY13" fmla="*/ 648072 h 1548168"/>
                <a:gd name="connsiteX14" fmla="*/ 1116012 w 1224024"/>
                <a:gd name="connsiteY14" fmla="*/ 648072 h 1548168"/>
                <a:gd name="connsiteX15" fmla="*/ 1116012 w 1224024"/>
                <a:gd name="connsiteY15" fmla="*/ 468048 h 1548168"/>
                <a:gd name="connsiteX16" fmla="*/ 108012 w 1224024"/>
                <a:gd name="connsiteY16" fmla="*/ 252024 h 1548168"/>
                <a:gd name="connsiteX17" fmla="*/ 108012 w 1224024"/>
                <a:gd name="connsiteY17" fmla="*/ 432048 h 1548168"/>
                <a:gd name="connsiteX18" fmla="*/ 1116012 w 1224024"/>
                <a:gd name="connsiteY18" fmla="*/ 432048 h 1548168"/>
                <a:gd name="connsiteX19" fmla="*/ 1116012 w 1224024"/>
                <a:gd name="connsiteY19" fmla="*/ 252024 h 1548168"/>
                <a:gd name="connsiteX20" fmla="*/ 0 w 1224024"/>
                <a:gd name="connsiteY20" fmla="*/ 0 h 1548168"/>
                <a:gd name="connsiteX21" fmla="*/ 108012 w 1224024"/>
                <a:gd name="connsiteY21" fmla="*/ 0 h 1548168"/>
                <a:gd name="connsiteX22" fmla="*/ 108012 w 1224024"/>
                <a:gd name="connsiteY22" fmla="*/ 216024 h 1548168"/>
                <a:gd name="connsiteX23" fmla="*/ 1116012 w 1224024"/>
                <a:gd name="connsiteY23" fmla="*/ 216024 h 1548168"/>
                <a:gd name="connsiteX24" fmla="*/ 1116012 w 1224024"/>
                <a:gd name="connsiteY24" fmla="*/ 0 h 1548168"/>
                <a:gd name="connsiteX25" fmla="*/ 1224024 w 1224024"/>
                <a:gd name="connsiteY25" fmla="*/ 0 h 1548168"/>
                <a:gd name="connsiteX26" fmla="*/ 1224024 w 1224024"/>
                <a:gd name="connsiteY26" fmla="*/ 1548168 h 1548168"/>
                <a:gd name="connsiteX27" fmla="*/ 1116012 w 1224024"/>
                <a:gd name="connsiteY27" fmla="*/ 1548168 h 1548168"/>
                <a:gd name="connsiteX28" fmla="*/ 1116012 w 1224024"/>
                <a:gd name="connsiteY28" fmla="*/ 1332144 h 1548168"/>
                <a:gd name="connsiteX29" fmla="*/ 108012 w 1224024"/>
                <a:gd name="connsiteY29" fmla="*/ 1332144 h 1548168"/>
                <a:gd name="connsiteX30" fmla="*/ 108012 w 1224024"/>
                <a:gd name="connsiteY30" fmla="*/ 1548168 h 1548168"/>
                <a:gd name="connsiteX31" fmla="*/ 0 w 1224024"/>
                <a:gd name="connsiteY31" fmla="*/ 1548168 h 15481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24024" h="1548168">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548168"/>
                  </a:lnTo>
                  <a:lnTo>
                    <a:pt x="1116012" y="1548168"/>
                  </a:lnTo>
                  <a:lnTo>
                    <a:pt x="1116012" y="1332144"/>
                  </a:lnTo>
                  <a:lnTo>
                    <a:pt x="108012" y="1332144"/>
                  </a:lnTo>
                  <a:lnTo>
                    <a:pt x="108012" y="1548168"/>
                  </a:lnTo>
                  <a:lnTo>
                    <a:pt x="0" y="1548168"/>
                  </a:lnTo>
                  <a:close/>
                </a:path>
              </a:pathLst>
            </a:custGeom>
            <a:solidFill>
              <a:schemeClr val="accent1"/>
            </a:solidFill>
            <a:ln w="19050">
              <a:noFill/>
              <a:round/>
            </a:ln>
          </p:spPr>
          <p:txBody>
            <a:bodyPr anchor="ctr"/>
            <a:lstStyle/>
            <a:p>
              <a:pPr algn="ctr"/>
              <a:endParaRPr sz="1600">
                <a:solidFill>
                  <a:schemeClr val="bg1">
                    <a:lumMod val="50000"/>
                  </a:schemeClr>
                </a:solidFill>
                <a:latin typeface="+mj-ea"/>
                <a:ea typeface="+mj-ea"/>
              </a:endParaRPr>
            </a:p>
          </p:txBody>
        </p:sp>
        <p:sp>
          <p:nvSpPr>
            <p:cNvPr id="8" name="任意多边形: 形状 7"/>
            <p:cNvSpPr>
              <a:spLocks noChangeAspect="1"/>
            </p:cNvSpPr>
            <p:nvPr/>
          </p:nvSpPr>
          <p:spPr bwMode="auto">
            <a:xfrm>
              <a:off x="902915" y="2618407"/>
              <a:ext cx="1154485" cy="861800"/>
            </a:xfrm>
            <a:custGeom>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1"/>
            </a:solidFill>
            <a:ln>
              <a:noFill/>
            </a:ln>
          </p:spPr>
          <p:txBody>
            <a:bodyPr anchor="ctr"/>
            <a:lstStyle/>
            <a:p>
              <a:pPr algn="ctr"/>
              <a:endParaRPr sz="1600">
                <a:solidFill>
                  <a:schemeClr val="bg1">
                    <a:lumMod val="50000"/>
                  </a:schemeClr>
                </a:solidFill>
                <a:latin typeface="+mj-ea"/>
                <a:ea typeface="+mj-ea"/>
              </a:endParaRPr>
            </a:p>
          </p:txBody>
        </p:sp>
        <p:sp>
          <p:nvSpPr>
            <p:cNvPr id="12" name="任意多边形: 形状 11"/>
            <p:cNvSpPr/>
            <p:nvPr/>
          </p:nvSpPr>
          <p:spPr bwMode="auto">
            <a:xfrm>
              <a:off x="1342178" y="2911328"/>
              <a:ext cx="275958" cy="275957"/>
            </a:xfrm>
            <a:custGeom>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1" h="231">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sz="1600">
                <a:solidFill>
                  <a:schemeClr val="bg1">
                    <a:lumMod val="50000"/>
                  </a:schemeClr>
                </a:solidFill>
                <a:latin typeface="+mj-ea"/>
                <a:ea typeface="+mj-ea"/>
              </a:endParaRPr>
            </a:p>
          </p:txBody>
        </p:sp>
        <p:grpSp>
          <p:nvGrpSpPr>
            <p:cNvPr id="3" name="组合 15"/>
            <p:cNvGrpSpPr/>
            <p:nvPr/>
          </p:nvGrpSpPr>
          <p:grpSpPr>
            <a:xfrm>
              <a:off x="633838" y="1950690"/>
              <a:ext cx="1692638" cy="755976"/>
              <a:chOff x="474650" y="1907073"/>
              <a:chExt cx="2256851" cy="1007968"/>
            </a:xfrm>
          </p:grpSpPr>
          <p:sp>
            <p:nvSpPr>
              <p:cNvPr id="26" name="矩形 25"/>
              <p:cNvSpPr/>
              <p:nvPr/>
            </p:nvSpPr>
            <p:spPr>
              <a:xfrm>
                <a:off x="474650" y="1907073"/>
                <a:ext cx="2256851" cy="246221"/>
              </a:xfrm>
              <a:prstGeom prst="rect">
                <a:avLst/>
              </a:prstGeom>
            </p:spPr>
            <p:txBody>
              <a:bodyPr wrap="none" lIns="144000" tIns="0" rIns="144000" bIns="0">
                <a:normAutofit fontScale="92500" lnSpcReduction="10000"/>
              </a:bodyPr>
              <a:lstStyle/>
              <a:p>
                <a:pPr algn="ctr"/>
                <a:r>
                  <a:rPr lang="zh-CN" altLang="en-US" sz="1400" b="1">
                    <a:solidFill>
                      <a:schemeClr val="bg1">
                        <a:lumMod val="50000"/>
                      </a:schemeClr>
                    </a:solidFill>
                    <a:latin typeface="+mj-ea"/>
                    <a:ea typeface="+mj-ea"/>
                  </a:rPr>
                  <a:t>标题文本预设</a:t>
                </a:r>
              </a:p>
            </p:txBody>
          </p:sp>
          <p:sp>
            <p:nvSpPr>
              <p:cNvPr id="27" name="矩形 26"/>
              <p:cNvSpPr/>
              <p:nvPr/>
            </p:nvSpPr>
            <p:spPr>
              <a:xfrm>
                <a:off x="474650" y="2153294"/>
                <a:ext cx="2256851" cy="761747"/>
              </a:xfrm>
              <a:prstGeom prst="rect">
                <a:avLst/>
              </a:prstGeom>
            </p:spPr>
            <p:txBody>
              <a:bodyPr wrap="square" lIns="144000" tIns="0" rIns="144000" bIns="0">
                <a:noAutofit/>
              </a:bodyPr>
              <a:lstStyle/>
              <a:p>
                <a:pPr algn="ctr">
                  <a:lnSpc>
                    <a:spcPct val="120000"/>
                  </a:lnSpc>
                </a:pPr>
                <a:r>
                  <a:rPr lang="zh-CN" altLang="en-US" sz="1050">
                    <a:solidFill>
                      <a:schemeClr val="bg1">
                        <a:lumMod val="50000"/>
                      </a:schemeClr>
                    </a:solidFill>
                    <a:latin typeface="+mj-ea"/>
                    <a:ea typeface="+mj-ea"/>
                  </a:rPr>
                  <a:t>此部分内容作为文字排版占位显示</a:t>
                </a:r>
                <a:br>
                  <a:rPr lang="zh-CN" altLang="en-US" sz="1050">
                    <a:solidFill>
                      <a:schemeClr val="bg1">
                        <a:lumMod val="50000"/>
                      </a:schemeClr>
                    </a:solidFill>
                    <a:latin typeface="+mj-ea"/>
                    <a:ea typeface="+mj-ea"/>
                  </a:rPr>
                </a:br>
                <a:r>
                  <a:rPr lang="zh-CN" altLang="en-US" sz="1050">
                    <a:solidFill>
                      <a:schemeClr val="bg1">
                        <a:lumMod val="50000"/>
                      </a:schemeClr>
                    </a:solidFill>
                    <a:latin typeface="+mj-ea"/>
                    <a:ea typeface="+mj-ea"/>
                  </a:rPr>
                  <a:t>（建议使用主题字体）</a:t>
                </a:r>
              </a:p>
            </p:txBody>
          </p:sp>
        </p:grpSp>
      </p:grpSp>
      <p:grpSp>
        <p:nvGrpSpPr>
          <p:cNvPr id="16" name="组合 28"/>
          <p:cNvGrpSpPr/>
          <p:nvPr/>
        </p:nvGrpSpPr>
        <p:grpSpPr>
          <a:xfrm>
            <a:off x="2695067" y="1653654"/>
            <a:ext cx="1692638" cy="2885769"/>
            <a:chOff x="2695067" y="1653654"/>
            <a:chExt cx="1692638" cy="2885769"/>
          </a:xfrm>
        </p:grpSpPr>
        <p:sp>
          <p:nvSpPr>
            <p:cNvPr id="6" name="任意多边形: 形状 5"/>
            <p:cNvSpPr/>
            <p:nvPr/>
          </p:nvSpPr>
          <p:spPr bwMode="auto">
            <a:xfrm>
              <a:off x="3211374" y="3054261"/>
              <a:ext cx="660024" cy="1485162"/>
            </a:xfrm>
            <a:custGeom>
              <a:gdLst>
                <a:gd name="connsiteX0" fmla="*/ 108012 w 1224024"/>
                <a:gd name="connsiteY0" fmla="*/ 1548168 h 1980216"/>
                <a:gd name="connsiteX1" fmla="*/ 108012 w 1224024"/>
                <a:gd name="connsiteY1" fmla="*/ 1728192 h 1980216"/>
                <a:gd name="connsiteX2" fmla="*/ 1116012 w 1224024"/>
                <a:gd name="connsiteY2" fmla="*/ 1728192 h 1980216"/>
                <a:gd name="connsiteX3" fmla="*/ 1116012 w 1224024"/>
                <a:gd name="connsiteY3" fmla="*/ 1548168 h 1980216"/>
                <a:gd name="connsiteX4" fmla="*/ 108012 w 1224024"/>
                <a:gd name="connsiteY4" fmla="*/ 1332144 h 1980216"/>
                <a:gd name="connsiteX5" fmla="*/ 108012 w 1224024"/>
                <a:gd name="connsiteY5" fmla="*/ 1512168 h 1980216"/>
                <a:gd name="connsiteX6" fmla="*/ 1116012 w 1224024"/>
                <a:gd name="connsiteY6" fmla="*/ 1512168 h 1980216"/>
                <a:gd name="connsiteX7" fmla="*/ 1116012 w 1224024"/>
                <a:gd name="connsiteY7" fmla="*/ 1332144 h 1980216"/>
                <a:gd name="connsiteX8" fmla="*/ 108012 w 1224024"/>
                <a:gd name="connsiteY8" fmla="*/ 1116120 h 1980216"/>
                <a:gd name="connsiteX9" fmla="*/ 108012 w 1224024"/>
                <a:gd name="connsiteY9" fmla="*/ 1296144 h 1980216"/>
                <a:gd name="connsiteX10" fmla="*/ 1116012 w 1224024"/>
                <a:gd name="connsiteY10" fmla="*/ 1296144 h 1980216"/>
                <a:gd name="connsiteX11" fmla="*/ 1116012 w 1224024"/>
                <a:gd name="connsiteY11" fmla="*/ 1116120 h 1980216"/>
                <a:gd name="connsiteX12" fmla="*/ 108012 w 1224024"/>
                <a:gd name="connsiteY12" fmla="*/ 900096 h 1980216"/>
                <a:gd name="connsiteX13" fmla="*/ 108012 w 1224024"/>
                <a:gd name="connsiteY13" fmla="*/ 1080120 h 1980216"/>
                <a:gd name="connsiteX14" fmla="*/ 1116012 w 1224024"/>
                <a:gd name="connsiteY14" fmla="*/ 1080120 h 1980216"/>
                <a:gd name="connsiteX15" fmla="*/ 1116012 w 1224024"/>
                <a:gd name="connsiteY15" fmla="*/ 900096 h 1980216"/>
                <a:gd name="connsiteX16" fmla="*/ 108012 w 1224024"/>
                <a:gd name="connsiteY16" fmla="*/ 684072 h 1980216"/>
                <a:gd name="connsiteX17" fmla="*/ 108012 w 1224024"/>
                <a:gd name="connsiteY17" fmla="*/ 864096 h 1980216"/>
                <a:gd name="connsiteX18" fmla="*/ 1116012 w 1224024"/>
                <a:gd name="connsiteY18" fmla="*/ 864096 h 1980216"/>
                <a:gd name="connsiteX19" fmla="*/ 1116012 w 1224024"/>
                <a:gd name="connsiteY19" fmla="*/ 684072 h 1980216"/>
                <a:gd name="connsiteX20" fmla="*/ 108012 w 1224024"/>
                <a:gd name="connsiteY20" fmla="*/ 468048 h 1980216"/>
                <a:gd name="connsiteX21" fmla="*/ 108012 w 1224024"/>
                <a:gd name="connsiteY21" fmla="*/ 648072 h 1980216"/>
                <a:gd name="connsiteX22" fmla="*/ 1116012 w 1224024"/>
                <a:gd name="connsiteY22" fmla="*/ 648072 h 1980216"/>
                <a:gd name="connsiteX23" fmla="*/ 1116012 w 1224024"/>
                <a:gd name="connsiteY23" fmla="*/ 468048 h 1980216"/>
                <a:gd name="connsiteX24" fmla="*/ 108012 w 1224024"/>
                <a:gd name="connsiteY24" fmla="*/ 252024 h 1980216"/>
                <a:gd name="connsiteX25" fmla="*/ 108012 w 1224024"/>
                <a:gd name="connsiteY25" fmla="*/ 432048 h 1980216"/>
                <a:gd name="connsiteX26" fmla="*/ 1116012 w 1224024"/>
                <a:gd name="connsiteY26" fmla="*/ 432048 h 1980216"/>
                <a:gd name="connsiteX27" fmla="*/ 1116012 w 1224024"/>
                <a:gd name="connsiteY27" fmla="*/ 252024 h 1980216"/>
                <a:gd name="connsiteX28" fmla="*/ 0 w 1224024"/>
                <a:gd name="connsiteY28" fmla="*/ 0 h 1980216"/>
                <a:gd name="connsiteX29" fmla="*/ 108012 w 1224024"/>
                <a:gd name="connsiteY29" fmla="*/ 0 h 1980216"/>
                <a:gd name="connsiteX30" fmla="*/ 108012 w 1224024"/>
                <a:gd name="connsiteY30" fmla="*/ 216024 h 1980216"/>
                <a:gd name="connsiteX31" fmla="*/ 1116012 w 1224024"/>
                <a:gd name="connsiteY31" fmla="*/ 216024 h 1980216"/>
                <a:gd name="connsiteX32" fmla="*/ 1116012 w 1224024"/>
                <a:gd name="connsiteY32" fmla="*/ 0 h 1980216"/>
                <a:gd name="connsiteX33" fmla="*/ 1224024 w 1224024"/>
                <a:gd name="connsiteY33" fmla="*/ 0 h 1980216"/>
                <a:gd name="connsiteX34" fmla="*/ 1224024 w 1224024"/>
                <a:gd name="connsiteY34" fmla="*/ 1980216 h 1980216"/>
                <a:gd name="connsiteX35" fmla="*/ 1116012 w 1224024"/>
                <a:gd name="connsiteY35" fmla="*/ 1980216 h 1980216"/>
                <a:gd name="connsiteX36" fmla="*/ 1116012 w 1224024"/>
                <a:gd name="connsiteY36" fmla="*/ 1764192 h 1980216"/>
                <a:gd name="connsiteX37" fmla="*/ 108012 w 1224024"/>
                <a:gd name="connsiteY37" fmla="*/ 1764192 h 1980216"/>
                <a:gd name="connsiteX38" fmla="*/ 108012 w 1224024"/>
                <a:gd name="connsiteY38" fmla="*/ 1980216 h 1980216"/>
                <a:gd name="connsiteX39" fmla="*/ 0 w 1224024"/>
                <a:gd name="connsiteY39" fmla="*/ 1980216 h 19802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024" h="1980216">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980216"/>
                  </a:lnTo>
                  <a:lnTo>
                    <a:pt x="1116012" y="1980216"/>
                  </a:lnTo>
                  <a:lnTo>
                    <a:pt x="1116012" y="1764192"/>
                  </a:lnTo>
                  <a:lnTo>
                    <a:pt x="108012" y="1764192"/>
                  </a:lnTo>
                  <a:lnTo>
                    <a:pt x="108012" y="1980216"/>
                  </a:lnTo>
                  <a:lnTo>
                    <a:pt x="0" y="1980216"/>
                  </a:lnTo>
                  <a:close/>
                </a:path>
              </a:pathLst>
            </a:custGeom>
            <a:solidFill>
              <a:schemeClr val="accent2"/>
            </a:solidFill>
            <a:ln w="19050">
              <a:noFill/>
              <a:round/>
            </a:ln>
          </p:spPr>
          <p:txBody>
            <a:bodyPr anchor="ctr"/>
            <a:lstStyle/>
            <a:p>
              <a:pPr algn="ctr"/>
              <a:endParaRPr sz="1600">
                <a:solidFill>
                  <a:schemeClr val="bg1">
                    <a:lumMod val="50000"/>
                  </a:schemeClr>
                </a:solidFill>
                <a:latin typeface="+mj-ea"/>
                <a:ea typeface="+mj-ea"/>
              </a:endParaRPr>
            </a:p>
          </p:txBody>
        </p:sp>
        <p:sp>
          <p:nvSpPr>
            <p:cNvPr id="9" name="任意多边形: 形状 8"/>
            <p:cNvSpPr>
              <a:spLocks noChangeAspect="1"/>
            </p:cNvSpPr>
            <p:nvPr/>
          </p:nvSpPr>
          <p:spPr bwMode="auto">
            <a:xfrm>
              <a:off x="2964143" y="2321371"/>
              <a:ext cx="1154485" cy="861800"/>
            </a:xfrm>
            <a:custGeom>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2">
                <a:lumMod val="100000"/>
              </a:schemeClr>
            </a:solidFill>
            <a:ln>
              <a:noFill/>
            </a:ln>
          </p:spPr>
          <p:txBody>
            <a:bodyPr anchor="ctr"/>
            <a:lstStyle/>
            <a:p>
              <a:pPr algn="ctr"/>
              <a:endParaRPr sz="1600">
                <a:solidFill>
                  <a:schemeClr val="bg1">
                    <a:lumMod val="50000"/>
                  </a:schemeClr>
                </a:solidFill>
                <a:latin typeface="+mj-ea"/>
                <a:ea typeface="+mj-ea"/>
              </a:endParaRPr>
            </a:p>
          </p:txBody>
        </p:sp>
        <p:sp>
          <p:nvSpPr>
            <p:cNvPr id="14" name="任意多边形: 形状 13"/>
            <p:cNvSpPr/>
            <p:nvPr/>
          </p:nvSpPr>
          <p:spPr bwMode="auto">
            <a:xfrm>
              <a:off x="3403407" y="2614292"/>
              <a:ext cx="275958" cy="27595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p:spPr>
          <p:txBody>
            <a:bodyPr anchor="ctr"/>
            <a:lstStyle/>
            <a:p>
              <a:pPr algn="ctr"/>
              <a:endParaRPr sz="1600">
                <a:solidFill>
                  <a:schemeClr val="bg1">
                    <a:lumMod val="50000"/>
                  </a:schemeClr>
                </a:solidFill>
                <a:latin typeface="+mj-ea"/>
                <a:ea typeface="+mj-ea"/>
              </a:endParaRPr>
            </a:p>
          </p:txBody>
        </p:sp>
        <p:grpSp>
          <p:nvGrpSpPr>
            <p:cNvPr id="17" name="组合 16"/>
            <p:cNvGrpSpPr/>
            <p:nvPr/>
          </p:nvGrpSpPr>
          <p:grpSpPr>
            <a:xfrm>
              <a:off x="2695067" y="1653654"/>
              <a:ext cx="1692638" cy="755976"/>
              <a:chOff x="3463769" y="1907073"/>
              <a:chExt cx="2256851" cy="1007968"/>
            </a:xfrm>
          </p:grpSpPr>
          <p:sp>
            <p:nvSpPr>
              <p:cNvPr id="24" name="矩形 23"/>
              <p:cNvSpPr/>
              <p:nvPr/>
            </p:nvSpPr>
            <p:spPr>
              <a:xfrm>
                <a:off x="3463769" y="1907073"/>
                <a:ext cx="2256851" cy="246221"/>
              </a:xfrm>
              <a:prstGeom prst="rect">
                <a:avLst/>
              </a:prstGeom>
            </p:spPr>
            <p:txBody>
              <a:bodyPr wrap="none" lIns="144000" tIns="0" rIns="144000" bIns="0">
                <a:normAutofit fontScale="92500" lnSpcReduction="10000"/>
              </a:bodyPr>
              <a:lstStyle/>
              <a:p>
                <a:pPr algn="ctr"/>
                <a:r>
                  <a:rPr lang="zh-CN" altLang="en-US" sz="1400" b="1">
                    <a:solidFill>
                      <a:schemeClr val="bg1">
                        <a:lumMod val="50000"/>
                      </a:schemeClr>
                    </a:solidFill>
                    <a:latin typeface="+mj-ea"/>
                    <a:ea typeface="+mj-ea"/>
                  </a:rPr>
                  <a:t>标题文本预设</a:t>
                </a:r>
              </a:p>
            </p:txBody>
          </p:sp>
          <p:sp>
            <p:nvSpPr>
              <p:cNvPr id="25" name="矩形 24"/>
              <p:cNvSpPr/>
              <p:nvPr/>
            </p:nvSpPr>
            <p:spPr>
              <a:xfrm>
                <a:off x="3463769" y="2153294"/>
                <a:ext cx="2256851" cy="761747"/>
              </a:xfrm>
              <a:prstGeom prst="rect">
                <a:avLst/>
              </a:prstGeom>
            </p:spPr>
            <p:txBody>
              <a:bodyPr wrap="square" lIns="144000" tIns="0" rIns="144000" bIns="0">
                <a:noAutofit/>
              </a:bodyPr>
              <a:lstStyle/>
              <a:p>
                <a:pPr algn="ctr">
                  <a:lnSpc>
                    <a:spcPct val="120000"/>
                  </a:lnSpc>
                </a:pPr>
                <a:r>
                  <a:rPr lang="zh-CN" altLang="en-US" sz="1050">
                    <a:solidFill>
                      <a:schemeClr val="bg1">
                        <a:lumMod val="50000"/>
                      </a:schemeClr>
                    </a:solidFill>
                    <a:latin typeface="+mj-ea"/>
                    <a:ea typeface="+mj-ea"/>
                  </a:rPr>
                  <a:t>此部分内容作为文字排版占位显示</a:t>
                </a:r>
                <a:br>
                  <a:rPr lang="zh-CN" altLang="en-US" sz="1050">
                    <a:solidFill>
                      <a:schemeClr val="bg1">
                        <a:lumMod val="50000"/>
                      </a:schemeClr>
                    </a:solidFill>
                    <a:latin typeface="+mj-ea"/>
                    <a:ea typeface="+mj-ea"/>
                  </a:rPr>
                </a:br>
                <a:r>
                  <a:rPr lang="zh-CN" altLang="en-US" sz="1050">
                    <a:solidFill>
                      <a:schemeClr val="bg1">
                        <a:lumMod val="50000"/>
                      </a:schemeClr>
                    </a:solidFill>
                    <a:latin typeface="+mj-ea"/>
                    <a:ea typeface="+mj-ea"/>
                  </a:rPr>
                  <a:t>（建议使用主题字体）</a:t>
                </a:r>
              </a:p>
            </p:txBody>
          </p:sp>
        </p:grpSp>
      </p:grpSp>
      <p:grpSp>
        <p:nvGrpSpPr>
          <p:cNvPr id="18" name="组合 29"/>
          <p:cNvGrpSpPr/>
          <p:nvPr/>
        </p:nvGrpSpPr>
        <p:grpSpPr>
          <a:xfrm>
            <a:off x="4756364" y="1356618"/>
            <a:ext cx="1692638" cy="3182805"/>
            <a:chOff x="4756364" y="1356618"/>
            <a:chExt cx="1692638" cy="3182805"/>
          </a:xfrm>
        </p:grpSpPr>
        <p:sp>
          <p:nvSpPr>
            <p:cNvPr id="5" name="任意多边形: 形状 4"/>
            <p:cNvSpPr/>
            <p:nvPr/>
          </p:nvSpPr>
          <p:spPr bwMode="auto">
            <a:xfrm>
              <a:off x="5272603" y="2730225"/>
              <a:ext cx="660024" cy="1809198"/>
            </a:xfrm>
            <a:custGeom>
              <a:gdLst>
                <a:gd name="connsiteX0" fmla="*/ 108012 w 1224024"/>
                <a:gd name="connsiteY0" fmla="*/ 1980216 h 2412264"/>
                <a:gd name="connsiteX1" fmla="*/ 108012 w 1224024"/>
                <a:gd name="connsiteY1" fmla="*/ 2160240 h 2412264"/>
                <a:gd name="connsiteX2" fmla="*/ 1116012 w 1224024"/>
                <a:gd name="connsiteY2" fmla="*/ 2160240 h 2412264"/>
                <a:gd name="connsiteX3" fmla="*/ 1116012 w 1224024"/>
                <a:gd name="connsiteY3" fmla="*/ 1980216 h 2412264"/>
                <a:gd name="connsiteX4" fmla="*/ 108012 w 1224024"/>
                <a:gd name="connsiteY4" fmla="*/ 1764192 h 2412264"/>
                <a:gd name="connsiteX5" fmla="*/ 108012 w 1224024"/>
                <a:gd name="connsiteY5" fmla="*/ 1944216 h 2412264"/>
                <a:gd name="connsiteX6" fmla="*/ 1116012 w 1224024"/>
                <a:gd name="connsiteY6" fmla="*/ 1944216 h 2412264"/>
                <a:gd name="connsiteX7" fmla="*/ 1116012 w 1224024"/>
                <a:gd name="connsiteY7" fmla="*/ 1764192 h 2412264"/>
                <a:gd name="connsiteX8" fmla="*/ 108012 w 1224024"/>
                <a:gd name="connsiteY8" fmla="*/ 1548168 h 2412264"/>
                <a:gd name="connsiteX9" fmla="*/ 108012 w 1224024"/>
                <a:gd name="connsiteY9" fmla="*/ 1728192 h 2412264"/>
                <a:gd name="connsiteX10" fmla="*/ 1116012 w 1224024"/>
                <a:gd name="connsiteY10" fmla="*/ 1728192 h 2412264"/>
                <a:gd name="connsiteX11" fmla="*/ 1116012 w 1224024"/>
                <a:gd name="connsiteY11" fmla="*/ 1548168 h 2412264"/>
                <a:gd name="connsiteX12" fmla="*/ 108012 w 1224024"/>
                <a:gd name="connsiteY12" fmla="*/ 1332144 h 2412264"/>
                <a:gd name="connsiteX13" fmla="*/ 108012 w 1224024"/>
                <a:gd name="connsiteY13" fmla="*/ 1512168 h 2412264"/>
                <a:gd name="connsiteX14" fmla="*/ 1116012 w 1224024"/>
                <a:gd name="connsiteY14" fmla="*/ 1512168 h 2412264"/>
                <a:gd name="connsiteX15" fmla="*/ 1116012 w 1224024"/>
                <a:gd name="connsiteY15" fmla="*/ 1332144 h 2412264"/>
                <a:gd name="connsiteX16" fmla="*/ 108012 w 1224024"/>
                <a:gd name="connsiteY16" fmla="*/ 1116120 h 2412264"/>
                <a:gd name="connsiteX17" fmla="*/ 108012 w 1224024"/>
                <a:gd name="connsiteY17" fmla="*/ 1296144 h 2412264"/>
                <a:gd name="connsiteX18" fmla="*/ 1116012 w 1224024"/>
                <a:gd name="connsiteY18" fmla="*/ 1296144 h 2412264"/>
                <a:gd name="connsiteX19" fmla="*/ 1116012 w 1224024"/>
                <a:gd name="connsiteY19" fmla="*/ 1116120 h 2412264"/>
                <a:gd name="connsiteX20" fmla="*/ 108012 w 1224024"/>
                <a:gd name="connsiteY20" fmla="*/ 900096 h 2412264"/>
                <a:gd name="connsiteX21" fmla="*/ 108012 w 1224024"/>
                <a:gd name="connsiteY21" fmla="*/ 1080120 h 2412264"/>
                <a:gd name="connsiteX22" fmla="*/ 1116012 w 1224024"/>
                <a:gd name="connsiteY22" fmla="*/ 1080120 h 2412264"/>
                <a:gd name="connsiteX23" fmla="*/ 1116012 w 1224024"/>
                <a:gd name="connsiteY23" fmla="*/ 900096 h 2412264"/>
                <a:gd name="connsiteX24" fmla="*/ 108012 w 1224024"/>
                <a:gd name="connsiteY24" fmla="*/ 684072 h 2412264"/>
                <a:gd name="connsiteX25" fmla="*/ 108012 w 1224024"/>
                <a:gd name="connsiteY25" fmla="*/ 864096 h 2412264"/>
                <a:gd name="connsiteX26" fmla="*/ 1116012 w 1224024"/>
                <a:gd name="connsiteY26" fmla="*/ 864096 h 2412264"/>
                <a:gd name="connsiteX27" fmla="*/ 1116012 w 1224024"/>
                <a:gd name="connsiteY27" fmla="*/ 684072 h 2412264"/>
                <a:gd name="connsiteX28" fmla="*/ 108012 w 1224024"/>
                <a:gd name="connsiteY28" fmla="*/ 468048 h 2412264"/>
                <a:gd name="connsiteX29" fmla="*/ 108012 w 1224024"/>
                <a:gd name="connsiteY29" fmla="*/ 648072 h 2412264"/>
                <a:gd name="connsiteX30" fmla="*/ 1116012 w 1224024"/>
                <a:gd name="connsiteY30" fmla="*/ 648072 h 2412264"/>
                <a:gd name="connsiteX31" fmla="*/ 1116012 w 1224024"/>
                <a:gd name="connsiteY31" fmla="*/ 468048 h 2412264"/>
                <a:gd name="connsiteX32" fmla="*/ 108012 w 1224024"/>
                <a:gd name="connsiteY32" fmla="*/ 252024 h 2412264"/>
                <a:gd name="connsiteX33" fmla="*/ 108012 w 1224024"/>
                <a:gd name="connsiteY33" fmla="*/ 432048 h 2412264"/>
                <a:gd name="connsiteX34" fmla="*/ 1116012 w 1224024"/>
                <a:gd name="connsiteY34" fmla="*/ 432048 h 2412264"/>
                <a:gd name="connsiteX35" fmla="*/ 1116012 w 1224024"/>
                <a:gd name="connsiteY35" fmla="*/ 252024 h 2412264"/>
                <a:gd name="connsiteX36" fmla="*/ 0 w 1224024"/>
                <a:gd name="connsiteY36" fmla="*/ 0 h 2412264"/>
                <a:gd name="connsiteX37" fmla="*/ 108012 w 1224024"/>
                <a:gd name="connsiteY37" fmla="*/ 0 h 2412264"/>
                <a:gd name="connsiteX38" fmla="*/ 108012 w 1224024"/>
                <a:gd name="connsiteY38" fmla="*/ 216024 h 2412264"/>
                <a:gd name="connsiteX39" fmla="*/ 1116012 w 1224024"/>
                <a:gd name="connsiteY39" fmla="*/ 216024 h 2412264"/>
                <a:gd name="connsiteX40" fmla="*/ 1116012 w 1224024"/>
                <a:gd name="connsiteY40" fmla="*/ 0 h 2412264"/>
                <a:gd name="connsiteX41" fmla="*/ 1224024 w 1224024"/>
                <a:gd name="connsiteY41" fmla="*/ 0 h 2412264"/>
                <a:gd name="connsiteX42" fmla="*/ 1224024 w 1224024"/>
                <a:gd name="connsiteY42" fmla="*/ 2412264 h 2412264"/>
                <a:gd name="connsiteX43" fmla="*/ 1116012 w 1224024"/>
                <a:gd name="connsiteY43" fmla="*/ 2412264 h 2412264"/>
                <a:gd name="connsiteX44" fmla="*/ 1116012 w 1224024"/>
                <a:gd name="connsiteY44" fmla="*/ 2196240 h 2412264"/>
                <a:gd name="connsiteX45" fmla="*/ 108012 w 1224024"/>
                <a:gd name="connsiteY45" fmla="*/ 2196240 h 2412264"/>
                <a:gd name="connsiteX46" fmla="*/ 108012 w 1224024"/>
                <a:gd name="connsiteY46" fmla="*/ 2412264 h 2412264"/>
                <a:gd name="connsiteX47" fmla="*/ 0 w 1224024"/>
                <a:gd name="connsiteY47" fmla="*/ 2412264 h 24122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24024" h="2412264">
                  <a:moveTo>
                    <a:pt x="108012" y="1980216"/>
                  </a:moveTo>
                  <a:lnTo>
                    <a:pt x="108012" y="2160240"/>
                  </a:lnTo>
                  <a:lnTo>
                    <a:pt x="1116012" y="2160240"/>
                  </a:lnTo>
                  <a:lnTo>
                    <a:pt x="1116012" y="1980216"/>
                  </a:lnTo>
                  <a:close/>
                  <a:moveTo>
                    <a:pt x="108012" y="1764192"/>
                  </a:moveTo>
                  <a:lnTo>
                    <a:pt x="108012" y="1944216"/>
                  </a:lnTo>
                  <a:lnTo>
                    <a:pt x="1116012" y="1944216"/>
                  </a:lnTo>
                  <a:lnTo>
                    <a:pt x="1116012" y="1764192"/>
                  </a:lnTo>
                  <a:close/>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2412264"/>
                  </a:lnTo>
                  <a:lnTo>
                    <a:pt x="1116012" y="2412264"/>
                  </a:lnTo>
                  <a:lnTo>
                    <a:pt x="1116012" y="2196240"/>
                  </a:lnTo>
                  <a:lnTo>
                    <a:pt x="108012" y="2196240"/>
                  </a:lnTo>
                  <a:lnTo>
                    <a:pt x="108012" y="2412264"/>
                  </a:lnTo>
                  <a:lnTo>
                    <a:pt x="0" y="2412264"/>
                  </a:lnTo>
                  <a:close/>
                </a:path>
              </a:pathLst>
            </a:custGeom>
            <a:solidFill>
              <a:schemeClr val="accent3"/>
            </a:solidFill>
            <a:ln w="19050">
              <a:noFill/>
              <a:round/>
            </a:ln>
          </p:spPr>
          <p:txBody>
            <a:bodyPr anchor="ctr"/>
            <a:lstStyle/>
            <a:p>
              <a:pPr algn="ctr"/>
              <a:endParaRPr sz="1600">
                <a:solidFill>
                  <a:schemeClr val="bg1">
                    <a:lumMod val="50000"/>
                  </a:schemeClr>
                </a:solidFill>
                <a:latin typeface="+mj-ea"/>
                <a:ea typeface="+mj-ea"/>
              </a:endParaRPr>
            </a:p>
          </p:txBody>
        </p:sp>
        <p:sp>
          <p:nvSpPr>
            <p:cNvPr id="10" name="任意多边形: 形状 9"/>
            <p:cNvSpPr>
              <a:spLocks noChangeAspect="1"/>
            </p:cNvSpPr>
            <p:nvPr/>
          </p:nvSpPr>
          <p:spPr bwMode="auto">
            <a:xfrm>
              <a:off x="5025372" y="2024335"/>
              <a:ext cx="1154485" cy="861800"/>
            </a:xfrm>
            <a:custGeom>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3">
                <a:lumMod val="100000"/>
              </a:schemeClr>
            </a:solidFill>
            <a:ln>
              <a:noFill/>
            </a:ln>
          </p:spPr>
          <p:txBody>
            <a:bodyPr anchor="ctr"/>
            <a:lstStyle/>
            <a:p>
              <a:pPr algn="ctr"/>
              <a:endParaRPr sz="1600">
                <a:solidFill>
                  <a:schemeClr val="bg1">
                    <a:lumMod val="50000"/>
                  </a:schemeClr>
                </a:solidFill>
                <a:latin typeface="+mj-ea"/>
                <a:ea typeface="+mj-ea"/>
              </a:endParaRPr>
            </a:p>
          </p:txBody>
        </p:sp>
        <p:sp>
          <p:nvSpPr>
            <p:cNvPr id="15" name="任意多边形: 形状 14"/>
            <p:cNvSpPr/>
            <p:nvPr/>
          </p:nvSpPr>
          <p:spPr>
            <a:xfrm>
              <a:off x="5464636" y="2317256"/>
              <a:ext cx="275958" cy="275957"/>
            </a:xfrm>
            <a:custGeom>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sz="1600">
                <a:solidFill>
                  <a:schemeClr val="bg1">
                    <a:lumMod val="50000"/>
                  </a:schemeClr>
                </a:solidFill>
                <a:latin typeface="+mj-ea"/>
                <a:ea typeface="+mj-ea"/>
              </a:endParaRPr>
            </a:p>
          </p:txBody>
        </p:sp>
        <p:grpSp>
          <p:nvGrpSpPr>
            <p:cNvPr id="19" name="组合 17"/>
            <p:cNvGrpSpPr/>
            <p:nvPr/>
          </p:nvGrpSpPr>
          <p:grpSpPr>
            <a:xfrm>
              <a:off x="4756364" y="1356618"/>
              <a:ext cx="1692638" cy="755976"/>
              <a:chOff x="6452888" y="1907073"/>
              <a:chExt cx="2256851" cy="1007968"/>
            </a:xfrm>
          </p:grpSpPr>
          <p:sp>
            <p:nvSpPr>
              <p:cNvPr id="22" name="矩形 21"/>
              <p:cNvSpPr/>
              <p:nvPr/>
            </p:nvSpPr>
            <p:spPr>
              <a:xfrm>
                <a:off x="6452888" y="1907073"/>
                <a:ext cx="2256851" cy="246221"/>
              </a:xfrm>
              <a:prstGeom prst="rect">
                <a:avLst/>
              </a:prstGeom>
            </p:spPr>
            <p:txBody>
              <a:bodyPr wrap="none" lIns="144000" tIns="0" rIns="144000" bIns="0">
                <a:normAutofit fontScale="92500" lnSpcReduction="10000"/>
              </a:bodyPr>
              <a:lstStyle/>
              <a:p>
                <a:pPr algn="ctr"/>
                <a:r>
                  <a:rPr lang="zh-CN" altLang="en-US" sz="1400" b="1">
                    <a:solidFill>
                      <a:schemeClr val="bg1">
                        <a:lumMod val="50000"/>
                      </a:schemeClr>
                    </a:solidFill>
                    <a:latin typeface="+mj-ea"/>
                    <a:ea typeface="+mj-ea"/>
                  </a:rPr>
                  <a:t>标题文本预设</a:t>
                </a:r>
              </a:p>
            </p:txBody>
          </p:sp>
          <p:sp>
            <p:nvSpPr>
              <p:cNvPr id="23" name="矩形 22"/>
              <p:cNvSpPr/>
              <p:nvPr/>
            </p:nvSpPr>
            <p:spPr>
              <a:xfrm>
                <a:off x="6452888" y="2153294"/>
                <a:ext cx="2256851" cy="761747"/>
              </a:xfrm>
              <a:prstGeom prst="rect">
                <a:avLst/>
              </a:prstGeom>
            </p:spPr>
            <p:txBody>
              <a:bodyPr wrap="square" lIns="144000" tIns="0" rIns="144000" bIns="0">
                <a:noAutofit/>
              </a:bodyPr>
              <a:lstStyle/>
              <a:p>
                <a:pPr algn="ctr">
                  <a:lnSpc>
                    <a:spcPct val="120000"/>
                  </a:lnSpc>
                </a:pPr>
                <a:r>
                  <a:rPr lang="zh-CN" altLang="en-US" sz="1050">
                    <a:solidFill>
                      <a:schemeClr val="bg1">
                        <a:lumMod val="50000"/>
                      </a:schemeClr>
                    </a:solidFill>
                    <a:latin typeface="+mj-ea"/>
                    <a:ea typeface="+mj-ea"/>
                  </a:rPr>
                  <a:t>此部分内容作为文字排版占位显示</a:t>
                </a:r>
                <a:br>
                  <a:rPr lang="zh-CN" altLang="en-US" sz="1050">
                    <a:solidFill>
                      <a:schemeClr val="bg1">
                        <a:lumMod val="50000"/>
                      </a:schemeClr>
                    </a:solidFill>
                    <a:latin typeface="+mj-ea"/>
                    <a:ea typeface="+mj-ea"/>
                  </a:rPr>
                </a:br>
                <a:r>
                  <a:rPr lang="zh-CN" altLang="en-US" sz="1050">
                    <a:solidFill>
                      <a:schemeClr val="bg1">
                        <a:lumMod val="50000"/>
                      </a:schemeClr>
                    </a:solidFill>
                    <a:latin typeface="+mj-ea"/>
                    <a:ea typeface="+mj-ea"/>
                  </a:rPr>
                  <a:t>（建议使用主题字体）</a:t>
                </a:r>
              </a:p>
            </p:txBody>
          </p:sp>
        </p:grpSp>
      </p:grpSp>
      <p:grpSp>
        <p:nvGrpSpPr>
          <p:cNvPr id="29" name="组合 31"/>
          <p:cNvGrpSpPr/>
          <p:nvPr/>
        </p:nvGrpSpPr>
        <p:grpSpPr>
          <a:xfrm>
            <a:off x="6817525" y="1059582"/>
            <a:ext cx="1692638" cy="3479841"/>
            <a:chOff x="6817525" y="1059582"/>
            <a:chExt cx="1692638" cy="3479841"/>
          </a:xfrm>
        </p:grpSpPr>
        <p:grpSp>
          <p:nvGrpSpPr>
            <p:cNvPr id="30" name="组合 30"/>
            <p:cNvGrpSpPr/>
            <p:nvPr/>
          </p:nvGrpSpPr>
          <p:grpSpPr>
            <a:xfrm>
              <a:off x="7086602" y="1727299"/>
              <a:ext cx="1154485" cy="2812124"/>
              <a:chOff x="7086602" y="1727299"/>
              <a:chExt cx="1154485" cy="2812124"/>
            </a:xfrm>
          </p:grpSpPr>
          <p:sp>
            <p:nvSpPr>
              <p:cNvPr id="4" name="任意多边形: 形状 3"/>
              <p:cNvSpPr/>
              <p:nvPr/>
            </p:nvSpPr>
            <p:spPr bwMode="auto">
              <a:xfrm>
                <a:off x="7333832" y="2406188"/>
                <a:ext cx="660024" cy="2133235"/>
              </a:xfrm>
              <a:custGeom>
                <a:gdLst>
                  <a:gd name="connsiteX0" fmla="*/ 108012 w 1224024"/>
                  <a:gd name="connsiteY0" fmla="*/ 2412265 h 2844313"/>
                  <a:gd name="connsiteX1" fmla="*/ 108012 w 1224024"/>
                  <a:gd name="connsiteY1" fmla="*/ 2592289 h 2844313"/>
                  <a:gd name="connsiteX2" fmla="*/ 1116012 w 1224024"/>
                  <a:gd name="connsiteY2" fmla="*/ 2592289 h 2844313"/>
                  <a:gd name="connsiteX3" fmla="*/ 1116012 w 1224024"/>
                  <a:gd name="connsiteY3" fmla="*/ 2412265 h 2844313"/>
                  <a:gd name="connsiteX4" fmla="*/ 108012 w 1224024"/>
                  <a:gd name="connsiteY4" fmla="*/ 2196241 h 2844313"/>
                  <a:gd name="connsiteX5" fmla="*/ 108012 w 1224024"/>
                  <a:gd name="connsiteY5" fmla="*/ 2376265 h 2844313"/>
                  <a:gd name="connsiteX6" fmla="*/ 1116012 w 1224024"/>
                  <a:gd name="connsiteY6" fmla="*/ 2376265 h 2844313"/>
                  <a:gd name="connsiteX7" fmla="*/ 1116012 w 1224024"/>
                  <a:gd name="connsiteY7" fmla="*/ 2196241 h 2844313"/>
                  <a:gd name="connsiteX8" fmla="*/ 108012 w 1224024"/>
                  <a:gd name="connsiteY8" fmla="*/ 1980217 h 2844313"/>
                  <a:gd name="connsiteX9" fmla="*/ 108012 w 1224024"/>
                  <a:gd name="connsiteY9" fmla="*/ 2160241 h 2844313"/>
                  <a:gd name="connsiteX10" fmla="*/ 1116012 w 1224024"/>
                  <a:gd name="connsiteY10" fmla="*/ 2160241 h 2844313"/>
                  <a:gd name="connsiteX11" fmla="*/ 1116012 w 1224024"/>
                  <a:gd name="connsiteY11" fmla="*/ 1980217 h 2844313"/>
                  <a:gd name="connsiteX12" fmla="*/ 108012 w 1224024"/>
                  <a:gd name="connsiteY12" fmla="*/ 1764193 h 2844313"/>
                  <a:gd name="connsiteX13" fmla="*/ 108012 w 1224024"/>
                  <a:gd name="connsiteY13" fmla="*/ 1944217 h 2844313"/>
                  <a:gd name="connsiteX14" fmla="*/ 1116012 w 1224024"/>
                  <a:gd name="connsiteY14" fmla="*/ 1944217 h 2844313"/>
                  <a:gd name="connsiteX15" fmla="*/ 1116012 w 1224024"/>
                  <a:gd name="connsiteY15" fmla="*/ 1764193 h 2844313"/>
                  <a:gd name="connsiteX16" fmla="*/ 108012 w 1224024"/>
                  <a:gd name="connsiteY16" fmla="*/ 1548169 h 2844313"/>
                  <a:gd name="connsiteX17" fmla="*/ 108012 w 1224024"/>
                  <a:gd name="connsiteY17" fmla="*/ 1728193 h 2844313"/>
                  <a:gd name="connsiteX18" fmla="*/ 1116012 w 1224024"/>
                  <a:gd name="connsiteY18" fmla="*/ 1728193 h 2844313"/>
                  <a:gd name="connsiteX19" fmla="*/ 1116012 w 1224024"/>
                  <a:gd name="connsiteY19" fmla="*/ 1548169 h 2844313"/>
                  <a:gd name="connsiteX20" fmla="*/ 108012 w 1224024"/>
                  <a:gd name="connsiteY20" fmla="*/ 1332145 h 2844313"/>
                  <a:gd name="connsiteX21" fmla="*/ 108012 w 1224024"/>
                  <a:gd name="connsiteY21" fmla="*/ 1512169 h 2844313"/>
                  <a:gd name="connsiteX22" fmla="*/ 1116012 w 1224024"/>
                  <a:gd name="connsiteY22" fmla="*/ 1512169 h 2844313"/>
                  <a:gd name="connsiteX23" fmla="*/ 1116012 w 1224024"/>
                  <a:gd name="connsiteY23" fmla="*/ 1332145 h 2844313"/>
                  <a:gd name="connsiteX24" fmla="*/ 108012 w 1224024"/>
                  <a:gd name="connsiteY24" fmla="*/ 1116121 h 2844313"/>
                  <a:gd name="connsiteX25" fmla="*/ 108012 w 1224024"/>
                  <a:gd name="connsiteY25" fmla="*/ 1296145 h 2844313"/>
                  <a:gd name="connsiteX26" fmla="*/ 1116012 w 1224024"/>
                  <a:gd name="connsiteY26" fmla="*/ 1296145 h 2844313"/>
                  <a:gd name="connsiteX27" fmla="*/ 1116012 w 1224024"/>
                  <a:gd name="connsiteY27" fmla="*/ 1116121 h 2844313"/>
                  <a:gd name="connsiteX28" fmla="*/ 108012 w 1224024"/>
                  <a:gd name="connsiteY28" fmla="*/ 900097 h 2844313"/>
                  <a:gd name="connsiteX29" fmla="*/ 108012 w 1224024"/>
                  <a:gd name="connsiteY29" fmla="*/ 1080121 h 2844313"/>
                  <a:gd name="connsiteX30" fmla="*/ 1116012 w 1224024"/>
                  <a:gd name="connsiteY30" fmla="*/ 1080121 h 2844313"/>
                  <a:gd name="connsiteX31" fmla="*/ 1116012 w 1224024"/>
                  <a:gd name="connsiteY31" fmla="*/ 900097 h 2844313"/>
                  <a:gd name="connsiteX32" fmla="*/ 108012 w 1224024"/>
                  <a:gd name="connsiteY32" fmla="*/ 684073 h 2844313"/>
                  <a:gd name="connsiteX33" fmla="*/ 108012 w 1224024"/>
                  <a:gd name="connsiteY33" fmla="*/ 864097 h 2844313"/>
                  <a:gd name="connsiteX34" fmla="*/ 1116012 w 1224024"/>
                  <a:gd name="connsiteY34" fmla="*/ 864097 h 2844313"/>
                  <a:gd name="connsiteX35" fmla="*/ 1116012 w 1224024"/>
                  <a:gd name="connsiteY35" fmla="*/ 684073 h 2844313"/>
                  <a:gd name="connsiteX36" fmla="*/ 108012 w 1224024"/>
                  <a:gd name="connsiteY36" fmla="*/ 468049 h 2844313"/>
                  <a:gd name="connsiteX37" fmla="*/ 108012 w 1224024"/>
                  <a:gd name="connsiteY37" fmla="*/ 648073 h 2844313"/>
                  <a:gd name="connsiteX38" fmla="*/ 1116012 w 1224024"/>
                  <a:gd name="connsiteY38" fmla="*/ 648073 h 2844313"/>
                  <a:gd name="connsiteX39" fmla="*/ 1116012 w 1224024"/>
                  <a:gd name="connsiteY39" fmla="*/ 468049 h 2844313"/>
                  <a:gd name="connsiteX40" fmla="*/ 108012 w 1224024"/>
                  <a:gd name="connsiteY40" fmla="*/ 252025 h 2844313"/>
                  <a:gd name="connsiteX41" fmla="*/ 108012 w 1224024"/>
                  <a:gd name="connsiteY41" fmla="*/ 432049 h 2844313"/>
                  <a:gd name="connsiteX42" fmla="*/ 1116012 w 1224024"/>
                  <a:gd name="connsiteY42" fmla="*/ 432049 h 2844313"/>
                  <a:gd name="connsiteX43" fmla="*/ 1116012 w 1224024"/>
                  <a:gd name="connsiteY43" fmla="*/ 252025 h 2844313"/>
                  <a:gd name="connsiteX44" fmla="*/ 0 w 1224024"/>
                  <a:gd name="connsiteY44" fmla="*/ 0 h 2844313"/>
                  <a:gd name="connsiteX45" fmla="*/ 108012 w 1224024"/>
                  <a:gd name="connsiteY45" fmla="*/ 0 h 2844313"/>
                  <a:gd name="connsiteX46" fmla="*/ 108012 w 1224024"/>
                  <a:gd name="connsiteY46" fmla="*/ 216025 h 2844313"/>
                  <a:gd name="connsiteX47" fmla="*/ 1116012 w 1224024"/>
                  <a:gd name="connsiteY47" fmla="*/ 216025 h 2844313"/>
                  <a:gd name="connsiteX48" fmla="*/ 1116012 w 1224024"/>
                  <a:gd name="connsiteY48" fmla="*/ 0 h 2844313"/>
                  <a:gd name="connsiteX49" fmla="*/ 1224024 w 1224024"/>
                  <a:gd name="connsiteY49" fmla="*/ 0 h 2844313"/>
                  <a:gd name="connsiteX50" fmla="*/ 1224024 w 1224024"/>
                  <a:gd name="connsiteY50" fmla="*/ 2844313 h 2844313"/>
                  <a:gd name="connsiteX51" fmla="*/ 1116012 w 1224024"/>
                  <a:gd name="connsiteY51" fmla="*/ 2844313 h 2844313"/>
                  <a:gd name="connsiteX52" fmla="*/ 1116012 w 1224024"/>
                  <a:gd name="connsiteY52" fmla="*/ 2628289 h 2844313"/>
                  <a:gd name="connsiteX53" fmla="*/ 108012 w 1224024"/>
                  <a:gd name="connsiteY53" fmla="*/ 2628289 h 2844313"/>
                  <a:gd name="connsiteX54" fmla="*/ 108012 w 1224024"/>
                  <a:gd name="connsiteY54" fmla="*/ 2844313 h 2844313"/>
                  <a:gd name="connsiteX55" fmla="*/ 0 w 1224024"/>
                  <a:gd name="connsiteY55" fmla="*/ 2844313 h 28443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4024" h="2844313">
                    <a:moveTo>
                      <a:pt x="108012" y="2412265"/>
                    </a:moveTo>
                    <a:lnTo>
                      <a:pt x="108012" y="2592289"/>
                    </a:lnTo>
                    <a:lnTo>
                      <a:pt x="1116012" y="2592289"/>
                    </a:lnTo>
                    <a:lnTo>
                      <a:pt x="1116012" y="2412265"/>
                    </a:lnTo>
                    <a:close/>
                    <a:moveTo>
                      <a:pt x="108012" y="2196241"/>
                    </a:moveTo>
                    <a:lnTo>
                      <a:pt x="108012" y="2376265"/>
                    </a:lnTo>
                    <a:lnTo>
                      <a:pt x="1116012" y="2376265"/>
                    </a:lnTo>
                    <a:lnTo>
                      <a:pt x="1116012" y="2196241"/>
                    </a:lnTo>
                    <a:close/>
                    <a:moveTo>
                      <a:pt x="108012" y="1980217"/>
                    </a:moveTo>
                    <a:lnTo>
                      <a:pt x="108012" y="2160241"/>
                    </a:lnTo>
                    <a:lnTo>
                      <a:pt x="1116012" y="2160241"/>
                    </a:lnTo>
                    <a:lnTo>
                      <a:pt x="1116012" y="1980217"/>
                    </a:lnTo>
                    <a:close/>
                    <a:moveTo>
                      <a:pt x="108012" y="1764193"/>
                    </a:moveTo>
                    <a:lnTo>
                      <a:pt x="108012" y="1944217"/>
                    </a:lnTo>
                    <a:lnTo>
                      <a:pt x="1116012" y="1944217"/>
                    </a:lnTo>
                    <a:lnTo>
                      <a:pt x="1116012" y="1764193"/>
                    </a:lnTo>
                    <a:close/>
                    <a:moveTo>
                      <a:pt x="108012" y="1548169"/>
                    </a:moveTo>
                    <a:lnTo>
                      <a:pt x="108012" y="1728193"/>
                    </a:lnTo>
                    <a:lnTo>
                      <a:pt x="1116012" y="1728193"/>
                    </a:lnTo>
                    <a:lnTo>
                      <a:pt x="1116012" y="1548169"/>
                    </a:lnTo>
                    <a:close/>
                    <a:moveTo>
                      <a:pt x="108012" y="1332145"/>
                    </a:moveTo>
                    <a:lnTo>
                      <a:pt x="108012" y="1512169"/>
                    </a:lnTo>
                    <a:lnTo>
                      <a:pt x="1116012" y="1512169"/>
                    </a:lnTo>
                    <a:lnTo>
                      <a:pt x="1116012" y="1332145"/>
                    </a:lnTo>
                    <a:close/>
                    <a:moveTo>
                      <a:pt x="108012" y="1116121"/>
                    </a:moveTo>
                    <a:lnTo>
                      <a:pt x="108012" y="1296145"/>
                    </a:lnTo>
                    <a:lnTo>
                      <a:pt x="1116012" y="1296145"/>
                    </a:lnTo>
                    <a:lnTo>
                      <a:pt x="1116012" y="1116121"/>
                    </a:lnTo>
                    <a:close/>
                    <a:moveTo>
                      <a:pt x="108012" y="900097"/>
                    </a:moveTo>
                    <a:lnTo>
                      <a:pt x="108012" y="1080121"/>
                    </a:lnTo>
                    <a:lnTo>
                      <a:pt x="1116012" y="1080121"/>
                    </a:lnTo>
                    <a:lnTo>
                      <a:pt x="1116012" y="900097"/>
                    </a:lnTo>
                    <a:close/>
                    <a:moveTo>
                      <a:pt x="108012" y="684073"/>
                    </a:moveTo>
                    <a:lnTo>
                      <a:pt x="108012" y="864097"/>
                    </a:lnTo>
                    <a:lnTo>
                      <a:pt x="1116012" y="864097"/>
                    </a:lnTo>
                    <a:lnTo>
                      <a:pt x="1116012" y="684073"/>
                    </a:lnTo>
                    <a:close/>
                    <a:moveTo>
                      <a:pt x="108012" y="468049"/>
                    </a:moveTo>
                    <a:lnTo>
                      <a:pt x="108012" y="648073"/>
                    </a:lnTo>
                    <a:lnTo>
                      <a:pt x="1116012" y="648073"/>
                    </a:lnTo>
                    <a:lnTo>
                      <a:pt x="1116012" y="468049"/>
                    </a:lnTo>
                    <a:close/>
                    <a:moveTo>
                      <a:pt x="108012" y="252025"/>
                    </a:moveTo>
                    <a:lnTo>
                      <a:pt x="108012" y="432049"/>
                    </a:lnTo>
                    <a:lnTo>
                      <a:pt x="1116012" y="432049"/>
                    </a:lnTo>
                    <a:lnTo>
                      <a:pt x="1116012" y="252025"/>
                    </a:lnTo>
                    <a:close/>
                    <a:moveTo>
                      <a:pt x="0" y="0"/>
                    </a:moveTo>
                    <a:lnTo>
                      <a:pt x="108012" y="0"/>
                    </a:lnTo>
                    <a:lnTo>
                      <a:pt x="108012" y="216025"/>
                    </a:lnTo>
                    <a:lnTo>
                      <a:pt x="1116012" y="216025"/>
                    </a:lnTo>
                    <a:lnTo>
                      <a:pt x="1116012" y="0"/>
                    </a:lnTo>
                    <a:lnTo>
                      <a:pt x="1224024" y="0"/>
                    </a:lnTo>
                    <a:lnTo>
                      <a:pt x="1224024" y="2844313"/>
                    </a:lnTo>
                    <a:lnTo>
                      <a:pt x="1116012" y="2844313"/>
                    </a:lnTo>
                    <a:lnTo>
                      <a:pt x="1116012" y="2628289"/>
                    </a:lnTo>
                    <a:lnTo>
                      <a:pt x="108012" y="2628289"/>
                    </a:lnTo>
                    <a:lnTo>
                      <a:pt x="108012" y="2844313"/>
                    </a:lnTo>
                    <a:lnTo>
                      <a:pt x="0" y="2844313"/>
                    </a:lnTo>
                    <a:close/>
                  </a:path>
                </a:pathLst>
              </a:custGeom>
              <a:solidFill>
                <a:schemeClr val="accent4"/>
              </a:solidFill>
              <a:ln w="19050">
                <a:noFill/>
                <a:round/>
              </a:ln>
            </p:spPr>
            <p:txBody>
              <a:bodyPr anchor="ctr"/>
              <a:lstStyle/>
              <a:p>
                <a:pPr algn="ctr"/>
                <a:endParaRPr sz="1600">
                  <a:solidFill>
                    <a:schemeClr val="bg1">
                      <a:lumMod val="50000"/>
                    </a:schemeClr>
                  </a:solidFill>
                  <a:latin typeface="+mj-ea"/>
                  <a:ea typeface="+mj-ea"/>
                </a:endParaRPr>
              </a:p>
            </p:txBody>
          </p:sp>
          <p:sp>
            <p:nvSpPr>
              <p:cNvPr id="11" name="任意多边形: 形状 10"/>
              <p:cNvSpPr>
                <a:spLocks noChangeAspect="1"/>
              </p:cNvSpPr>
              <p:nvPr/>
            </p:nvSpPr>
            <p:spPr bwMode="auto">
              <a:xfrm>
                <a:off x="7086602" y="1727299"/>
                <a:ext cx="1154485" cy="861800"/>
              </a:xfrm>
              <a:custGeom>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4">
                  <a:lumMod val="100000"/>
                </a:schemeClr>
              </a:solidFill>
              <a:ln>
                <a:noFill/>
              </a:ln>
            </p:spPr>
            <p:txBody>
              <a:bodyPr anchor="ctr"/>
              <a:lstStyle/>
              <a:p>
                <a:pPr algn="ctr"/>
                <a:endParaRPr sz="1600">
                  <a:solidFill>
                    <a:schemeClr val="bg1">
                      <a:lumMod val="50000"/>
                    </a:schemeClr>
                  </a:solidFill>
                  <a:latin typeface="+mj-ea"/>
                  <a:ea typeface="+mj-ea"/>
                </a:endParaRPr>
              </a:p>
            </p:txBody>
          </p:sp>
          <p:sp>
            <p:nvSpPr>
              <p:cNvPr id="13" name="任意多边形: 形状 12"/>
              <p:cNvSpPr/>
              <p:nvPr/>
            </p:nvSpPr>
            <p:spPr bwMode="auto">
              <a:xfrm>
                <a:off x="7525865" y="2020220"/>
                <a:ext cx="275958" cy="275957"/>
              </a:xfrm>
              <a:custGeom>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sz="1600">
                  <a:solidFill>
                    <a:schemeClr val="bg1">
                      <a:lumMod val="50000"/>
                    </a:schemeClr>
                  </a:solidFill>
                  <a:latin typeface="+mj-ea"/>
                  <a:ea typeface="+mj-ea"/>
                </a:endParaRPr>
              </a:p>
            </p:txBody>
          </p:sp>
        </p:grpSp>
        <p:grpSp>
          <p:nvGrpSpPr>
            <p:cNvPr id="31" name="组合 18"/>
            <p:cNvGrpSpPr/>
            <p:nvPr/>
          </p:nvGrpSpPr>
          <p:grpSpPr>
            <a:xfrm>
              <a:off x="6817525" y="1059582"/>
              <a:ext cx="1692638" cy="755976"/>
              <a:chOff x="9442007" y="1907073"/>
              <a:chExt cx="2256851" cy="1007968"/>
            </a:xfrm>
          </p:grpSpPr>
          <p:sp>
            <p:nvSpPr>
              <p:cNvPr id="20" name="矩形 19"/>
              <p:cNvSpPr/>
              <p:nvPr/>
            </p:nvSpPr>
            <p:spPr>
              <a:xfrm>
                <a:off x="9442007" y="1907073"/>
                <a:ext cx="2256851" cy="246221"/>
              </a:xfrm>
              <a:prstGeom prst="rect">
                <a:avLst/>
              </a:prstGeom>
            </p:spPr>
            <p:txBody>
              <a:bodyPr wrap="none" lIns="144000" tIns="0" rIns="144000" bIns="0">
                <a:normAutofit fontScale="92500" lnSpcReduction="10000"/>
              </a:bodyPr>
              <a:lstStyle/>
              <a:p>
                <a:pPr algn="ctr"/>
                <a:r>
                  <a:rPr lang="zh-CN" altLang="en-US" sz="1400" b="1">
                    <a:solidFill>
                      <a:schemeClr val="bg1">
                        <a:lumMod val="50000"/>
                      </a:schemeClr>
                    </a:solidFill>
                    <a:latin typeface="+mj-ea"/>
                    <a:ea typeface="+mj-ea"/>
                  </a:rPr>
                  <a:t>标题文本预设</a:t>
                </a:r>
              </a:p>
            </p:txBody>
          </p:sp>
          <p:sp>
            <p:nvSpPr>
              <p:cNvPr id="21" name="矩形 20"/>
              <p:cNvSpPr/>
              <p:nvPr/>
            </p:nvSpPr>
            <p:spPr>
              <a:xfrm>
                <a:off x="9442007" y="2153294"/>
                <a:ext cx="2256851" cy="761747"/>
              </a:xfrm>
              <a:prstGeom prst="rect">
                <a:avLst/>
              </a:prstGeom>
            </p:spPr>
            <p:txBody>
              <a:bodyPr wrap="square" lIns="144000" tIns="0" rIns="144000" bIns="0">
                <a:noAutofit/>
              </a:bodyPr>
              <a:lstStyle/>
              <a:p>
                <a:pPr algn="ctr">
                  <a:lnSpc>
                    <a:spcPct val="120000"/>
                  </a:lnSpc>
                </a:pPr>
                <a:r>
                  <a:rPr lang="zh-CN" altLang="en-US" sz="1050">
                    <a:solidFill>
                      <a:schemeClr val="bg1">
                        <a:lumMod val="50000"/>
                      </a:schemeClr>
                    </a:solidFill>
                    <a:latin typeface="+mj-ea"/>
                    <a:ea typeface="+mj-ea"/>
                  </a:rPr>
                  <a:t>此部分内容作为文字排版占位显示</a:t>
                </a:r>
                <a:br>
                  <a:rPr lang="zh-CN" altLang="en-US" sz="1050">
                    <a:solidFill>
                      <a:schemeClr val="bg1">
                        <a:lumMod val="50000"/>
                      </a:schemeClr>
                    </a:solidFill>
                    <a:latin typeface="+mj-ea"/>
                    <a:ea typeface="+mj-ea"/>
                  </a:rPr>
                </a:br>
                <a:r>
                  <a:rPr lang="zh-CN" altLang="en-US" sz="1050">
                    <a:solidFill>
                      <a:schemeClr val="bg1">
                        <a:lumMod val="50000"/>
                      </a:schemeClr>
                    </a:solidFill>
                    <a:latin typeface="+mj-ea"/>
                    <a:ea typeface="+mj-ea"/>
                  </a:rPr>
                  <a:t>（建议使用主题字体）</a:t>
                </a:r>
              </a:p>
            </p:txBody>
          </p:sp>
        </p:grpSp>
      </p:grpSp>
      <p:sp>
        <p:nvSpPr>
          <p:cNvPr id="32" name="文本框 31"/>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0" p14:dur="1500">
        <p:cover/>
      </p:transition>
    </mc:Choice>
    <mc:Fallback>
      <p:transition spd="slow" advClick="0" advTm="0">
        <p:cov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16245" r="16245"/>
          <a:stretch>
            <a:fillRect/>
          </a:stretch>
        </p:blipFill>
        <p:spPr>
          <a:xfrm>
            <a:off x="0" y="0"/>
            <a:ext cx="9144000" cy="5143500"/>
          </a:xfrm>
          <a:prstGeom prst="rect">
            <a:avLst/>
          </a:prstGeom>
        </p:spPr>
      </p:pic>
      <p:sp>
        <p:nvSpPr>
          <p:cNvPr id="10" name="矩形 9"/>
          <p:cNvSpPr/>
          <p:nvPr/>
        </p:nvSpPr>
        <p:spPr>
          <a:xfrm>
            <a:off x="656035" y="1349828"/>
            <a:ext cx="7831931" cy="2699657"/>
          </a:xfrm>
          <a:prstGeom prst="rect">
            <a:avLst/>
          </a:prstGeom>
          <a:solidFill>
            <a:schemeClr val="bg1"/>
          </a:solidFill>
          <a:ln>
            <a:noFill/>
          </a:ln>
          <a:effectLst>
            <a:outerShdw blurRad="2667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1691680" y="1707654"/>
            <a:ext cx="2457315" cy="715581"/>
          </a:xfrm>
          <a:prstGeom prst="rect">
            <a:avLst/>
          </a:prstGeom>
          <a:noFill/>
        </p:spPr>
        <p:txBody>
          <a:bodyPr wrap="square" rtlCol="0">
            <a:spAutoFit/>
          </a:bodyPr>
          <a:lstStyle/>
          <a:p>
            <a:r>
              <a:rPr lang="en-US" altLang="zh-CN" sz="4050" b="1" i="1">
                <a:solidFill>
                  <a:schemeClr val="accent3"/>
                </a:solidFill>
                <a:latin typeface="Century Gothic" panose="020b0502020202020204" pitchFamily="34" charset="0"/>
              </a:rPr>
              <a:t>PART 02</a:t>
            </a:r>
            <a:endParaRPr lang="zh-CN" altLang="en-US" sz="4050" i="1">
              <a:solidFill>
                <a:schemeClr val="accent3"/>
              </a:solidFill>
              <a:latin typeface="Century Gothic" panose="020b0502020202020204" pitchFamily="34" charset="0"/>
            </a:endParaRPr>
          </a:p>
        </p:txBody>
      </p:sp>
      <p:sp>
        <p:nvSpPr>
          <p:cNvPr id="6" name="文本框 5"/>
          <p:cNvSpPr txBox="1"/>
          <p:nvPr/>
        </p:nvSpPr>
        <p:spPr>
          <a:xfrm>
            <a:off x="1698822" y="3044006"/>
            <a:ext cx="5507191" cy="46051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a:solidFill>
                  <a:schemeClr val="tx1">
                    <a:lumMod val="75000"/>
                    <a:lumOff val="2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a:t>
            </a:r>
          </a:p>
        </p:txBody>
      </p:sp>
      <p:cxnSp>
        <p:nvCxnSpPr>
          <p:cNvPr id="7" name="直接连接符 6"/>
          <p:cNvCxnSpPr/>
          <p:nvPr/>
        </p:nvCxnSpPr>
        <p:spPr>
          <a:xfrm>
            <a:off x="1770257" y="2971153"/>
            <a:ext cx="378259" cy="0"/>
          </a:xfrm>
          <a:prstGeom prst="line">
            <a:avLst/>
          </a:prstGeom>
          <a:solidFill>
            <a:srgbClr val="080808"/>
          </a:solidFill>
          <a:ln w="254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sp>
        <p:nvSpPr>
          <p:cNvPr id="8" name="文本框 7"/>
          <p:cNvSpPr txBox="1"/>
          <p:nvPr/>
        </p:nvSpPr>
        <p:spPr>
          <a:xfrm>
            <a:off x="1691679" y="2487932"/>
            <a:ext cx="2537934" cy="449610"/>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100">
                <a:solidFill>
                  <a:schemeClr val="tx1">
                    <a:lumMod val="75000"/>
                    <a:lumOff val="25000"/>
                  </a:schemeClr>
                </a:solidFill>
                <a:latin typeface="造字工房悦黑演示版常规体" pitchFamily="50" charset="-122"/>
                <a:ea typeface="造字工房悦黑演示版常规体" pitchFamily="50" charset="-122"/>
              </a:rPr>
              <a:t>标题文字添加此处</a:t>
            </a:r>
            <a:endParaRPr lang="en-US" altLang="zh-CN" sz="2100">
              <a:solidFill>
                <a:schemeClr val="tx1">
                  <a:lumMod val="75000"/>
                  <a:lumOff val="25000"/>
                </a:schemeClr>
              </a:solidFill>
              <a:latin typeface="造字工房悦黑演示版常规体" pitchFamily="50" charset="-122"/>
              <a:ea typeface="造字工房悦黑演示版常规体" pitchFamily="50" charset="-122"/>
            </a:endParaRPr>
          </a:p>
        </p:txBody>
      </p:sp>
    </p:spTree>
  </p:cSld>
  <p:clrMapOvr>
    <a:masterClrMapping/>
  </p:clrMapOvr>
  <mc:AlternateContent>
    <mc:Choice xmlns:p14="http://schemas.microsoft.com/office/powerpoint/2010/main" Requires="p14">
      <p:transition spd="slow" advClick="0" advTm="0" p14:dur="150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down)">
                                      <p:cBhvr>
                                        <p:cTn id="22" dur="500"/>
                                        <p:tgtEl>
                                          <p:spTgt spid="8"/>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nodeType="afterGroup">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任意多边形 1"/>
          <p:cNvSpPr/>
          <p:nvPr/>
        </p:nvSpPr>
        <p:spPr bwMode="auto">
          <a:xfrm>
            <a:off x="801818" y="2921000"/>
            <a:ext cx="1637976" cy="837596"/>
          </a:xfrm>
          <a:custGeom>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3" name="任意多边形 2"/>
          <p:cNvSpPr/>
          <p:nvPr/>
        </p:nvSpPr>
        <p:spPr bwMode="auto">
          <a:xfrm>
            <a:off x="3708964" y="2921000"/>
            <a:ext cx="1637977" cy="837596"/>
          </a:xfrm>
          <a:custGeom>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3"/>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4" name="任意多边形 3"/>
          <p:cNvSpPr/>
          <p:nvPr/>
        </p:nvSpPr>
        <p:spPr bwMode="auto">
          <a:xfrm>
            <a:off x="6592222" y="2921000"/>
            <a:ext cx="1637976" cy="837596"/>
          </a:xfrm>
          <a:custGeom>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5" name="任意多边形 4"/>
          <p:cNvSpPr/>
          <p:nvPr/>
        </p:nvSpPr>
        <p:spPr bwMode="auto">
          <a:xfrm flipV="1">
            <a:off x="2260616" y="2081894"/>
            <a:ext cx="1637977" cy="839107"/>
          </a:xfrm>
          <a:custGeom>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2"/>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6" name="任意多边形 5"/>
          <p:cNvSpPr/>
          <p:nvPr/>
        </p:nvSpPr>
        <p:spPr bwMode="auto">
          <a:xfrm flipV="1">
            <a:off x="5157311" y="2081894"/>
            <a:ext cx="1637977" cy="839107"/>
          </a:xfrm>
          <a:custGeom>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4"/>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7" name="任意多边形 6"/>
          <p:cNvSpPr/>
          <p:nvPr/>
        </p:nvSpPr>
        <p:spPr bwMode="auto">
          <a:xfrm>
            <a:off x="2247180" y="2921000"/>
            <a:ext cx="1639470" cy="837596"/>
          </a:xfrm>
          <a:custGeom>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2"/>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8" name="任意多边形 7"/>
          <p:cNvSpPr/>
          <p:nvPr/>
        </p:nvSpPr>
        <p:spPr bwMode="auto">
          <a:xfrm>
            <a:off x="5145367" y="2921000"/>
            <a:ext cx="1637977" cy="837596"/>
          </a:xfrm>
          <a:custGeom>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4"/>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9" name="任意多边形 8"/>
          <p:cNvSpPr/>
          <p:nvPr/>
        </p:nvSpPr>
        <p:spPr bwMode="auto">
          <a:xfrm flipV="1">
            <a:off x="801818" y="2081894"/>
            <a:ext cx="1637976" cy="839107"/>
          </a:xfrm>
          <a:custGeom>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10" name="任意多边形 9"/>
          <p:cNvSpPr/>
          <p:nvPr/>
        </p:nvSpPr>
        <p:spPr bwMode="auto">
          <a:xfrm flipV="1">
            <a:off x="3697019" y="2081894"/>
            <a:ext cx="1637977" cy="839107"/>
          </a:xfrm>
          <a:custGeom>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3"/>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11" name="任意多边形 10"/>
          <p:cNvSpPr/>
          <p:nvPr/>
        </p:nvSpPr>
        <p:spPr bwMode="auto">
          <a:xfrm flipV="1">
            <a:off x="6592222" y="2081894"/>
            <a:ext cx="1637976" cy="839107"/>
          </a:xfrm>
          <a:custGeom>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accent1"/>
          </a:solidFill>
          <a:ln w="12700" cap="flat" cmpd="sng" algn="ctr">
            <a:noFill/>
            <a:prstDash val="solid"/>
            <a:miter lim="800000"/>
          </a:ln>
        </p:spPr>
        <p:txBody>
          <a:bodyPr lIns="86388" tIns="43194" rIns="86388" bIns="43194" anchor="ctr"/>
          <a:lstStyle/>
          <a:p>
            <a:endParaRPr lang="zh-CN" altLang="en-US">
              <a:solidFill>
                <a:schemeClr val="bg1">
                  <a:lumMod val="50000"/>
                </a:schemeClr>
              </a:solidFill>
            </a:endParaRPr>
          </a:p>
        </p:txBody>
      </p:sp>
      <p:sp>
        <p:nvSpPr>
          <p:cNvPr id="12" name="文本框 27"/>
          <p:cNvSpPr txBox="1">
            <a:spLocks noChangeArrowheads="1"/>
          </p:cNvSpPr>
          <p:nvPr/>
        </p:nvSpPr>
        <p:spPr bwMode="auto">
          <a:xfrm>
            <a:off x="1245281" y="2574775"/>
            <a:ext cx="736119" cy="700188"/>
          </a:xfrm>
          <a:prstGeom prst="rect">
            <a:avLst/>
          </a:prstGeom>
          <a:noFill/>
          <a:ln w="9525">
            <a:noFill/>
            <a:miter lim="800000"/>
          </a:ln>
        </p:spPr>
        <p:txBody>
          <a:bodyPr lIns="68574" tIns="34288" rIns="68574" bIns="34288">
            <a:spAutoFit/>
          </a:bodyPr>
          <a:lstStyle/>
          <a:p>
            <a:pPr algn="ctr" defTabSz="685165"/>
            <a:r>
              <a:rPr lang="en-US" altLang="zh-CN"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rPr>
              <a:t>01</a:t>
            </a:r>
            <a:endParaRPr lang="zh-CN" altLang="en-US"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3" name="文本框 28"/>
          <p:cNvSpPr txBox="1">
            <a:spLocks noChangeArrowheads="1"/>
          </p:cNvSpPr>
          <p:nvPr/>
        </p:nvSpPr>
        <p:spPr bwMode="auto">
          <a:xfrm>
            <a:off x="2693628" y="2574775"/>
            <a:ext cx="736119" cy="700188"/>
          </a:xfrm>
          <a:prstGeom prst="rect">
            <a:avLst/>
          </a:prstGeom>
          <a:noFill/>
          <a:ln w="9525">
            <a:noFill/>
            <a:miter lim="800000"/>
          </a:ln>
        </p:spPr>
        <p:txBody>
          <a:bodyPr lIns="68574" tIns="34288" rIns="68574" bIns="34288">
            <a:spAutoFit/>
          </a:bodyPr>
          <a:lstStyle/>
          <a:p>
            <a:pPr algn="ctr" defTabSz="685165"/>
            <a:r>
              <a:rPr lang="en-US" altLang="zh-CN"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rPr>
              <a:t>02</a:t>
            </a:r>
            <a:endParaRPr lang="zh-CN" altLang="en-US"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4" name="文本框 29"/>
          <p:cNvSpPr txBox="1">
            <a:spLocks noChangeArrowheads="1"/>
          </p:cNvSpPr>
          <p:nvPr/>
        </p:nvSpPr>
        <p:spPr bwMode="auto">
          <a:xfrm>
            <a:off x="4152428" y="2574775"/>
            <a:ext cx="737612" cy="700188"/>
          </a:xfrm>
          <a:prstGeom prst="rect">
            <a:avLst/>
          </a:prstGeom>
          <a:noFill/>
          <a:ln w="9525">
            <a:noFill/>
            <a:miter lim="800000"/>
          </a:ln>
        </p:spPr>
        <p:txBody>
          <a:bodyPr lIns="68574" tIns="34288" rIns="68574" bIns="34288">
            <a:spAutoFit/>
          </a:bodyPr>
          <a:lstStyle/>
          <a:p>
            <a:pPr algn="ctr" defTabSz="685165"/>
            <a:r>
              <a:rPr lang="en-US" altLang="zh-CN"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rPr>
              <a:t>03</a:t>
            </a:r>
            <a:endParaRPr lang="zh-CN" altLang="en-US"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5" name="文本框 30"/>
          <p:cNvSpPr txBox="1">
            <a:spLocks noChangeArrowheads="1"/>
          </p:cNvSpPr>
          <p:nvPr/>
        </p:nvSpPr>
        <p:spPr bwMode="auto">
          <a:xfrm>
            <a:off x="5626159" y="2574775"/>
            <a:ext cx="737612" cy="700188"/>
          </a:xfrm>
          <a:prstGeom prst="rect">
            <a:avLst/>
          </a:prstGeom>
          <a:noFill/>
          <a:ln w="9525">
            <a:noFill/>
            <a:miter lim="800000"/>
          </a:ln>
        </p:spPr>
        <p:txBody>
          <a:bodyPr lIns="68574" tIns="34288" rIns="68574" bIns="34288">
            <a:spAutoFit/>
          </a:bodyPr>
          <a:lstStyle/>
          <a:p>
            <a:pPr algn="ctr" defTabSz="685165"/>
            <a:r>
              <a:rPr lang="en-US" altLang="zh-CN"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rPr>
              <a:t>04</a:t>
            </a:r>
            <a:endParaRPr lang="zh-CN" altLang="en-US"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6" name="文本框 31"/>
          <p:cNvSpPr txBox="1">
            <a:spLocks noChangeArrowheads="1"/>
          </p:cNvSpPr>
          <p:nvPr/>
        </p:nvSpPr>
        <p:spPr bwMode="auto">
          <a:xfrm>
            <a:off x="7049123" y="2574775"/>
            <a:ext cx="737612" cy="700188"/>
          </a:xfrm>
          <a:prstGeom prst="rect">
            <a:avLst/>
          </a:prstGeom>
          <a:noFill/>
          <a:ln w="9525">
            <a:noFill/>
            <a:miter lim="800000"/>
          </a:ln>
        </p:spPr>
        <p:txBody>
          <a:bodyPr lIns="68574" tIns="34288" rIns="68574" bIns="34288">
            <a:spAutoFit/>
          </a:bodyPr>
          <a:lstStyle/>
          <a:p>
            <a:pPr algn="ctr" defTabSz="685165"/>
            <a:r>
              <a:rPr lang="en-US" altLang="zh-CN"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rPr>
              <a:t>05</a:t>
            </a:r>
            <a:endParaRPr lang="zh-CN" altLang="en-US" sz="4100">
              <a:solidFill>
                <a:schemeClr val="bg1">
                  <a:lumMod val="50000"/>
                </a:schemeClr>
              </a:solidFill>
              <a:latin typeface="Impact" panose="020b0806030902050204" pitchFamily="34" charset="0"/>
              <a:ea typeface="时尚中黑简体" panose="01010104010101010101" pitchFamily="2" charset="-122"/>
              <a:cs typeface="Arial" panose="020b0604020202020204" pitchFamily="34" charset="0"/>
            </a:endParaRPr>
          </a:p>
        </p:txBody>
      </p:sp>
      <p:grpSp>
        <p:nvGrpSpPr>
          <p:cNvPr id="17" name="Group 30"/>
          <p:cNvGrpSpPr/>
          <p:nvPr/>
        </p:nvGrpSpPr>
        <p:grpSpPr>
          <a:xfrm>
            <a:off x="561421" y="1270001"/>
            <a:ext cx="2068002" cy="890512"/>
            <a:chOff x="376" y="840"/>
            <a:chExt cx="1385" cy="589"/>
          </a:xfrm>
        </p:grpSpPr>
        <p:sp>
          <p:nvSpPr>
            <p:cNvPr id="18" name="文本框 32"/>
            <p:cNvSpPr txBox="1">
              <a:spLocks noChangeArrowheads="1"/>
            </p:cNvSpPr>
            <p:nvPr/>
          </p:nvSpPr>
          <p:spPr bwMode="auto">
            <a:xfrm>
              <a:off x="376" y="840"/>
              <a:ext cx="1385" cy="205"/>
            </a:xfrm>
            <a:prstGeom prst="rect">
              <a:avLst/>
            </a:prstGeom>
            <a:noFill/>
            <a:ln w="9525">
              <a:noFill/>
              <a:miter lim="800000"/>
            </a:ln>
          </p:spPr>
          <p:txBody>
            <a:bodyPr lIns="72585" tIns="36293" rIns="72585" bIns="36293">
              <a:spAutoFit/>
            </a:bodyPr>
            <a:lstStyle/>
            <a:p>
              <a:pPr algn="ctr" defTabSz="685165"/>
              <a:r>
                <a:rPr lang="zh-CN" altLang="en-US" sz="1500">
                  <a:solidFill>
                    <a:schemeClr val="bg1">
                      <a:lumMod val="50000"/>
                    </a:schemeClr>
                  </a:solidFill>
                </a:rPr>
                <a:t>点击输入标题</a:t>
              </a:r>
            </a:p>
          </p:txBody>
        </p:sp>
        <p:sp>
          <p:nvSpPr>
            <p:cNvPr id="19" name="矩形 33"/>
            <p:cNvSpPr>
              <a:spLocks noChangeArrowheads="1"/>
            </p:cNvSpPr>
            <p:nvPr/>
          </p:nvSpPr>
          <p:spPr bwMode="auto">
            <a:xfrm>
              <a:off x="399" y="1089"/>
              <a:ext cx="1310" cy="340"/>
            </a:xfrm>
            <a:prstGeom prst="rect">
              <a:avLst/>
            </a:prstGeom>
            <a:noFill/>
            <a:ln w="9525">
              <a:noFill/>
              <a:miter lim="800000"/>
            </a:ln>
          </p:spPr>
          <p:txBody>
            <a:bodyPr lIns="72585" tIns="36293" rIns="72585" bIns="36293">
              <a:spAutoFit/>
            </a:bodyPr>
            <a:lstStyle/>
            <a:p>
              <a:pPr algn="just" defTabSz="685165">
                <a:tabLst>
                  <a:tab pos="1017905"/>
                </a:tabLst>
              </a:pPr>
              <a:r>
                <a:rPr lang="zh-CN" altLang="en-US" sz="700">
                  <a:solidFill>
                    <a:schemeClr val="bg1">
                      <a:lumMod val="50000"/>
                    </a:schemeClr>
                  </a:solidFill>
                </a:rPr>
                <a:t>详写内容</a:t>
              </a:r>
              <a:r>
                <a:rPr lang="en-US" altLang="zh-CN" sz="700">
                  <a:solidFill>
                    <a:schemeClr val="bg1">
                      <a:lumMod val="50000"/>
                    </a:schemeClr>
                  </a:solidFill>
                  <a:latin typeface="微软雅黑" panose="020b0503020204020204" pitchFamily="34" charset="-122"/>
                </a:rPr>
                <a:t>……</a:t>
              </a:r>
              <a:r>
                <a:rPr lang="zh-CN" altLang="en-US" sz="700">
                  <a:solidFill>
                    <a:schemeClr val="bg1">
                      <a:lumMod val="50000"/>
                    </a:schemeClr>
                  </a:solidFill>
                </a:rPr>
                <a:t>点击输入本栏的具体文字，简明扼要的说明分项内容，此为概念图解，请根据您的具体内容酌情修改</a:t>
              </a:r>
              <a:endParaRPr lang="en-US" altLang="zh-CN" sz="700">
                <a:solidFill>
                  <a:schemeClr val="bg1">
                    <a:lumMod val="50000"/>
                  </a:schemeClr>
                </a:solidFill>
              </a:endParaRPr>
            </a:p>
            <a:p>
              <a:pPr algn="just" defTabSz="685165">
                <a:tabLst>
                  <a:tab pos="1017905"/>
                </a:tabLst>
              </a:pPr>
              <a:endParaRPr lang="en-US" altLang="zh-CN" sz="700">
                <a:solidFill>
                  <a:schemeClr val="bg1">
                    <a:lumMod val="50000"/>
                  </a:schemeClr>
                </a:solidFill>
                <a:latin typeface="微软雅黑" panose="020b0503020204020204" pitchFamily="34" charset="-122"/>
                <a:cs typeface="Times New Roman" panose="02020603050405020304" pitchFamily="18" charset="0"/>
              </a:endParaRPr>
            </a:p>
          </p:txBody>
        </p:sp>
      </p:grpSp>
      <p:grpSp>
        <p:nvGrpSpPr>
          <p:cNvPr id="20" name="Group 33"/>
          <p:cNvGrpSpPr/>
          <p:nvPr/>
        </p:nvGrpSpPr>
        <p:grpSpPr>
          <a:xfrm>
            <a:off x="2075467" y="3829657"/>
            <a:ext cx="2068002" cy="889000"/>
            <a:chOff x="1390" y="2533"/>
            <a:chExt cx="1385" cy="588"/>
          </a:xfrm>
        </p:grpSpPr>
        <p:sp>
          <p:nvSpPr>
            <p:cNvPr id="21" name="文本框 34"/>
            <p:cNvSpPr txBox="1">
              <a:spLocks noChangeArrowheads="1"/>
            </p:cNvSpPr>
            <p:nvPr/>
          </p:nvSpPr>
          <p:spPr bwMode="auto">
            <a:xfrm>
              <a:off x="1390" y="2533"/>
              <a:ext cx="1385" cy="205"/>
            </a:xfrm>
            <a:prstGeom prst="rect">
              <a:avLst/>
            </a:prstGeom>
            <a:noFill/>
            <a:ln w="9525">
              <a:noFill/>
              <a:miter lim="800000"/>
            </a:ln>
          </p:spPr>
          <p:txBody>
            <a:bodyPr lIns="72585" tIns="36293" rIns="72585" bIns="36293">
              <a:spAutoFit/>
            </a:bodyPr>
            <a:lstStyle/>
            <a:p>
              <a:pPr algn="ctr" defTabSz="685165"/>
              <a:r>
                <a:rPr lang="zh-CN" altLang="en-US" sz="1500">
                  <a:solidFill>
                    <a:schemeClr val="bg1">
                      <a:lumMod val="50000"/>
                    </a:schemeClr>
                  </a:solidFill>
                </a:rPr>
                <a:t>点击输入标题</a:t>
              </a:r>
            </a:p>
          </p:txBody>
        </p:sp>
        <p:sp>
          <p:nvSpPr>
            <p:cNvPr id="22" name="矩形 35"/>
            <p:cNvSpPr>
              <a:spLocks noChangeArrowheads="1"/>
            </p:cNvSpPr>
            <p:nvPr/>
          </p:nvSpPr>
          <p:spPr bwMode="auto">
            <a:xfrm>
              <a:off x="1413" y="2781"/>
              <a:ext cx="1309" cy="340"/>
            </a:xfrm>
            <a:prstGeom prst="rect">
              <a:avLst/>
            </a:prstGeom>
            <a:noFill/>
            <a:ln w="9525">
              <a:noFill/>
              <a:miter lim="800000"/>
            </a:ln>
          </p:spPr>
          <p:txBody>
            <a:bodyPr lIns="72585" tIns="36293" rIns="72585" bIns="36293">
              <a:spAutoFit/>
            </a:bodyPr>
            <a:lstStyle/>
            <a:p>
              <a:pPr algn="just" defTabSz="685165">
                <a:tabLst>
                  <a:tab pos="1017905"/>
                </a:tabLst>
              </a:pPr>
              <a:r>
                <a:rPr lang="zh-CN" altLang="en-US" sz="700">
                  <a:solidFill>
                    <a:schemeClr val="bg1">
                      <a:lumMod val="50000"/>
                    </a:schemeClr>
                  </a:solidFill>
                </a:rPr>
                <a:t>详写内容</a:t>
              </a:r>
              <a:r>
                <a:rPr lang="en-US" altLang="zh-CN" sz="700">
                  <a:solidFill>
                    <a:schemeClr val="bg1">
                      <a:lumMod val="50000"/>
                    </a:schemeClr>
                  </a:solidFill>
                  <a:latin typeface="微软雅黑" panose="020b0503020204020204" pitchFamily="34" charset="-122"/>
                </a:rPr>
                <a:t>……</a:t>
              </a:r>
              <a:r>
                <a:rPr lang="zh-CN" altLang="en-US" sz="700">
                  <a:solidFill>
                    <a:schemeClr val="bg1">
                      <a:lumMod val="50000"/>
                    </a:schemeClr>
                  </a:solidFill>
                </a:rPr>
                <a:t>点击输入本栏的具体文字，简明扼要的说明分项内容，此为概念图解，请根据您的具体内容酌情修改</a:t>
              </a:r>
              <a:endParaRPr lang="en-US" altLang="zh-CN" sz="700">
                <a:solidFill>
                  <a:schemeClr val="bg1">
                    <a:lumMod val="50000"/>
                  </a:schemeClr>
                </a:solidFill>
              </a:endParaRPr>
            </a:p>
            <a:p>
              <a:pPr algn="just" defTabSz="685165">
                <a:tabLst>
                  <a:tab pos="1017905"/>
                </a:tabLst>
              </a:pPr>
              <a:endParaRPr lang="en-US" altLang="zh-CN" sz="700">
                <a:solidFill>
                  <a:schemeClr val="bg1">
                    <a:lumMod val="50000"/>
                  </a:schemeClr>
                </a:solidFill>
                <a:latin typeface="微软雅黑" panose="020b0503020204020204" pitchFamily="34" charset="-122"/>
                <a:cs typeface="Times New Roman" panose="02020603050405020304" pitchFamily="18" charset="0"/>
              </a:endParaRPr>
            </a:p>
          </p:txBody>
        </p:sp>
      </p:grpSp>
      <p:grpSp>
        <p:nvGrpSpPr>
          <p:cNvPr id="23" name="Group 34"/>
          <p:cNvGrpSpPr/>
          <p:nvPr/>
        </p:nvGrpSpPr>
        <p:grpSpPr>
          <a:xfrm>
            <a:off x="4979628" y="3829657"/>
            <a:ext cx="2068001" cy="889000"/>
            <a:chOff x="3335" y="2533"/>
            <a:chExt cx="1385" cy="588"/>
          </a:xfrm>
        </p:grpSpPr>
        <p:sp>
          <p:nvSpPr>
            <p:cNvPr id="24" name="文本框 36"/>
            <p:cNvSpPr txBox="1">
              <a:spLocks noChangeArrowheads="1"/>
            </p:cNvSpPr>
            <p:nvPr/>
          </p:nvSpPr>
          <p:spPr bwMode="auto">
            <a:xfrm>
              <a:off x="3335" y="2533"/>
              <a:ext cx="1385" cy="205"/>
            </a:xfrm>
            <a:prstGeom prst="rect">
              <a:avLst/>
            </a:prstGeom>
            <a:noFill/>
            <a:ln w="9525">
              <a:noFill/>
              <a:miter lim="800000"/>
            </a:ln>
          </p:spPr>
          <p:txBody>
            <a:bodyPr lIns="72585" tIns="36293" rIns="72585" bIns="36293">
              <a:spAutoFit/>
            </a:bodyPr>
            <a:lstStyle/>
            <a:p>
              <a:pPr algn="ctr" defTabSz="685165"/>
              <a:r>
                <a:rPr lang="zh-CN" altLang="en-US" sz="1500">
                  <a:solidFill>
                    <a:schemeClr val="bg1">
                      <a:lumMod val="50000"/>
                    </a:schemeClr>
                  </a:solidFill>
                </a:rPr>
                <a:t>点击输入标题</a:t>
              </a:r>
            </a:p>
          </p:txBody>
        </p:sp>
        <p:sp>
          <p:nvSpPr>
            <p:cNvPr id="25" name="矩形 37"/>
            <p:cNvSpPr>
              <a:spLocks noChangeArrowheads="1"/>
            </p:cNvSpPr>
            <p:nvPr/>
          </p:nvSpPr>
          <p:spPr bwMode="auto">
            <a:xfrm>
              <a:off x="3358" y="2781"/>
              <a:ext cx="1309" cy="340"/>
            </a:xfrm>
            <a:prstGeom prst="rect">
              <a:avLst/>
            </a:prstGeom>
            <a:noFill/>
            <a:ln w="9525">
              <a:noFill/>
              <a:miter lim="800000"/>
            </a:ln>
          </p:spPr>
          <p:txBody>
            <a:bodyPr lIns="72585" tIns="36293" rIns="72585" bIns="36293">
              <a:spAutoFit/>
            </a:bodyPr>
            <a:lstStyle/>
            <a:p>
              <a:pPr algn="just" defTabSz="685165">
                <a:tabLst>
                  <a:tab pos="1017905"/>
                </a:tabLst>
              </a:pPr>
              <a:r>
                <a:rPr lang="zh-CN" altLang="en-US" sz="700">
                  <a:solidFill>
                    <a:schemeClr val="bg1">
                      <a:lumMod val="50000"/>
                    </a:schemeClr>
                  </a:solidFill>
                </a:rPr>
                <a:t>详写内容</a:t>
              </a:r>
              <a:r>
                <a:rPr lang="en-US" altLang="zh-CN" sz="700">
                  <a:solidFill>
                    <a:schemeClr val="bg1">
                      <a:lumMod val="50000"/>
                    </a:schemeClr>
                  </a:solidFill>
                  <a:latin typeface="微软雅黑" panose="020b0503020204020204" pitchFamily="34" charset="-122"/>
                </a:rPr>
                <a:t>……</a:t>
              </a:r>
              <a:r>
                <a:rPr lang="zh-CN" altLang="en-US" sz="700">
                  <a:solidFill>
                    <a:schemeClr val="bg1">
                      <a:lumMod val="50000"/>
                    </a:schemeClr>
                  </a:solidFill>
                </a:rPr>
                <a:t>点击输入本栏的具体文字，简明扼要的说明分项内容，此为概念图解，请根据您的具体内容酌情修改</a:t>
              </a:r>
              <a:endParaRPr lang="en-US" altLang="zh-CN" sz="700">
                <a:solidFill>
                  <a:schemeClr val="bg1">
                    <a:lumMod val="50000"/>
                  </a:schemeClr>
                </a:solidFill>
              </a:endParaRPr>
            </a:p>
            <a:p>
              <a:pPr algn="just" defTabSz="685165">
                <a:tabLst>
                  <a:tab pos="1017905"/>
                </a:tabLst>
              </a:pPr>
              <a:endParaRPr lang="en-US" altLang="zh-CN" sz="700">
                <a:solidFill>
                  <a:schemeClr val="bg1">
                    <a:lumMod val="50000"/>
                  </a:schemeClr>
                </a:solidFill>
                <a:latin typeface="微软雅黑" panose="020b0503020204020204" pitchFamily="34" charset="-122"/>
                <a:cs typeface="Times New Roman" panose="02020603050405020304" pitchFamily="18" charset="0"/>
              </a:endParaRPr>
            </a:p>
          </p:txBody>
        </p:sp>
      </p:grpSp>
      <p:grpSp>
        <p:nvGrpSpPr>
          <p:cNvPr id="26" name="Group 32"/>
          <p:cNvGrpSpPr/>
          <p:nvPr/>
        </p:nvGrpSpPr>
        <p:grpSpPr>
          <a:xfrm>
            <a:off x="6363770" y="1270001"/>
            <a:ext cx="2068002" cy="890512"/>
            <a:chOff x="4262" y="840"/>
            <a:chExt cx="1385" cy="589"/>
          </a:xfrm>
        </p:grpSpPr>
        <p:sp>
          <p:nvSpPr>
            <p:cNvPr id="27" name="文本框 38"/>
            <p:cNvSpPr txBox="1">
              <a:spLocks noChangeArrowheads="1"/>
            </p:cNvSpPr>
            <p:nvPr/>
          </p:nvSpPr>
          <p:spPr bwMode="auto">
            <a:xfrm>
              <a:off x="4262" y="840"/>
              <a:ext cx="1385" cy="205"/>
            </a:xfrm>
            <a:prstGeom prst="rect">
              <a:avLst/>
            </a:prstGeom>
            <a:noFill/>
            <a:ln w="9525">
              <a:noFill/>
              <a:miter lim="800000"/>
            </a:ln>
          </p:spPr>
          <p:txBody>
            <a:bodyPr lIns="72585" tIns="36293" rIns="72585" bIns="36293">
              <a:spAutoFit/>
            </a:bodyPr>
            <a:lstStyle/>
            <a:p>
              <a:pPr algn="ctr" defTabSz="685165"/>
              <a:r>
                <a:rPr lang="zh-CN" altLang="en-US" sz="1500">
                  <a:solidFill>
                    <a:schemeClr val="bg1">
                      <a:lumMod val="50000"/>
                    </a:schemeClr>
                  </a:solidFill>
                </a:rPr>
                <a:t>点击输入标题</a:t>
              </a:r>
            </a:p>
          </p:txBody>
        </p:sp>
        <p:sp>
          <p:nvSpPr>
            <p:cNvPr id="28" name="矩形 39"/>
            <p:cNvSpPr>
              <a:spLocks noChangeArrowheads="1"/>
            </p:cNvSpPr>
            <p:nvPr/>
          </p:nvSpPr>
          <p:spPr bwMode="auto">
            <a:xfrm>
              <a:off x="4285" y="1089"/>
              <a:ext cx="1309" cy="340"/>
            </a:xfrm>
            <a:prstGeom prst="rect">
              <a:avLst/>
            </a:prstGeom>
            <a:noFill/>
            <a:ln w="9525">
              <a:noFill/>
              <a:miter lim="800000"/>
            </a:ln>
          </p:spPr>
          <p:txBody>
            <a:bodyPr lIns="72585" tIns="36293" rIns="72585" bIns="36293">
              <a:spAutoFit/>
            </a:bodyPr>
            <a:lstStyle/>
            <a:p>
              <a:pPr algn="just" defTabSz="685165">
                <a:tabLst>
                  <a:tab pos="1017905"/>
                </a:tabLst>
              </a:pPr>
              <a:r>
                <a:rPr lang="zh-CN" altLang="en-US" sz="700">
                  <a:solidFill>
                    <a:schemeClr val="bg1">
                      <a:lumMod val="50000"/>
                    </a:schemeClr>
                  </a:solidFill>
                </a:rPr>
                <a:t>详写内容</a:t>
              </a:r>
              <a:r>
                <a:rPr lang="en-US" altLang="zh-CN" sz="700">
                  <a:solidFill>
                    <a:schemeClr val="bg1">
                      <a:lumMod val="50000"/>
                    </a:schemeClr>
                  </a:solidFill>
                  <a:latin typeface="微软雅黑" panose="020b0503020204020204" pitchFamily="34" charset="-122"/>
                </a:rPr>
                <a:t>……</a:t>
              </a:r>
              <a:r>
                <a:rPr lang="zh-CN" altLang="en-US" sz="700">
                  <a:solidFill>
                    <a:schemeClr val="bg1">
                      <a:lumMod val="50000"/>
                    </a:schemeClr>
                  </a:solidFill>
                </a:rPr>
                <a:t>点击输入本栏的具体文字，简明扼要的说明分项内容，此为概念图解，请根据您的具体内容酌情修改</a:t>
              </a:r>
              <a:endParaRPr lang="en-US" altLang="zh-CN" sz="700">
                <a:solidFill>
                  <a:schemeClr val="bg1">
                    <a:lumMod val="50000"/>
                  </a:schemeClr>
                </a:solidFill>
              </a:endParaRPr>
            </a:p>
            <a:p>
              <a:pPr algn="just" defTabSz="685165">
                <a:tabLst>
                  <a:tab pos="1017905"/>
                </a:tabLst>
              </a:pPr>
              <a:endParaRPr lang="en-US" altLang="zh-CN" sz="700">
                <a:solidFill>
                  <a:schemeClr val="bg1">
                    <a:lumMod val="50000"/>
                  </a:schemeClr>
                </a:solidFill>
                <a:latin typeface="微软雅黑" panose="020b0503020204020204" pitchFamily="34" charset="-122"/>
                <a:cs typeface="Times New Roman" panose="02020603050405020304" pitchFamily="18" charset="0"/>
              </a:endParaRPr>
            </a:p>
          </p:txBody>
        </p:sp>
      </p:grpSp>
      <p:grpSp>
        <p:nvGrpSpPr>
          <p:cNvPr id="29" name="Group 31"/>
          <p:cNvGrpSpPr/>
          <p:nvPr/>
        </p:nvGrpSpPr>
        <p:grpSpPr>
          <a:xfrm>
            <a:off x="3502912" y="1270001"/>
            <a:ext cx="2066508" cy="890512"/>
            <a:chOff x="2346" y="840"/>
            <a:chExt cx="1384" cy="589"/>
          </a:xfrm>
        </p:grpSpPr>
        <p:sp>
          <p:nvSpPr>
            <p:cNvPr id="30" name="文本框 40"/>
            <p:cNvSpPr txBox="1">
              <a:spLocks noChangeArrowheads="1"/>
            </p:cNvSpPr>
            <p:nvPr/>
          </p:nvSpPr>
          <p:spPr bwMode="auto">
            <a:xfrm>
              <a:off x="2346" y="840"/>
              <a:ext cx="1384" cy="205"/>
            </a:xfrm>
            <a:prstGeom prst="rect">
              <a:avLst/>
            </a:prstGeom>
            <a:noFill/>
            <a:ln w="9525">
              <a:noFill/>
              <a:miter lim="800000"/>
            </a:ln>
          </p:spPr>
          <p:txBody>
            <a:bodyPr lIns="72585" tIns="36293" rIns="72585" bIns="36293">
              <a:spAutoFit/>
            </a:bodyPr>
            <a:lstStyle/>
            <a:p>
              <a:pPr algn="ctr" defTabSz="685165"/>
              <a:r>
                <a:rPr lang="zh-CN" altLang="en-US" sz="1500">
                  <a:solidFill>
                    <a:schemeClr val="bg1">
                      <a:lumMod val="50000"/>
                    </a:schemeClr>
                  </a:solidFill>
                </a:rPr>
                <a:t>点击输入标题</a:t>
              </a:r>
            </a:p>
          </p:txBody>
        </p:sp>
        <p:sp>
          <p:nvSpPr>
            <p:cNvPr id="31" name="矩形 41"/>
            <p:cNvSpPr>
              <a:spLocks noChangeArrowheads="1"/>
            </p:cNvSpPr>
            <p:nvPr/>
          </p:nvSpPr>
          <p:spPr bwMode="auto">
            <a:xfrm>
              <a:off x="2369" y="1089"/>
              <a:ext cx="1309" cy="340"/>
            </a:xfrm>
            <a:prstGeom prst="rect">
              <a:avLst/>
            </a:prstGeom>
            <a:noFill/>
            <a:ln w="9525">
              <a:noFill/>
              <a:miter lim="800000"/>
            </a:ln>
          </p:spPr>
          <p:txBody>
            <a:bodyPr lIns="72585" tIns="36293" rIns="72585" bIns="36293">
              <a:spAutoFit/>
            </a:bodyPr>
            <a:lstStyle/>
            <a:p>
              <a:pPr algn="just" defTabSz="685165">
                <a:tabLst>
                  <a:tab pos="1017905"/>
                </a:tabLst>
              </a:pPr>
              <a:r>
                <a:rPr lang="zh-CN" altLang="en-US" sz="700">
                  <a:solidFill>
                    <a:schemeClr val="bg1">
                      <a:lumMod val="50000"/>
                    </a:schemeClr>
                  </a:solidFill>
                </a:rPr>
                <a:t>详写内容</a:t>
              </a:r>
              <a:r>
                <a:rPr lang="en-US" altLang="zh-CN" sz="700">
                  <a:solidFill>
                    <a:schemeClr val="bg1">
                      <a:lumMod val="50000"/>
                    </a:schemeClr>
                  </a:solidFill>
                  <a:latin typeface="微软雅黑" panose="020b0503020204020204" pitchFamily="34" charset="-122"/>
                </a:rPr>
                <a:t>……</a:t>
              </a:r>
              <a:r>
                <a:rPr lang="zh-CN" altLang="en-US" sz="700">
                  <a:solidFill>
                    <a:schemeClr val="bg1">
                      <a:lumMod val="50000"/>
                    </a:schemeClr>
                  </a:solidFill>
                </a:rPr>
                <a:t>点击输入本栏的具体文字，简明扼要的说明分项内容，此为概念图解，请根据您的具体内容酌情修改</a:t>
              </a:r>
              <a:endParaRPr lang="en-US" altLang="zh-CN" sz="700">
                <a:solidFill>
                  <a:schemeClr val="bg1">
                    <a:lumMod val="50000"/>
                  </a:schemeClr>
                </a:solidFill>
              </a:endParaRPr>
            </a:p>
            <a:p>
              <a:pPr algn="just" defTabSz="685165">
                <a:tabLst>
                  <a:tab pos="1017905"/>
                </a:tabLst>
              </a:pPr>
              <a:endParaRPr lang="en-US" altLang="zh-CN" sz="700">
                <a:solidFill>
                  <a:schemeClr val="bg1">
                    <a:lumMod val="50000"/>
                  </a:schemeClr>
                </a:solidFill>
                <a:latin typeface="微软雅黑" panose="020b0503020204020204" pitchFamily="34" charset="-122"/>
                <a:cs typeface="Times New Roman" panose="02020603050405020304" pitchFamily="18" charset="0"/>
              </a:endParaRPr>
            </a:p>
          </p:txBody>
        </p:sp>
      </p:grpSp>
      <p:sp>
        <p:nvSpPr>
          <p:cNvPr id="32" name="文本框 31"/>
          <p:cNvSpPr txBox="1"/>
          <p:nvPr/>
        </p:nvSpPr>
        <p:spPr>
          <a:xfrm>
            <a:off x="539553" y="279140"/>
            <a:ext cx="2107718"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smtClean="0">
                <a:solidFill>
                  <a:schemeClr val="tx1">
                    <a:lumMod val="75000"/>
                    <a:lumOff val="25000"/>
                  </a:schemeClr>
                </a:solidFill>
                <a:effectLst/>
              </a:rPr>
              <a:t>点击</a:t>
            </a:r>
            <a:r>
              <a:rPr lang="zh-CN" altLang="en-US" sz="1600">
                <a:solidFill>
                  <a:schemeClr val="tx1">
                    <a:lumMod val="75000"/>
                    <a:lumOff val="25000"/>
                  </a:schemeClr>
                </a:solidFill>
                <a:effectLst/>
              </a:rPr>
              <a:t>此处添加副标题</a:t>
            </a: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538"/>
            <a:ext cx="773184" cy="773184"/>
          </a:xfrm>
          <a:prstGeom prst="rect">
            <a:avLst/>
          </a:prstGeom>
        </p:spPr>
      </p:pic>
    </p:spTree>
  </p:cSld>
  <p:clrMapOvr>
    <a:masterClrMapping/>
  </p:clrMapOvr>
  <mc:AlternateContent>
    <mc:Choice xmlns:p14="http://schemas.microsoft.com/office/powerpoint/2010/main" Requires="p14">
      <p:transition spd="slow" advClick="0" advTm="9924" p14:dur="1500">
        <p:randomBar dir="vert"/>
      </p:transition>
    </mc:Choice>
    <mc:Fallback>
      <p:transition spd="slow" advClick="0" advTm="9924">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nodeType="afterGroup">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nodeType="afterGroup">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par>
                          <p:cTn id="48" fill="hold" nodeType="afterGroup">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childTnLst>
                          </p:cTn>
                        </p:par>
                        <p:par>
                          <p:cTn id="52" fill="hold" nodeType="afterGroup">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childTnLst>
                          </p:cTn>
                        </p:par>
                        <p:par>
                          <p:cTn id="56" fill="hold" nodeType="afterGroup">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childTnLst>
                          </p:cTn>
                        </p:par>
                        <p:par>
                          <p:cTn id="60" fill="hold" nodeType="afterGroup">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dissolve">
                                      <p:cBhvr>
                                        <p:cTn id="63" dur="500"/>
                                        <p:tgtEl>
                                          <p:spTgt spid="16"/>
                                        </p:tgtEl>
                                      </p:cBhvr>
                                    </p:animEffect>
                                  </p:childTnLst>
                                </p:cTn>
                              </p:par>
                            </p:childTnLst>
                          </p:cTn>
                        </p:par>
                        <p:par>
                          <p:cTn id="64" fill="hold" nodeType="afterGroup">
                            <p:stCondLst>
                              <p:cond delay="7500"/>
                            </p:stCondLst>
                            <p:childTnLst>
                              <p:par>
                                <p:cTn id="65" presetID="42"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tags/tag1.xml><?xml version="1.0" encoding="utf-8"?>
<p:tagLst xmlns:p="http://schemas.openxmlformats.org/presentationml/2006/main">
  <p:tag name="PA" val="v4.1.3"/>
</p:tagLst>
</file>

<file path=ppt/tags/tag2.xml><?xml version="1.0" encoding="utf-8"?>
<p:tagLst xmlns:p="http://schemas.openxmlformats.org/presentationml/2006/main">
  <p:tag name="PA" val="v4.1.3"/>
</p:tagLst>
</file>

<file path=ppt/tags/tag3.xml><?xml version="1.0" encoding="utf-8"?>
<p:tagLst xmlns:p="http://schemas.openxmlformats.org/presentationml/2006/main">
  <p:tag name="PA" val="v4.1.3"/>
</p:tagLst>
</file>

<file path=ppt/tags/tag4.xml><?xml version="1.0" encoding="utf-8"?>
<p:tagLst xmlns:p="http://schemas.openxmlformats.org/presentationml/2006/main">
  <p:tag name="PA" val="v4.1.3"/>
</p:tagLst>
</file>

<file path=ppt/tags/tag5.xml><?xml version="1.0" encoding="utf-8"?>
<p:tagLst xmlns:p="http://schemas.openxmlformats.org/presentationml/2006/main">
  <p:tag name="PA" val="v4.1.3"/>
</p:tagLst>
</file>

<file path=ppt/tags/tag6.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自定义 487">
      <a:dk1>
        <a:sysClr val="windowText" lastClr="000000"/>
      </a:dk1>
      <a:lt1>
        <a:sysClr val="window" lastClr="FFFFFF"/>
      </a:lt1>
      <a:dk2>
        <a:srgbClr val="455F51"/>
      </a:dk2>
      <a:lt2>
        <a:srgbClr val="E3DED1"/>
      </a:lt2>
      <a:accent1>
        <a:srgbClr val="C00000"/>
      </a:accent1>
      <a:accent2>
        <a:srgbClr val="2E705C"/>
      </a:accent2>
      <a:accent3>
        <a:srgbClr val="C00000"/>
      </a:accent3>
      <a:accent4>
        <a:srgbClr val="2E705C"/>
      </a:accent4>
      <a:accent5>
        <a:srgbClr val="C00000"/>
      </a:accent5>
      <a:accent6>
        <a:srgbClr val="2E705C"/>
      </a:accent6>
      <a:hlink>
        <a:srgbClr val="6B9F25"/>
      </a:hlink>
      <a:folHlink>
        <a:srgbClr val="BA6906"/>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CHINA</Company>
  <PresentationFormat>On-screen Show (16:9)</PresentationFormat>
  <Paragraphs>246</Paragraphs>
  <Slides>24</Slides>
  <Notes>0</Notes>
  <TotalTime>3</TotalTime>
  <HiddenSlides>0</HiddenSlides>
  <MMClips>1</MMClips>
  <ScaleCrop>0</ScaleCrop>
  <HeadingPairs>
    <vt:vector baseType="variant" size="6">
      <vt:variant>
        <vt:lpstr>Fonts used</vt:lpstr>
      </vt:variant>
      <vt:variant>
        <vt:i4>22</vt:i4>
      </vt:variant>
      <vt:variant>
        <vt:lpstr>Theme</vt:lpstr>
      </vt:variant>
      <vt:variant>
        <vt:i4>1</vt:i4>
      </vt:variant>
      <vt:variant>
        <vt:lpstr>Slide Titles</vt:lpstr>
      </vt:variant>
      <vt:variant>
        <vt:i4>24</vt:i4>
      </vt:variant>
    </vt:vector>
  </HeadingPairs>
  <TitlesOfParts>
    <vt:vector baseType="lpstr" size="47">
      <vt:lpstr>Arial</vt:lpstr>
      <vt:lpstr>Calibri</vt:lpstr>
      <vt:lpstr>宋体</vt:lpstr>
      <vt:lpstr>Calibri Light</vt:lpstr>
      <vt:lpstr>Lato Light</vt:lpstr>
      <vt:lpstr>Lato Regular</vt:lpstr>
      <vt:lpstr>Open Sans</vt:lpstr>
      <vt:lpstr>冬青黑体简体中文 W3</vt:lpstr>
      <vt:lpstr>微软雅黑</vt:lpstr>
      <vt:lpstr>FontAwesome</vt:lpstr>
      <vt:lpstr>等线 Light</vt:lpstr>
      <vt:lpstr>等线</vt:lpstr>
      <vt:lpstr>华康俪金黑W8</vt:lpstr>
      <vt:lpstr>Century Gothic</vt:lpstr>
      <vt:lpstr>造字工房悦黑演示版常规体</vt:lpstr>
      <vt:lpstr>Yuanti SC</vt:lpstr>
      <vt:lpstr>幼圆</vt:lpstr>
      <vt:lpstr>Impact</vt:lpstr>
      <vt:lpstr>时尚中黑简体</vt:lpstr>
      <vt:lpstr>Times New Roman</vt:lpstr>
      <vt:lpstr>方正中等线简体</vt:lpstr>
      <vt:lpstr>Roboto</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0277</dc:title>
  <dc:creator>USER</dc:creator>
  <cp:lastModifiedBy>admin</cp:lastModifiedBy>
  <cp:revision>1001</cp:revision>
  <dcterms:created xsi:type="dcterms:W3CDTF">2014-11-09T01:07:00Z</dcterms:created>
  <dcterms:modified xsi:type="dcterms:W3CDTF">2023-10-15T16:53:12Z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