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Default Extension="dat" ContentType="text/plain"/>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&#65279;<?xml version="1.0" encoding="utf-8"?><Relationships xmlns="http://schemas.openxmlformats.org/package/2006/relationships"><Relationship Type="http://schemas.openxmlformats.org/officeDocument/2006/relationships/officeDocument" Target="ppt/presentation.xml" Id="rId1" /><Relationship Type="http://schemas.openxmlformats.org/package/2006/relationships/metadata/thumbnail" Target="docProps/thumbnail.jpeg" Id="rId4" /><Relationship Type="http://schemas.openxmlformats.org/package/2006/relationships/metadata/core-properties" Target="docProps/core.xml" Id="rId3" /><Relationship Type="http://schemas.openxmlformats.org/officeDocument/2006/relationships/extended-properties" Target="docProps/app.xml" Id="rId2" /><Relationship Type="http://schemas.openxmlformats.org/officeDocument/2006/relationships/custom-properties" Target="docProps/custom.xml" Id="rId5" /><Relationship Type="http://schemas.microsoft.com/office/2006/relationships/txt" Target="/udata/data.dat" Id="R6b83eb536f5648ec"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65" r:id="rId4"/>
    <p:sldId id="267" r:id="rId5"/>
    <p:sldId id="264" r:id="rId6"/>
    <p:sldId id="258" r:id="rId7"/>
    <p:sldId id="268" r:id="rId8"/>
    <p:sldId id="259" r:id="rId9"/>
    <p:sldId id="260" r:id="rId10"/>
    <p:sldId id="269" r:id="rId11"/>
    <p:sldId id="257" r:id="rId12"/>
    <p:sldId id="261" r:id="rId13"/>
    <p:sldId id="270" r:id="rId14"/>
    <p:sldId id="263" r:id="rId15"/>
    <p:sldId id="262" r:id="rId16"/>
    <p:sldId id="266" r:id="rId17"/>
  </p:sldIdLst>
  <p:sldSz cx="12192000" cy="6858000"/>
  <p:notesSz cx="6858000" cy="9144000"/>
  <p:embeddedFontLst>
    <p:embeddedFont>
      <p:font typeface="汉仪字酷堂义山楷W" panose="00020600040101010101" pitchFamily="18" charset="-122"/>
      <p:regular r:id="rId21"/>
    </p:embeddedFont>
    <p:embeddedFont>
      <p:font typeface="Calibri" panose="020F0502020204030204" charset="0"/>
      <p:regular r:id="rId22"/>
      <p:bold r:id="rId23"/>
      <p:italic r:id="rId24"/>
      <p:boldItalic r:id="rId25"/>
    </p:embeddedFont>
    <p:embeddedFont>
      <p:font typeface="Calibri Light" panose="020F0302020204030204" charset="0"/>
      <p:regular r:id="rId26"/>
      <p:italic r:id="rId2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C6C55"/>
    <a:srgbClr val="D2C9BC"/>
    <a:srgbClr val="AA9A82"/>
    <a:srgbClr val="D2E1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66" d="100"/>
          <a:sy n="66" d="100"/>
        </p:scale>
        <p:origin x="566" y="49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font" Target="fonts/font7.fntdata"/><Relationship Id="rId26" Type="http://schemas.openxmlformats.org/officeDocument/2006/relationships/font" Target="fonts/font6.fntdata"/><Relationship Id="rId25" Type="http://schemas.openxmlformats.org/officeDocument/2006/relationships/font" Target="fonts/font5.fntdata"/><Relationship Id="rId24" Type="http://schemas.openxmlformats.org/officeDocument/2006/relationships/font" Target="fonts/font4.fntdata"/><Relationship Id="rId23" Type="http://schemas.openxmlformats.org/officeDocument/2006/relationships/font" Target="fonts/font3.fntdata"/><Relationship Id="rId22" Type="http://schemas.openxmlformats.org/officeDocument/2006/relationships/font" Target="fonts/font2.fntdata"/><Relationship Id="rId21" Type="http://schemas.openxmlformats.org/officeDocument/2006/relationships/font" Target="fonts/font1.fntdata"/><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7" name="矩形 6"/>
          <p:cNvSpPr/>
          <p:nvPr userDrawn="1"/>
        </p:nvSpPr>
        <p:spPr>
          <a:xfrm>
            <a:off x="287438" y="299495"/>
            <a:ext cx="11617124" cy="625901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rotWithShape="1">
          <a:blip r:embed="rId2" cstate="print">
            <a:extLst>
              <a:ext uri="{28A0092B-C50C-407E-A947-70E740481C1C}">
                <a14:useLocalDpi xmlns:a14="http://schemas.microsoft.com/office/drawing/2010/main" val="0"/>
              </a:ext>
            </a:extLst>
          </a:blip>
          <a:srcRect b="46493"/>
          <a:stretch>
            <a:fillRect/>
          </a:stretch>
        </p:blipFill>
        <p:spPr>
          <a:xfrm rot="5400000">
            <a:off x="9102089" y="3768091"/>
            <a:ext cx="3428999" cy="2750821"/>
          </a:xfrm>
          <a:prstGeom prst="rect">
            <a:avLst/>
          </a:prstGeom>
        </p:spPr>
      </p:pic>
      <p:pic>
        <p:nvPicPr>
          <p:cNvPr id="9" name="图片 8"/>
          <p:cNvPicPr>
            <a:picLocks noChangeAspect="1"/>
          </p:cNvPicPr>
          <p:nvPr userDrawn="1"/>
        </p:nvPicPr>
        <p:blipFill rotWithShape="1">
          <a:blip r:embed="rId3" cstate="print">
            <a:extLst>
              <a:ext uri="{28A0092B-C50C-407E-A947-70E740481C1C}">
                <a14:useLocalDpi xmlns:a14="http://schemas.microsoft.com/office/drawing/2010/main" val="0"/>
              </a:ext>
            </a:extLst>
          </a:blip>
          <a:srcRect t="40713"/>
          <a:stretch>
            <a:fillRect/>
          </a:stretch>
        </p:blipFill>
        <p:spPr>
          <a:xfrm rot="5400000">
            <a:off x="-272969" y="2217515"/>
            <a:ext cx="4913453" cy="4367515"/>
          </a:xfrm>
          <a:prstGeom prst="rect">
            <a:avLst/>
          </a:prstGeom>
        </p:spPr>
      </p:pic>
      <p:pic>
        <p:nvPicPr>
          <p:cNvPr id="10" name="图片 9"/>
          <p:cNvPicPr>
            <a:picLocks noChangeAspect="1"/>
          </p:cNvPicPr>
          <p:nvPr userDrawn="1"/>
        </p:nvPicPr>
        <p:blipFill rotWithShape="1">
          <a:blip r:embed="rId4" cstate="print">
            <a:extLst>
              <a:ext uri="{28A0092B-C50C-407E-A947-70E740481C1C}">
                <a14:useLocalDpi xmlns:a14="http://schemas.microsoft.com/office/drawing/2010/main" val="0"/>
              </a:ext>
            </a:extLst>
          </a:blip>
          <a:srcRect l="50000" t="40713"/>
          <a:stretch>
            <a:fillRect/>
          </a:stretch>
        </p:blipFill>
        <p:spPr>
          <a:xfrm rot="16200000" flipH="1">
            <a:off x="10658463" y="-429390"/>
            <a:ext cx="1104146" cy="196292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2E1E6"/>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b="46493"/>
          <a:stretch>
            <a:fillRect/>
          </a:stretch>
        </p:blipFill>
        <p:spPr>
          <a:xfrm rot="5400000">
            <a:off x="6012181" y="678181"/>
            <a:ext cx="6857998" cy="5501641"/>
          </a:xfrm>
          <a:prstGeom prst="rect">
            <a:avLst/>
          </a:prstGeom>
        </p:spPr>
      </p:pic>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t="40713"/>
          <a:stretch>
            <a:fillRect/>
          </a:stretch>
        </p:blipFill>
        <p:spPr>
          <a:xfrm rot="5400000">
            <a:off x="-380999" y="381001"/>
            <a:ext cx="6857998" cy="6096000"/>
          </a:xfrm>
          <a:prstGeom prst="rect">
            <a:avLst/>
          </a:prstGeom>
        </p:spPr>
      </p:pic>
      <p:grpSp>
        <p:nvGrpSpPr>
          <p:cNvPr id="10" name="组合 9"/>
          <p:cNvGrpSpPr/>
          <p:nvPr/>
        </p:nvGrpSpPr>
        <p:grpSpPr>
          <a:xfrm>
            <a:off x="3048000" y="2476047"/>
            <a:ext cx="6096000" cy="1905907"/>
            <a:chOff x="3048000" y="2321004"/>
            <a:chExt cx="6096000" cy="1905907"/>
          </a:xfrm>
        </p:grpSpPr>
        <p:sp>
          <p:nvSpPr>
            <p:cNvPr id="8" name="文本框 7"/>
            <p:cNvSpPr txBox="1"/>
            <p:nvPr/>
          </p:nvSpPr>
          <p:spPr>
            <a:xfrm>
              <a:off x="3175969" y="2321004"/>
              <a:ext cx="5840060" cy="1107996"/>
            </a:xfrm>
            <a:prstGeom prst="rect">
              <a:avLst/>
            </a:prstGeom>
            <a:noFill/>
          </p:spPr>
          <p:txBody>
            <a:bodyPr wrap="none" rtlCol="0">
              <a:spAutoFit/>
            </a:bodyPr>
            <a:lstStyle/>
            <a:p>
              <a:pPr algn="ctr"/>
              <a:r>
                <a:rPr lang="zh-CN" altLang="en-US" sz="6600" dirty="0">
                  <a:latin typeface="汉仪字酷堂义山楷W" panose="00020600040101010101" pitchFamily="18" charset="-122"/>
                  <a:ea typeface="汉仪字酷堂义山楷W" panose="00020600040101010101" pitchFamily="18" charset="-122"/>
                </a:rPr>
                <a:t>莫兰迪色中国风</a:t>
              </a:r>
              <a:endParaRPr lang="zh-CN" altLang="en-US" sz="6600" dirty="0">
                <a:latin typeface="汉仪字酷堂义山楷W" panose="00020600040101010101" pitchFamily="18" charset="-122"/>
                <a:ea typeface="汉仪字酷堂义山楷W" panose="00020600040101010101" pitchFamily="18" charset="-122"/>
              </a:endParaRPr>
            </a:p>
          </p:txBody>
        </p:sp>
        <p:sp>
          <p:nvSpPr>
            <p:cNvPr id="9" name="矩形 8"/>
            <p:cNvSpPr/>
            <p:nvPr/>
          </p:nvSpPr>
          <p:spPr>
            <a:xfrm>
              <a:off x="3048000" y="3429000"/>
              <a:ext cx="6096000" cy="797911"/>
            </a:xfrm>
            <a:prstGeom prst="rect">
              <a:avLst/>
            </a:prstGeom>
          </p:spPr>
          <p:txBody>
            <a:bodyPr>
              <a:spAutoFit/>
            </a:bodyPr>
            <a:lstStyle/>
            <a:p>
              <a:pPr algn="ctr">
                <a:lnSpc>
                  <a:spcPts val="1900"/>
                </a:lnSpc>
              </a:pPr>
              <a:r>
                <a:rPr lang="zh-CN" altLang="en-US" sz="1050" dirty="0"/>
                <a:t>Molandise Chinese Style Template can be applied to work summary, work plan, education, teaching, speech and other scenarios. Molandise Chinese Style Template can be applied to work summary, work plan, education, teaching, speech and other scenarios. </a:t>
              </a:r>
              <a:endParaRPr lang="zh-CN" altLang="en-US" sz="1050" dirty="0"/>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一个圆顶角，剪去另一个顶角 7"/>
          <p:cNvSpPr/>
          <p:nvPr/>
        </p:nvSpPr>
        <p:spPr>
          <a:xfrm>
            <a:off x="520861" y="509286"/>
            <a:ext cx="2396393" cy="449485"/>
          </a:xfrm>
          <a:prstGeom prst="snipRoundRect">
            <a:avLst>
              <a:gd name="adj1" fmla="val 16667"/>
              <a:gd name="adj2" fmla="val 50000"/>
            </a:avLst>
          </a:prstGeom>
          <a:noFill/>
          <a:ln>
            <a:solidFill>
              <a:srgbClr val="7C6C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rPr>
              <a:t>03 </a:t>
            </a:r>
            <a:r>
              <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rPr>
              <a:t>输入标题</a:t>
            </a:r>
            <a:endPar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endParaRPr>
          </a:p>
        </p:txBody>
      </p:sp>
      <p:grpSp>
        <p:nvGrpSpPr>
          <p:cNvPr id="30" name="组合 29"/>
          <p:cNvGrpSpPr/>
          <p:nvPr/>
        </p:nvGrpSpPr>
        <p:grpSpPr>
          <a:xfrm>
            <a:off x="1385536" y="1759351"/>
            <a:ext cx="9420929" cy="2361491"/>
            <a:chOff x="1257781" y="2106592"/>
            <a:chExt cx="9420929" cy="2361491"/>
          </a:xfrm>
        </p:grpSpPr>
        <p:grpSp>
          <p:nvGrpSpPr>
            <p:cNvPr id="20" name="组合 19"/>
            <p:cNvGrpSpPr/>
            <p:nvPr/>
          </p:nvGrpSpPr>
          <p:grpSpPr>
            <a:xfrm>
              <a:off x="1257781" y="2106592"/>
              <a:ext cx="2172183" cy="2361491"/>
              <a:chOff x="1882814" y="2095017"/>
              <a:chExt cx="2172183" cy="2361491"/>
            </a:xfrm>
          </p:grpSpPr>
          <p:sp>
            <p:nvSpPr>
              <p:cNvPr id="7" name="矩形 6"/>
              <p:cNvSpPr/>
              <p:nvPr/>
            </p:nvSpPr>
            <p:spPr>
              <a:xfrm>
                <a:off x="1882814" y="3286957"/>
                <a:ext cx="2172183" cy="1169551"/>
              </a:xfrm>
              <a:prstGeom prst="rect">
                <a:avLst/>
              </a:prstGeom>
            </p:spPr>
            <p:txBody>
              <a:bodyPr wrap="square">
                <a:spAutoFit/>
              </a:bodyPr>
              <a:lstStyle/>
              <a:p>
                <a:pPr algn="ctr"/>
                <a:r>
                  <a:rPr lang="zh-CN" altLang="en-US" sz="1400" dirty="0"/>
                  <a:t>Molandise Chinese Style Template can be applied to work summary, work plan, education, teaching, speech and other scenarios. </a:t>
                </a:r>
                <a:endParaRPr lang="zh-CN" altLang="en-US" sz="1400" dirty="0"/>
              </a:p>
            </p:txBody>
          </p:sp>
          <p:sp>
            <p:nvSpPr>
              <p:cNvPr id="9" name="矩形 8"/>
              <p:cNvSpPr/>
              <p:nvPr/>
            </p:nvSpPr>
            <p:spPr>
              <a:xfrm>
                <a:off x="2523281" y="2095017"/>
                <a:ext cx="891251" cy="891251"/>
              </a:xfrm>
              <a:prstGeom prst="rect">
                <a:avLst/>
              </a:prstGeom>
              <a:noFill/>
              <a:ln>
                <a:solidFill>
                  <a:srgbClr val="7C6C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solidFill>
                      <a:srgbClr val="7C6C55"/>
                    </a:solidFill>
                    <a:latin typeface="汉仪字酷堂义山楷W" panose="00020600040101010101" pitchFamily="18" charset="-122"/>
                    <a:ea typeface="汉仪字酷堂义山楷W" panose="00020600040101010101" pitchFamily="18" charset="-122"/>
                  </a:rPr>
                  <a:t>莫</a:t>
                </a:r>
                <a:endParaRPr lang="zh-CN" altLang="en-US" sz="5400" dirty="0">
                  <a:solidFill>
                    <a:srgbClr val="7C6C55"/>
                  </a:solidFill>
                  <a:latin typeface="汉仪字酷堂义山楷W" panose="00020600040101010101" pitchFamily="18" charset="-122"/>
                  <a:ea typeface="汉仪字酷堂义山楷W" panose="00020600040101010101" pitchFamily="18" charset="-122"/>
                </a:endParaRPr>
              </a:p>
            </p:txBody>
          </p:sp>
        </p:grpSp>
        <p:grpSp>
          <p:nvGrpSpPr>
            <p:cNvPr id="21" name="组合 20"/>
            <p:cNvGrpSpPr/>
            <p:nvPr/>
          </p:nvGrpSpPr>
          <p:grpSpPr>
            <a:xfrm>
              <a:off x="3674029" y="2106592"/>
              <a:ext cx="2172183" cy="2361491"/>
              <a:chOff x="1882814" y="2095017"/>
              <a:chExt cx="2172183" cy="2361491"/>
            </a:xfrm>
          </p:grpSpPr>
          <p:sp>
            <p:nvSpPr>
              <p:cNvPr id="22" name="矩形 21"/>
              <p:cNvSpPr/>
              <p:nvPr/>
            </p:nvSpPr>
            <p:spPr>
              <a:xfrm>
                <a:off x="1882814" y="3286957"/>
                <a:ext cx="2172183" cy="1169551"/>
              </a:xfrm>
              <a:prstGeom prst="rect">
                <a:avLst/>
              </a:prstGeom>
            </p:spPr>
            <p:txBody>
              <a:bodyPr wrap="square">
                <a:spAutoFit/>
              </a:bodyPr>
              <a:lstStyle/>
              <a:p>
                <a:pPr algn="ctr"/>
                <a:r>
                  <a:rPr lang="zh-CN" altLang="en-US" sz="1400" dirty="0"/>
                  <a:t>Molandise Chinese Style Template can be applied to work summary, work plan, education, teaching, speech and other scenarios. </a:t>
                </a:r>
                <a:endParaRPr lang="zh-CN" altLang="en-US" sz="1400" dirty="0"/>
              </a:p>
            </p:txBody>
          </p:sp>
          <p:sp>
            <p:nvSpPr>
              <p:cNvPr id="23" name="矩形 22"/>
              <p:cNvSpPr/>
              <p:nvPr/>
            </p:nvSpPr>
            <p:spPr>
              <a:xfrm>
                <a:off x="2523281" y="2095017"/>
                <a:ext cx="891251" cy="891251"/>
              </a:xfrm>
              <a:prstGeom prst="rect">
                <a:avLst/>
              </a:prstGeom>
              <a:noFill/>
              <a:ln>
                <a:solidFill>
                  <a:srgbClr val="7C6C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solidFill>
                      <a:srgbClr val="7C6C55"/>
                    </a:solidFill>
                    <a:latin typeface="汉仪字酷堂义山楷W" panose="00020600040101010101" pitchFamily="18" charset="-122"/>
                    <a:ea typeface="汉仪字酷堂义山楷W" panose="00020600040101010101" pitchFamily="18" charset="-122"/>
                  </a:rPr>
                  <a:t>兰</a:t>
                </a:r>
                <a:endParaRPr lang="zh-CN" altLang="en-US" sz="5400" dirty="0">
                  <a:solidFill>
                    <a:srgbClr val="7C6C55"/>
                  </a:solidFill>
                  <a:latin typeface="汉仪字酷堂义山楷W" panose="00020600040101010101" pitchFamily="18" charset="-122"/>
                  <a:ea typeface="汉仪字酷堂义山楷W" panose="00020600040101010101" pitchFamily="18" charset="-122"/>
                </a:endParaRPr>
              </a:p>
            </p:txBody>
          </p:sp>
        </p:grpSp>
        <p:grpSp>
          <p:nvGrpSpPr>
            <p:cNvPr id="24" name="组合 23"/>
            <p:cNvGrpSpPr/>
            <p:nvPr/>
          </p:nvGrpSpPr>
          <p:grpSpPr>
            <a:xfrm>
              <a:off x="6090278" y="2106592"/>
              <a:ext cx="2172183" cy="2361491"/>
              <a:chOff x="1882814" y="2095017"/>
              <a:chExt cx="2172183" cy="2361491"/>
            </a:xfrm>
          </p:grpSpPr>
          <p:sp>
            <p:nvSpPr>
              <p:cNvPr id="25" name="矩形 24"/>
              <p:cNvSpPr/>
              <p:nvPr/>
            </p:nvSpPr>
            <p:spPr>
              <a:xfrm>
                <a:off x="1882814" y="3286957"/>
                <a:ext cx="2172183" cy="1169551"/>
              </a:xfrm>
              <a:prstGeom prst="rect">
                <a:avLst/>
              </a:prstGeom>
            </p:spPr>
            <p:txBody>
              <a:bodyPr wrap="square">
                <a:spAutoFit/>
              </a:bodyPr>
              <a:lstStyle/>
              <a:p>
                <a:pPr algn="ctr"/>
                <a:r>
                  <a:rPr lang="zh-CN" altLang="en-US" sz="1400" dirty="0"/>
                  <a:t>Molandise Chinese Style Template can be applied to work summary, work plan, education, teaching, speech and other scenarios. </a:t>
                </a:r>
                <a:endParaRPr lang="zh-CN" altLang="en-US" sz="1400" dirty="0"/>
              </a:p>
            </p:txBody>
          </p:sp>
          <p:sp>
            <p:nvSpPr>
              <p:cNvPr id="26" name="矩形 25"/>
              <p:cNvSpPr/>
              <p:nvPr/>
            </p:nvSpPr>
            <p:spPr>
              <a:xfrm>
                <a:off x="2523281" y="2095017"/>
                <a:ext cx="891251" cy="891251"/>
              </a:xfrm>
              <a:prstGeom prst="rect">
                <a:avLst/>
              </a:prstGeom>
              <a:noFill/>
              <a:ln>
                <a:solidFill>
                  <a:srgbClr val="7C6C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solidFill>
                      <a:srgbClr val="7C6C55"/>
                    </a:solidFill>
                    <a:latin typeface="汉仪字酷堂义山楷W" panose="00020600040101010101" pitchFamily="18" charset="-122"/>
                    <a:ea typeface="汉仪字酷堂义山楷W" panose="00020600040101010101" pitchFamily="18" charset="-122"/>
                  </a:rPr>
                  <a:t>迪</a:t>
                </a:r>
                <a:endParaRPr lang="zh-CN" altLang="en-US" sz="5400" dirty="0">
                  <a:solidFill>
                    <a:srgbClr val="7C6C55"/>
                  </a:solidFill>
                  <a:latin typeface="汉仪字酷堂义山楷W" panose="00020600040101010101" pitchFamily="18" charset="-122"/>
                  <a:ea typeface="汉仪字酷堂义山楷W" panose="00020600040101010101" pitchFamily="18" charset="-122"/>
                </a:endParaRPr>
              </a:p>
            </p:txBody>
          </p:sp>
        </p:grpSp>
        <p:grpSp>
          <p:nvGrpSpPr>
            <p:cNvPr id="27" name="组合 26"/>
            <p:cNvGrpSpPr/>
            <p:nvPr/>
          </p:nvGrpSpPr>
          <p:grpSpPr>
            <a:xfrm>
              <a:off x="8506527" y="2106592"/>
              <a:ext cx="2172183" cy="2361491"/>
              <a:chOff x="1882814" y="2095017"/>
              <a:chExt cx="2172183" cy="2361491"/>
            </a:xfrm>
          </p:grpSpPr>
          <p:sp>
            <p:nvSpPr>
              <p:cNvPr id="28" name="矩形 27"/>
              <p:cNvSpPr/>
              <p:nvPr/>
            </p:nvSpPr>
            <p:spPr>
              <a:xfrm>
                <a:off x="1882814" y="3286957"/>
                <a:ext cx="2172183" cy="1169551"/>
              </a:xfrm>
              <a:prstGeom prst="rect">
                <a:avLst/>
              </a:prstGeom>
            </p:spPr>
            <p:txBody>
              <a:bodyPr wrap="square">
                <a:spAutoFit/>
              </a:bodyPr>
              <a:lstStyle/>
              <a:p>
                <a:pPr algn="ctr"/>
                <a:r>
                  <a:rPr lang="zh-CN" altLang="en-US" sz="1400" dirty="0"/>
                  <a:t>Molandise Chinese Style Template can be applied to work summary, work plan, education, teaching, speech and other scenarios. </a:t>
                </a:r>
                <a:endParaRPr lang="zh-CN" altLang="en-US" sz="1400" dirty="0"/>
              </a:p>
            </p:txBody>
          </p:sp>
          <p:sp>
            <p:nvSpPr>
              <p:cNvPr id="29" name="矩形 28"/>
              <p:cNvSpPr/>
              <p:nvPr/>
            </p:nvSpPr>
            <p:spPr>
              <a:xfrm>
                <a:off x="2523281" y="2095017"/>
                <a:ext cx="891251" cy="891251"/>
              </a:xfrm>
              <a:prstGeom prst="rect">
                <a:avLst/>
              </a:prstGeom>
              <a:noFill/>
              <a:ln>
                <a:solidFill>
                  <a:srgbClr val="7C6C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solidFill>
                      <a:srgbClr val="7C6C55"/>
                    </a:solidFill>
                    <a:latin typeface="汉仪字酷堂义山楷W" panose="00020600040101010101" pitchFamily="18" charset="-122"/>
                    <a:ea typeface="汉仪字酷堂义山楷W" panose="00020600040101010101" pitchFamily="18" charset="-122"/>
                  </a:rPr>
                  <a:t>色</a:t>
                </a:r>
                <a:endParaRPr lang="zh-CN" altLang="en-US" sz="5400" dirty="0">
                  <a:solidFill>
                    <a:srgbClr val="7C6C55"/>
                  </a:solidFill>
                  <a:latin typeface="汉仪字酷堂义山楷W" panose="00020600040101010101" pitchFamily="18" charset="-122"/>
                  <a:ea typeface="汉仪字酷堂义山楷W" panose="00020600040101010101" pitchFamily="18" charset="-122"/>
                </a:endParaRPr>
              </a:p>
            </p:txBody>
          </p:sp>
        </p:grpSp>
      </p:grpSp>
      <p:pic>
        <p:nvPicPr>
          <p:cNvPr id="34" name="图片 33"/>
          <p:cNvPicPr>
            <a:picLocks noChangeAspect="1"/>
          </p:cNvPicPr>
          <p:nvPr/>
        </p:nvPicPr>
        <p:blipFill rotWithShape="1">
          <a:blip r:embed="rId1" cstate="print">
            <a:extLst>
              <a:ext uri="{28A0092B-C50C-407E-A947-70E740481C1C}">
                <a14:useLocalDpi xmlns:a14="http://schemas.microsoft.com/office/drawing/2010/main" val="0"/>
              </a:ext>
            </a:extLst>
          </a:blip>
          <a:srcRect b="14708"/>
          <a:stretch>
            <a:fillRect/>
          </a:stretch>
        </p:blipFill>
        <p:spPr>
          <a:xfrm>
            <a:off x="2194673" y="2870521"/>
            <a:ext cx="8046720" cy="3682679"/>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一个圆顶角，剪去另一个顶角 16"/>
          <p:cNvSpPr/>
          <p:nvPr/>
        </p:nvSpPr>
        <p:spPr>
          <a:xfrm>
            <a:off x="520861" y="509286"/>
            <a:ext cx="2396393" cy="449485"/>
          </a:xfrm>
          <a:prstGeom prst="snipRoundRect">
            <a:avLst>
              <a:gd name="adj1" fmla="val 16667"/>
              <a:gd name="adj2" fmla="val 50000"/>
            </a:avLst>
          </a:prstGeom>
          <a:noFill/>
          <a:ln>
            <a:solidFill>
              <a:srgbClr val="7C6C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rPr>
              <a:t>03 </a:t>
            </a:r>
            <a:r>
              <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rPr>
              <a:t>输入标题</a:t>
            </a:r>
            <a:endPar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endParaRPr>
          </a:p>
        </p:txBody>
      </p:sp>
      <p:cxnSp>
        <p:nvCxnSpPr>
          <p:cNvPr id="3" name="直接连接符 2"/>
          <p:cNvCxnSpPr/>
          <p:nvPr/>
        </p:nvCxnSpPr>
        <p:spPr>
          <a:xfrm>
            <a:off x="1184323" y="3597703"/>
            <a:ext cx="9900386" cy="0"/>
          </a:xfrm>
          <a:prstGeom prst="line">
            <a:avLst/>
          </a:prstGeom>
          <a:ln w="76200"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1107290" y="3324557"/>
            <a:ext cx="546290" cy="546290"/>
          </a:xfrm>
          <a:prstGeom prst="ellipse">
            <a:avLst/>
          </a:prstGeom>
          <a:solidFill>
            <a:srgbClr val="D2C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zh-CN" altLang="en-US" sz="2400" dirty="0">
                <a:solidFill>
                  <a:srgbClr val="7C6C55"/>
                </a:solidFill>
                <a:latin typeface="汉仪字酷堂义山楷W" panose="00020600040101010101" pitchFamily="18" charset="-122"/>
                <a:ea typeface="汉仪字酷堂义山楷W" panose="00020600040101010101" pitchFamily="18" charset="-122"/>
              </a:rPr>
              <a:t>壹</a:t>
            </a:r>
            <a:endParaRPr lang="zh-CN" altLang="en-US" sz="2400" dirty="0">
              <a:solidFill>
                <a:srgbClr val="7C6C55"/>
              </a:solidFill>
              <a:latin typeface="汉仪字酷堂义山楷W" panose="00020600040101010101" pitchFamily="18" charset="-122"/>
              <a:ea typeface="汉仪字酷堂义山楷W" panose="00020600040101010101" pitchFamily="18" charset="-122"/>
            </a:endParaRPr>
          </a:p>
        </p:txBody>
      </p:sp>
      <p:sp>
        <p:nvSpPr>
          <p:cNvPr id="5" name="椭圆 4"/>
          <p:cNvSpPr/>
          <p:nvPr/>
        </p:nvSpPr>
        <p:spPr>
          <a:xfrm>
            <a:off x="2874812" y="3324557"/>
            <a:ext cx="546290" cy="546290"/>
          </a:xfrm>
          <a:prstGeom prst="ellipse">
            <a:avLst/>
          </a:prstGeom>
          <a:solidFill>
            <a:srgbClr val="D2C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zh-CN" altLang="en-US" sz="2400" dirty="0">
                <a:solidFill>
                  <a:srgbClr val="7C6C55"/>
                </a:solidFill>
                <a:latin typeface="汉仪字酷堂义山楷W" panose="00020600040101010101" pitchFamily="18" charset="-122"/>
                <a:ea typeface="汉仪字酷堂义山楷W" panose="00020600040101010101" pitchFamily="18" charset="-122"/>
              </a:rPr>
              <a:t>贰</a:t>
            </a:r>
            <a:endParaRPr lang="zh-CN" altLang="en-US" sz="2400" dirty="0">
              <a:solidFill>
                <a:srgbClr val="7C6C55"/>
              </a:solidFill>
              <a:latin typeface="汉仪字酷堂义山楷W" panose="00020600040101010101" pitchFamily="18" charset="-122"/>
              <a:ea typeface="汉仪字酷堂义山楷W" panose="00020600040101010101" pitchFamily="18" charset="-122"/>
            </a:endParaRPr>
          </a:p>
        </p:txBody>
      </p:sp>
      <p:sp>
        <p:nvSpPr>
          <p:cNvPr id="6" name="椭圆 5"/>
          <p:cNvSpPr/>
          <p:nvPr/>
        </p:nvSpPr>
        <p:spPr>
          <a:xfrm>
            <a:off x="4642334" y="3324557"/>
            <a:ext cx="546290" cy="546290"/>
          </a:xfrm>
          <a:prstGeom prst="ellipse">
            <a:avLst/>
          </a:prstGeom>
          <a:solidFill>
            <a:srgbClr val="D2C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zh-CN" altLang="en-US" sz="2400" dirty="0">
                <a:solidFill>
                  <a:srgbClr val="7C6C55"/>
                </a:solidFill>
                <a:latin typeface="汉仪字酷堂义山楷W" panose="00020600040101010101" pitchFamily="18" charset="-122"/>
                <a:ea typeface="汉仪字酷堂义山楷W" panose="00020600040101010101" pitchFamily="18" charset="-122"/>
              </a:rPr>
              <a:t>叁</a:t>
            </a:r>
            <a:endParaRPr lang="zh-CN" altLang="en-US" sz="2400" dirty="0">
              <a:solidFill>
                <a:srgbClr val="7C6C55"/>
              </a:solidFill>
              <a:latin typeface="汉仪字酷堂义山楷W" panose="00020600040101010101" pitchFamily="18" charset="-122"/>
              <a:ea typeface="汉仪字酷堂义山楷W" panose="00020600040101010101" pitchFamily="18" charset="-122"/>
            </a:endParaRPr>
          </a:p>
        </p:txBody>
      </p:sp>
      <p:sp>
        <p:nvSpPr>
          <p:cNvPr id="7" name="椭圆 6"/>
          <p:cNvSpPr/>
          <p:nvPr/>
        </p:nvSpPr>
        <p:spPr>
          <a:xfrm>
            <a:off x="6409856" y="3324557"/>
            <a:ext cx="546290" cy="546290"/>
          </a:xfrm>
          <a:prstGeom prst="ellipse">
            <a:avLst/>
          </a:prstGeom>
          <a:solidFill>
            <a:srgbClr val="D2C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zh-CN" altLang="en-US" sz="2400" dirty="0">
                <a:solidFill>
                  <a:srgbClr val="7C6C55"/>
                </a:solidFill>
                <a:latin typeface="汉仪字酷堂义山楷W" panose="00020600040101010101" pitchFamily="18" charset="-122"/>
                <a:ea typeface="汉仪字酷堂义山楷W" panose="00020600040101010101" pitchFamily="18" charset="-122"/>
              </a:rPr>
              <a:t>肆</a:t>
            </a:r>
            <a:endParaRPr lang="zh-CN" altLang="en-US" sz="2400" dirty="0">
              <a:solidFill>
                <a:srgbClr val="7C6C55"/>
              </a:solidFill>
              <a:latin typeface="汉仪字酷堂义山楷W" panose="00020600040101010101" pitchFamily="18" charset="-122"/>
              <a:ea typeface="汉仪字酷堂义山楷W" panose="00020600040101010101" pitchFamily="18" charset="-122"/>
            </a:endParaRPr>
          </a:p>
        </p:txBody>
      </p:sp>
      <p:sp>
        <p:nvSpPr>
          <p:cNvPr id="8" name="椭圆 7"/>
          <p:cNvSpPr/>
          <p:nvPr/>
        </p:nvSpPr>
        <p:spPr>
          <a:xfrm>
            <a:off x="8177378" y="3324557"/>
            <a:ext cx="546290" cy="546290"/>
          </a:xfrm>
          <a:prstGeom prst="ellipse">
            <a:avLst/>
          </a:prstGeom>
          <a:solidFill>
            <a:srgbClr val="D2C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zh-CN" altLang="en-US" sz="2400" dirty="0">
                <a:solidFill>
                  <a:srgbClr val="7C6C55"/>
                </a:solidFill>
                <a:latin typeface="汉仪字酷堂义山楷W" panose="00020600040101010101" pitchFamily="18" charset="-122"/>
                <a:ea typeface="汉仪字酷堂义山楷W" panose="00020600040101010101" pitchFamily="18" charset="-122"/>
              </a:rPr>
              <a:t>伍</a:t>
            </a:r>
            <a:endParaRPr lang="zh-CN" altLang="en-US" sz="2400" dirty="0">
              <a:solidFill>
                <a:srgbClr val="7C6C55"/>
              </a:solidFill>
              <a:latin typeface="汉仪字酷堂义山楷W" panose="00020600040101010101" pitchFamily="18" charset="-122"/>
              <a:ea typeface="汉仪字酷堂义山楷W" panose="00020600040101010101" pitchFamily="18" charset="-122"/>
            </a:endParaRPr>
          </a:p>
        </p:txBody>
      </p:sp>
      <p:sp>
        <p:nvSpPr>
          <p:cNvPr id="9" name="椭圆 8"/>
          <p:cNvSpPr/>
          <p:nvPr/>
        </p:nvSpPr>
        <p:spPr>
          <a:xfrm>
            <a:off x="9944900" y="3324557"/>
            <a:ext cx="546290" cy="546290"/>
          </a:xfrm>
          <a:prstGeom prst="ellipse">
            <a:avLst/>
          </a:prstGeom>
          <a:solidFill>
            <a:srgbClr val="D2C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zh-CN" altLang="en-US" sz="2400" dirty="0">
                <a:solidFill>
                  <a:srgbClr val="7C6C55"/>
                </a:solidFill>
                <a:latin typeface="汉仪字酷堂义山楷W" panose="00020600040101010101" pitchFamily="18" charset="-122"/>
                <a:ea typeface="汉仪字酷堂义山楷W" panose="00020600040101010101" pitchFamily="18" charset="-122"/>
              </a:rPr>
              <a:t>陆</a:t>
            </a:r>
            <a:endParaRPr lang="zh-CN" altLang="en-US" sz="2400" dirty="0">
              <a:solidFill>
                <a:srgbClr val="7C6C55"/>
              </a:solidFill>
              <a:latin typeface="汉仪字酷堂义山楷W" panose="00020600040101010101" pitchFamily="18" charset="-122"/>
              <a:ea typeface="汉仪字酷堂义山楷W" panose="00020600040101010101" pitchFamily="18" charset="-122"/>
            </a:endParaRPr>
          </a:p>
        </p:txBody>
      </p:sp>
      <p:cxnSp>
        <p:nvCxnSpPr>
          <p:cNvPr id="19" name="直接连接符 18"/>
          <p:cNvCxnSpPr/>
          <p:nvPr/>
        </p:nvCxnSpPr>
        <p:spPr>
          <a:xfrm>
            <a:off x="1380434" y="2114118"/>
            <a:ext cx="0" cy="1210440"/>
          </a:xfrm>
          <a:prstGeom prst="line">
            <a:avLst/>
          </a:prstGeom>
          <a:ln>
            <a:solidFill>
              <a:srgbClr val="7C6C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915478" y="2114118"/>
            <a:ext cx="0" cy="1210440"/>
          </a:xfrm>
          <a:prstGeom prst="line">
            <a:avLst/>
          </a:prstGeom>
          <a:ln>
            <a:solidFill>
              <a:srgbClr val="7C6C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456934" y="2114118"/>
            <a:ext cx="0" cy="1210440"/>
          </a:xfrm>
          <a:prstGeom prst="line">
            <a:avLst/>
          </a:prstGeom>
          <a:ln>
            <a:solidFill>
              <a:srgbClr val="7C6C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3157959" y="3870846"/>
            <a:ext cx="0" cy="1210440"/>
          </a:xfrm>
          <a:prstGeom prst="line">
            <a:avLst/>
          </a:prstGeom>
          <a:ln>
            <a:solidFill>
              <a:srgbClr val="7C6C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6676371" y="3870846"/>
            <a:ext cx="0" cy="1210440"/>
          </a:xfrm>
          <a:prstGeom prst="line">
            <a:avLst/>
          </a:prstGeom>
          <a:ln>
            <a:solidFill>
              <a:srgbClr val="7C6C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1568552" y="2484045"/>
            <a:ext cx="2396394" cy="738664"/>
          </a:xfrm>
          <a:prstGeom prst="rect">
            <a:avLst/>
          </a:prstGeom>
        </p:spPr>
        <p:txBody>
          <a:bodyPr wrap="square">
            <a:spAutoFit/>
          </a:bodyPr>
          <a:lstStyle/>
          <a:p>
            <a:r>
              <a:rPr lang="zh-CN" altLang="en-US" sz="1050" dirty="0"/>
              <a:t>Molandise Chinese Style Template can be applied to work summary, work plan, education, teaching, speech and other scenarios. </a:t>
            </a:r>
            <a:endParaRPr lang="zh-CN" altLang="en-US" sz="1050" dirty="0"/>
          </a:p>
        </p:txBody>
      </p:sp>
      <p:sp>
        <p:nvSpPr>
          <p:cNvPr id="44" name="矩形 43"/>
          <p:cNvSpPr/>
          <p:nvPr/>
        </p:nvSpPr>
        <p:spPr>
          <a:xfrm>
            <a:off x="1568552" y="2095437"/>
            <a:ext cx="1662077" cy="4101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rPr>
              <a:t>莫兰迪色</a:t>
            </a:r>
            <a:endPar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endParaRPr>
          </a:p>
        </p:txBody>
      </p:sp>
      <p:sp>
        <p:nvSpPr>
          <p:cNvPr id="45" name="矩形 44"/>
          <p:cNvSpPr/>
          <p:nvPr/>
        </p:nvSpPr>
        <p:spPr>
          <a:xfrm>
            <a:off x="3393110" y="4327539"/>
            <a:ext cx="2396394" cy="738664"/>
          </a:xfrm>
          <a:prstGeom prst="rect">
            <a:avLst/>
          </a:prstGeom>
        </p:spPr>
        <p:txBody>
          <a:bodyPr wrap="square">
            <a:spAutoFit/>
          </a:bodyPr>
          <a:lstStyle/>
          <a:p>
            <a:r>
              <a:rPr lang="zh-CN" altLang="en-US" sz="1050" dirty="0"/>
              <a:t>Molandise Chinese Style Template can be applied to work summary, work plan, education, teaching, speech and other scenarios. </a:t>
            </a:r>
            <a:endParaRPr lang="zh-CN" altLang="en-US" sz="1050" dirty="0"/>
          </a:p>
        </p:txBody>
      </p:sp>
      <p:sp>
        <p:nvSpPr>
          <p:cNvPr id="46" name="矩形 45"/>
          <p:cNvSpPr/>
          <p:nvPr/>
        </p:nvSpPr>
        <p:spPr>
          <a:xfrm>
            <a:off x="3393110" y="3938931"/>
            <a:ext cx="1662077" cy="4101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rPr>
              <a:t>莫兰迪色</a:t>
            </a:r>
            <a:endPar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endParaRPr>
          </a:p>
        </p:txBody>
      </p:sp>
      <p:sp>
        <p:nvSpPr>
          <p:cNvPr id="47" name="矩形 46"/>
          <p:cNvSpPr/>
          <p:nvPr/>
        </p:nvSpPr>
        <p:spPr>
          <a:xfrm>
            <a:off x="6911521" y="4327539"/>
            <a:ext cx="2396394" cy="738664"/>
          </a:xfrm>
          <a:prstGeom prst="rect">
            <a:avLst/>
          </a:prstGeom>
        </p:spPr>
        <p:txBody>
          <a:bodyPr wrap="square">
            <a:spAutoFit/>
          </a:bodyPr>
          <a:lstStyle/>
          <a:p>
            <a:r>
              <a:rPr lang="zh-CN" altLang="en-US" sz="1050" dirty="0"/>
              <a:t>Molandise Chinese Style Template can be applied to work summary, work plan, education, teaching, speech and other scenarios. </a:t>
            </a:r>
            <a:endParaRPr lang="zh-CN" altLang="en-US" sz="1050" dirty="0"/>
          </a:p>
        </p:txBody>
      </p:sp>
      <p:sp>
        <p:nvSpPr>
          <p:cNvPr id="48" name="矩形 47"/>
          <p:cNvSpPr/>
          <p:nvPr/>
        </p:nvSpPr>
        <p:spPr>
          <a:xfrm>
            <a:off x="6911521" y="3938931"/>
            <a:ext cx="1662077" cy="4101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rPr>
              <a:t>莫兰迪色</a:t>
            </a:r>
            <a:endPar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endParaRPr>
          </a:p>
        </p:txBody>
      </p:sp>
      <p:sp>
        <p:nvSpPr>
          <p:cNvPr id="49" name="矩形 48"/>
          <p:cNvSpPr/>
          <p:nvPr/>
        </p:nvSpPr>
        <p:spPr>
          <a:xfrm>
            <a:off x="5098074" y="2484045"/>
            <a:ext cx="2396394" cy="738664"/>
          </a:xfrm>
          <a:prstGeom prst="rect">
            <a:avLst/>
          </a:prstGeom>
        </p:spPr>
        <p:txBody>
          <a:bodyPr wrap="square">
            <a:spAutoFit/>
          </a:bodyPr>
          <a:lstStyle/>
          <a:p>
            <a:r>
              <a:rPr lang="zh-CN" altLang="en-US" sz="1050" dirty="0"/>
              <a:t>Molandise Chinese Style Template can be applied to work summary, work plan, education, teaching, speech and other scenarios. </a:t>
            </a:r>
            <a:endParaRPr lang="zh-CN" altLang="en-US" sz="1050" dirty="0"/>
          </a:p>
        </p:txBody>
      </p:sp>
      <p:sp>
        <p:nvSpPr>
          <p:cNvPr id="50" name="矩形 49"/>
          <p:cNvSpPr/>
          <p:nvPr/>
        </p:nvSpPr>
        <p:spPr>
          <a:xfrm>
            <a:off x="5098074" y="2095437"/>
            <a:ext cx="1662077" cy="4101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rPr>
              <a:t>莫兰迪色</a:t>
            </a:r>
            <a:endPar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endParaRPr>
          </a:p>
        </p:txBody>
      </p:sp>
      <p:sp>
        <p:nvSpPr>
          <p:cNvPr id="51" name="矩形 50"/>
          <p:cNvSpPr/>
          <p:nvPr/>
        </p:nvSpPr>
        <p:spPr>
          <a:xfrm>
            <a:off x="8639529" y="2502726"/>
            <a:ext cx="2396394" cy="738664"/>
          </a:xfrm>
          <a:prstGeom prst="rect">
            <a:avLst/>
          </a:prstGeom>
        </p:spPr>
        <p:txBody>
          <a:bodyPr wrap="square">
            <a:spAutoFit/>
          </a:bodyPr>
          <a:lstStyle/>
          <a:p>
            <a:r>
              <a:rPr lang="zh-CN" altLang="en-US" sz="1050" dirty="0"/>
              <a:t>Molandise Chinese Style Template can be applied to work summary, work plan, education, teaching, speech and other scenarios. </a:t>
            </a:r>
            <a:endParaRPr lang="zh-CN" altLang="en-US" sz="1050" dirty="0"/>
          </a:p>
        </p:txBody>
      </p:sp>
      <p:sp>
        <p:nvSpPr>
          <p:cNvPr id="52" name="矩形 51"/>
          <p:cNvSpPr/>
          <p:nvPr/>
        </p:nvSpPr>
        <p:spPr>
          <a:xfrm>
            <a:off x="8639529" y="2114118"/>
            <a:ext cx="1662077" cy="4101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rPr>
              <a:t>莫兰迪色</a:t>
            </a:r>
            <a:endPar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b="46493"/>
          <a:stretch>
            <a:fillRect/>
          </a:stretch>
        </p:blipFill>
        <p:spPr>
          <a:xfrm rot="5400000">
            <a:off x="6012181" y="678181"/>
            <a:ext cx="6857998" cy="5501641"/>
          </a:xfrm>
          <a:prstGeom prst="rect">
            <a:avLst/>
          </a:prstGeom>
        </p:spPr>
      </p:pic>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t="40713"/>
          <a:stretch>
            <a:fillRect/>
          </a:stretch>
        </p:blipFill>
        <p:spPr>
          <a:xfrm rot="5400000">
            <a:off x="-380999" y="381001"/>
            <a:ext cx="6857998" cy="6096000"/>
          </a:xfrm>
          <a:prstGeom prst="rect">
            <a:avLst/>
          </a:prstGeom>
        </p:spPr>
      </p:pic>
      <p:grpSp>
        <p:nvGrpSpPr>
          <p:cNvPr id="10" name="组合 9"/>
          <p:cNvGrpSpPr/>
          <p:nvPr/>
        </p:nvGrpSpPr>
        <p:grpSpPr>
          <a:xfrm>
            <a:off x="3048000" y="2927460"/>
            <a:ext cx="6096000" cy="1905907"/>
            <a:chOff x="3048000" y="2321004"/>
            <a:chExt cx="6096000" cy="1905907"/>
          </a:xfrm>
        </p:grpSpPr>
        <p:sp>
          <p:nvSpPr>
            <p:cNvPr id="8" name="文本框 7"/>
            <p:cNvSpPr txBox="1"/>
            <p:nvPr/>
          </p:nvSpPr>
          <p:spPr>
            <a:xfrm>
              <a:off x="3579927" y="2321004"/>
              <a:ext cx="5032147" cy="1107996"/>
            </a:xfrm>
            <a:prstGeom prst="rect">
              <a:avLst/>
            </a:prstGeom>
            <a:noFill/>
          </p:spPr>
          <p:txBody>
            <a:bodyPr wrap="none" rtlCol="0">
              <a:spAutoFit/>
            </a:bodyPr>
            <a:lstStyle/>
            <a:p>
              <a:pPr algn="ctr"/>
              <a:r>
                <a:rPr lang="zh-CN" altLang="en-US" sz="6600" dirty="0">
                  <a:solidFill>
                    <a:srgbClr val="7C6C55"/>
                  </a:solidFill>
                  <a:latin typeface="汉仪字酷堂义山楷W" panose="00020600040101010101" pitchFamily="18" charset="-122"/>
                  <a:ea typeface="汉仪字酷堂义山楷W" panose="00020600040101010101" pitchFamily="18" charset="-122"/>
                </a:rPr>
                <a:t>输入您的标题</a:t>
              </a:r>
              <a:endParaRPr lang="zh-CN" altLang="en-US" sz="6600" dirty="0">
                <a:solidFill>
                  <a:srgbClr val="7C6C55"/>
                </a:solidFill>
                <a:latin typeface="汉仪字酷堂义山楷W" panose="00020600040101010101" pitchFamily="18" charset="-122"/>
                <a:ea typeface="汉仪字酷堂义山楷W" panose="00020600040101010101" pitchFamily="18" charset="-122"/>
              </a:endParaRPr>
            </a:p>
          </p:txBody>
        </p:sp>
        <p:sp>
          <p:nvSpPr>
            <p:cNvPr id="9" name="矩形 8"/>
            <p:cNvSpPr/>
            <p:nvPr/>
          </p:nvSpPr>
          <p:spPr>
            <a:xfrm>
              <a:off x="3048000" y="3429000"/>
              <a:ext cx="6096000" cy="797911"/>
            </a:xfrm>
            <a:prstGeom prst="rect">
              <a:avLst/>
            </a:prstGeom>
          </p:spPr>
          <p:txBody>
            <a:bodyPr>
              <a:spAutoFit/>
            </a:bodyPr>
            <a:lstStyle/>
            <a:p>
              <a:pPr algn="ctr">
                <a:lnSpc>
                  <a:spcPts val="1900"/>
                </a:lnSpc>
              </a:pPr>
              <a:r>
                <a:rPr lang="zh-CN" altLang="en-US" sz="1050" dirty="0"/>
                <a:t>Molandise Chinese Style Template can be applied to work summary, work plan, education, teaching, speech and other scenarios. Molandise Chinese Style Template can be applied to work summary, work plan, education, teaching, speech and other scenarios. </a:t>
              </a:r>
              <a:endParaRPr lang="zh-CN" altLang="en-US" sz="1050" dirty="0"/>
            </a:p>
          </p:txBody>
        </p:sp>
      </p:grpSp>
      <p:sp>
        <p:nvSpPr>
          <p:cNvPr id="11" name="矩形 10"/>
          <p:cNvSpPr/>
          <p:nvPr/>
        </p:nvSpPr>
        <p:spPr>
          <a:xfrm>
            <a:off x="5800846" y="1948282"/>
            <a:ext cx="590308" cy="590308"/>
          </a:xfrm>
          <a:prstGeom prst="rect">
            <a:avLst/>
          </a:prstGeom>
          <a:noFill/>
          <a:ln>
            <a:solidFill>
              <a:srgbClr val="7C6C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rgbClr val="7C6C55"/>
                </a:solidFill>
                <a:latin typeface="汉仪字酷堂义山楷W" panose="00020600040101010101" pitchFamily="18" charset="-122"/>
                <a:ea typeface="汉仪字酷堂义山楷W" panose="00020600040101010101" pitchFamily="18" charset="-122"/>
              </a:rPr>
              <a:t>肆</a:t>
            </a:r>
            <a:endParaRPr lang="zh-CN" altLang="en-US" sz="3200" dirty="0">
              <a:solidFill>
                <a:srgbClr val="7C6C55"/>
              </a:solidFill>
              <a:latin typeface="汉仪字酷堂义山楷W" panose="00020600040101010101" pitchFamily="18" charset="-122"/>
              <a:ea typeface="汉仪字酷堂义山楷W" panose="00020600040101010101" pitchFamily="18"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714680">
            <a:off x="6835081" y="4909941"/>
            <a:ext cx="1316758" cy="1316758"/>
          </a:xfrm>
          <a:prstGeom prst="rect">
            <a:avLst/>
          </a:prstGeom>
        </p:spPr>
      </p:pic>
      <p:sp>
        <p:nvSpPr>
          <p:cNvPr id="17" name="矩形: 一个圆顶角，剪去另一个顶角 16"/>
          <p:cNvSpPr/>
          <p:nvPr/>
        </p:nvSpPr>
        <p:spPr>
          <a:xfrm>
            <a:off x="520861" y="509286"/>
            <a:ext cx="2396393" cy="449485"/>
          </a:xfrm>
          <a:prstGeom prst="snipRoundRect">
            <a:avLst>
              <a:gd name="adj1" fmla="val 16667"/>
              <a:gd name="adj2" fmla="val 50000"/>
            </a:avLst>
          </a:prstGeom>
          <a:noFill/>
          <a:ln>
            <a:solidFill>
              <a:srgbClr val="7C6C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rPr>
              <a:t>04 </a:t>
            </a:r>
            <a:r>
              <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rPr>
              <a:t>输入标题</a:t>
            </a:r>
            <a:endPar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endParaRPr>
          </a:p>
        </p:txBody>
      </p:sp>
      <p:sp>
        <p:nvSpPr>
          <p:cNvPr id="2" name="椭圆 1"/>
          <p:cNvSpPr/>
          <p:nvPr/>
        </p:nvSpPr>
        <p:spPr>
          <a:xfrm>
            <a:off x="2060294" y="3052607"/>
            <a:ext cx="1001426" cy="1001426"/>
          </a:xfrm>
          <a:prstGeom prst="ellipse">
            <a:avLst/>
          </a:prstGeom>
          <a:solidFill>
            <a:srgbClr val="D2C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419467" y="3429000"/>
            <a:ext cx="723276" cy="769441"/>
          </a:xfrm>
          <a:prstGeom prst="rect">
            <a:avLst/>
          </a:prstGeom>
        </p:spPr>
        <p:txBody>
          <a:bodyPr wrap="none">
            <a:spAutoFit/>
          </a:bodyPr>
          <a:lstStyle/>
          <a:p>
            <a:pPr algn="ctr" defTabSz="685800"/>
            <a:r>
              <a:rPr lang="zh-CN" altLang="en-US" sz="4400" dirty="0">
                <a:solidFill>
                  <a:srgbClr val="7C6C55"/>
                </a:solidFill>
                <a:latin typeface="汉仪字酷堂义山楷W" panose="00020600040101010101" pitchFamily="18" charset="-122"/>
                <a:ea typeface="汉仪字酷堂义山楷W" panose="00020600040101010101" pitchFamily="18" charset="-122"/>
              </a:rPr>
              <a:t>壹</a:t>
            </a:r>
            <a:endParaRPr lang="zh-CN" altLang="en-US" sz="4400" dirty="0">
              <a:solidFill>
                <a:srgbClr val="7C6C55"/>
              </a:solidFill>
              <a:latin typeface="汉仪字酷堂义山楷W" panose="00020600040101010101" pitchFamily="18" charset="-122"/>
              <a:ea typeface="汉仪字酷堂义山楷W" panose="00020600040101010101" pitchFamily="18" charset="-122"/>
            </a:endParaRPr>
          </a:p>
        </p:txBody>
      </p:sp>
      <p:sp>
        <p:nvSpPr>
          <p:cNvPr id="5" name="矩形 4"/>
          <p:cNvSpPr/>
          <p:nvPr/>
        </p:nvSpPr>
        <p:spPr>
          <a:xfrm>
            <a:off x="1474915" y="4430426"/>
            <a:ext cx="2172183" cy="1169551"/>
          </a:xfrm>
          <a:prstGeom prst="rect">
            <a:avLst/>
          </a:prstGeom>
        </p:spPr>
        <p:txBody>
          <a:bodyPr wrap="square">
            <a:spAutoFit/>
          </a:bodyPr>
          <a:lstStyle/>
          <a:p>
            <a:pPr algn="ctr"/>
            <a:r>
              <a:rPr lang="zh-CN" altLang="en-US" sz="1400" dirty="0"/>
              <a:t>Molandise Chinese Style Template can be applied to work summary, work plan, education, teaching, speech and other scenarios. </a:t>
            </a:r>
            <a:endParaRPr lang="zh-CN" altLang="en-US" sz="1400" dirty="0"/>
          </a:p>
        </p:txBody>
      </p:sp>
      <p:sp>
        <p:nvSpPr>
          <p:cNvPr id="6" name="椭圆 5"/>
          <p:cNvSpPr/>
          <p:nvPr/>
        </p:nvSpPr>
        <p:spPr>
          <a:xfrm>
            <a:off x="5013551" y="1883056"/>
            <a:ext cx="1001426" cy="1001426"/>
          </a:xfrm>
          <a:prstGeom prst="ellipse">
            <a:avLst/>
          </a:prstGeom>
          <a:solidFill>
            <a:srgbClr val="D2C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372725" y="2259449"/>
            <a:ext cx="723275" cy="769441"/>
          </a:xfrm>
          <a:prstGeom prst="rect">
            <a:avLst/>
          </a:prstGeom>
        </p:spPr>
        <p:txBody>
          <a:bodyPr wrap="none">
            <a:spAutoFit/>
          </a:bodyPr>
          <a:lstStyle/>
          <a:p>
            <a:pPr algn="ctr" defTabSz="685800"/>
            <a:r>
              <a:rPr lang="zh-CN" altLang="en-US" sz="4400" dirty="0">
                <a:solidFill>
                  <a:srgbClr val="7C6C55"/>
                </a:solidFill>
                <a:latin typeface="汉仪字酷堂义山楷W" panose="00020600040101010101" pitchFamily="18" charset="-122"/>
                <a:ea typeface="汉仪字酷堂义山楷W" panose="00020600040101010101" pitchFamily="18" charset="-122"/>
              </a:rPr>
              <a:t>贰</a:t>
            </a:r>
            <a:endParaRPr lang="zh-CN" altLang="en-US" sz="4400" dirty="0">
              <a:solidFill>
                <a:srgbClr val="7C6C55"/>
              </a:solidFill>
              <a:latin typeface="汉仪字酷堂义山楷W" panose="00020600040101010101" pitchFamily="18" charset="-122"/>
              <a:ea typeface="汉仪字酷堂义山楷W" panose="00020600040101010101" pitchFamily="18" charset="-122"/>
            </a:endParaRPr>
          </a:p>
        </p:txBody>
      </p:sp>
      <p:sp>
        <p:nvSpPr>
          <p:cNvPr id="8" name="矩形 7"/>
          <p:cNvSpPr/>
          <p:nvPr/>
        </p:nvSpPr>
        <p:spPr>
          <a:xfrm>
            <a:off x="4428172" y="3260875"/>
            <a:ext cx="2172183" cy="1169551"/>
          </a:xfrm>
          <a:prstGeom prst="rect">
            <a:avLst/>
          </a:prstGeom>
        </p:spPr>
        <p:txBody>
          <a:bodyPr wrap="square">
            <a:spAutoFit/>
          </a:bodyPr>
          <a:lstStyle/>
          <a:p>
            <a:pPr algn="ctr"/>
            <a:r>
              <a:rPr lang="zh-CN" altLang="en-US" sz="1400" dirty="0"/>
              <a:t>Molandise Chinese Style Template can be applied to work summary, work plan, education, teaching, speech and other scenarios. </a:t>
            </a:r>
            <a:endParaRPr lang="zh-CN" altLang="en-US" sz="1400" dirty="0"/>
          </a:p>
        </p:txBody>
      </p:sp>
      <p:sp>
        <p:nvSpPr>
          <p:cNvPr id="9" name="椭圆 8"/>
          <p:cNvSpPr/>
          <p:nvPr/>
        </p:nvSpPr>
        <p:spPr>
          <a:xfrm>
            <a:off x="8047833" y="713505"/>
            <a:ext cx="1001426" cy="1001426"/>
          </a:xfrm>
          <a:prstGeom prst="ellipse">
            <a:avLst/>
          </a:prstGeom>
          <a:solidFill>
            <a:srgbClr val="D2C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407006" y="1089898"/>
            <a:ext cx="723275" cy="769441"/>
          </a:xfrm>
          <a:prstGeom prst="rect">
            <a:avLst/>
          </a:prstGeom>
        </p:spPr>
        <p:txBody>
          <a:bodyPr wrap="none">
            <a:spAutoFit/>
          </a:bodyPr>
          <a:lstStyle/>
          <a:p>
            <a:pPr algn="ctr" defTabSz="685800"/>
            <a:r>
              <a:rPr lang="zh-CN" altLang="en-US" sz="4400" dirty="0">
                <a:solidFill>
                  <a:srgbClr val="7C6C55"/>
                </a:solidFill>
                <a:latin typeface="汉仪字酷堂义山楷W" panose="00020600040101010101" pitchFamily="18" charset="-122"/>
                <a:ea typeface="汉仪字酷堂义山楷W" panose="00020600040101010101" pitchFamily="18" charset="-122"/>
              </a:rPr>
              <a:t>叁</a:t>
            </a:r>
            <a:endParaRPr lang="zh-CN" altLang="en-US" sz="4400" dirty="0">
              <a:solidFill>
                <a:srgbClr val="7C6C55"/>
              </a:solidFill>
              <a:latin typeface="汉仪字酷堂义山楷W" panose="00020600040101010101" pitchFamily="18" charset="-122"/>
              <a:ea typeface="汉仪字酷堂义山楷W" panose="00020600040101010101" pitchFamily="18" charset="-122"/>
            </a:endParaRPr>
          </a:p>
        </p:txBody>
      </p:sp>
      <p:sp>
        <p:nvSpPr>
          <p:cNvPr id="11" name="矩形 10"/>
          <p:cNvSpPr/>
          <p:nvPr/>
        </p:nvSpPr>
        <p:spPr>
          <a:xfrm>
            <a:off x="7462454" y="2091324"/>
            <a:ext cx="2172183" cy="1169551"/>
          </a:xfrm>
          <a:prstGeom prst="rect">
            <a:avLst/>
          </a:prstGeom>
        </p:spPr>
        <p:txBody>
          <a:bodyPr wrap="square">
            <a:spAutoFit/>
          </a:bodyPr>
          <a:lstStyle/>
          <a:p>
            <a:pPr algn="ctr"/>
            <a:r>
              <a:rPr lang="zh-CN" altLang="en-US" sz="1400" dirty="0"/>
              <a:t>Molandise Chinese Style Template can be applied to work summary, work plan, education, teaching, speech and other scenarios. </a:t>
            </a:r>
            <a:endParaRPr lang="zh-CN" altLang="en-US" sz="1400" dirty="0"/>
          </a:p>
        </p:txBody>
      </p:sp>
      <p:pic>
        <p:nvPicPr>
          <p:cNvPr id="12" name="图片 11"/>
          <p:cNvPicPr>
            <a:picLocks noChangeAspect="1"/>
          </p:cNvPicPr>
          <p:nvPr/>
        </p:nvPicPr>
        <p:blipFill rotWithShape="1">
          <a:blip r:embed="rId2">
            <a:extLst>
              <a:ext uri="{28A0092B-C50C-407E-A947-70E740481C1C}">
                <a14:useLocalDpi xmlns:a14="http://schemas.microsoft.com/office/drawing/2010/main" val="0"/>
              </a:ext>
            </a:extLst>
          </a:blip>
          <a:srcRect b="25846"/>
          <a:stretch>
            <a:fillRect/>
          </a:stretch>
        </p:blipFill>
        <p:spPr>
          <a:xfrm>
            <a:off x="7160554" y="2653045"/>
            <a:ext cx="2393057" cy="3491450"/>
          </a:xfrm>
          <a:prstGeom prst="rect">
            <a:avLst/>
          </a:prstGeom>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046544" y="5290267"/>
            <a:ext cx="1747777" cy="85422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一个圆顶角，剪去另一个顶角 16"/>
          <p:cNvSpPr/>
          <p:nvPr/>
        </p:nvSpPr>
        <p:spPr>
          <a:xfrm>
            <a:off x="520861" y="509286"/>
            <a:ext cx="2396393" cy="449485"/>
          </a:xfrm>
          <a:prstGeom prst="snipRoundRect">
            <a:avLst>
              <a:gd name="adj1" fmla="val 16667"/>
              <a:gd name="adj2" fmla="val 50000"/>
            </a:avLst>
          </a:prstGeom>
          <a:noFill/>
          <a:ln>
            <a:solidFill>
              <a:srgbClr val="7C6C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rPr>
              <a:t>04 </a:t>
            </a:r>
            <a:r>
              <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rPr>
              <a:t>输入标题</a:t>
            </a:r>
            <a:endPar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412769" y="2114584"/>
            <a:ext cx="2579751" cy="2881637"/>
          </a:xfrm>
          <a:prstGeom prst="rect">
            <a:avLst/>
          </a:prstGeom>
        </p:spPr>
      </p:pic>
      <p:sp>
        <p:nvSpPr>
          <p:cNvPr id="5" name="矩形 4"/>
          <p:cNvSpPr/>
          <p:nvPr/>
        </p:nvSpPr>
        <p:spPr>
          <a:xfrm>
            <a:off x="5901502" y="1810980"/>
            <a:ext cx="3877729" cy="738664"/>
          </a:xfrm>
          <a:prstGeom prst="rect">
            <a:avLst/>
          </a:prstGeom>
        </p:spPr>
        <p:txBody>
          <a:bodyPr wrap="square">
            <a:spAutoFit/>
          </a:bodyPr>
          <a:lstStyle/>
          <a:p>
            <a:r>
              <a:rPr lang="zh-CN" altLang="en-US" sz="1400" dirty="0"/>
              <a:t>Molandise Chinese Style Template can be applied to work summary, work plan, education, teaching, speech and other scenarios. </a:t>
            </a:r>
            <a:endParaRPr lang="zh-CN" altLang="en-US" sz="1400" dirty="0"/>
          </a:p>
        </p:txBody>
      </p:sp>
      <p:sp>
        <p:nvSpPr>
          <p:cNvPr id="6" name="矩形 5"/>
          <p:cNvSpPr/>
          <p:nvPr/>
        </p:nvSpPr>
        <p:spPr>
          <a:xfrm>
            <a:off x="5992942" y="1350059"/>
            <a:ext cx="1662077" cy="410121"/>
          </a:xfrm>
          <a:prstGeom prst="rect">
            <a:avLst/>
          </a:prstGeom>
          <a:noFill/>
          <a:ln>
            <a:solidFill>
              <a:srgbClr val="7C6C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000" dirty="0">
                <a:solidFill>
                  <a:srgbClr val="7C6C55"/>
                </a:solidFill>
                <a:latin typeface="汉仪字酷堂义山楷W" panose="00020600040101010101" pitchFamily="18" charset="-122"/>
                <a:ea typeface="汉仪字酷堂义山楷W" panose="00020600040101010101" pitchFamily="18" charset="-122"/>
              </a:rPr>
              <a:t>莫兰迪色</a:t>
            </a:r>
            <a:endParaRPr lang="zh-CN" altLang="en-US" sz="2000" dirty="0">
              <a:solidFill>
                <a:srgbClr val="7C6C55"/>
              </a:solidFill>
              <a:latin typeface="汉仪字酷堂义山楷W" panose="00020600040101010101" pitchFamily="18" charset="-122"/>
              <a:ea typeface="汉仪字酷堂义山楷W" panose="00020600040101010101" pitchFamily="18" charset="-122"/>
            </a:endParaRPr>
          </a:p>
        </p:txBody>
      </p:sp>
      <p:sp>
        <p:nvSpPr>
          <p:cNvPr id="7" name="矩形 6"/>
          <p:cNvSpPr/>
          <p:nvPr/>
        </p:nvSpPr>
        <p:spPr>
          <a:xfrm>
            <a:off x="5901502" y="3429000"/>
            <a:ext cx="3877729" cy="738664"/>
          </a:xfrm>
          <a:prstGeom prst="rect">
            <a:avLst/>
          </a:prstGeom>
        </p:spPr>
        <p:txBody>
          <a:bodyPr wrap="square">
            <a:spAutoFit/>
          </a:bodyPr>
          <a:lstStyle/>
          <a:p>
            <a:r>
              <a:rPr lang="zh-CN" altLang="en-US" sz="1400" dirty="0"/>
              <a:t>Molandise Chinese Style Template can be applied to work summary, work plan, education, teaching, speech and other scenarios. </a:t>
            </a:r>
            <a:endParaRPr lang="zh-CN" altLang="en-US" sz="1400" dirty="0"/>
          </a:p>
        </p:txBody>
      </p:sp>
      <p:sp>
        <p:nvSpPr>
          <p:cNvPr id="8" name="矩形 7"/>
          <p:cNvSpPr/>
          <p:nvPr/>
        </p:nvSpPr>
        <p:spPr>
          <a:xfrm>
            <a:off x="5992942" y="2968079"/>
            <a:ext cx="1662077" cy="410121"/>
          </a:xfrm>
          <a:prstGeom prst="rect">
            <a:avLst/>
          </a:prstGeom>
          <a:noFill/>
          <a:ln>
            <a:solidFill>
              <a:srgbClr val="7C6C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000" dirty="0">
                <a:solidFill>
                  <a:srgbClr val="7C6C55"/>
                </a:solidFill>
                <a:latin typeface="汉仪字酷堂义山楷W" panose="00020600040101010101" pitchFamily="18" charset="-122"/>
                <a:ea typeface="汉仪字酷堂义山楷W" panose="00020600040101010101" pitchFamily="18" charset="-122"/>
              </a:rPr>
              <a:t>莫兰迪色</a:t>
            </a:r>
            <a:endParaRPr lang="zh-CN" altLang="en-US" sz="2000" dirty="0">
              <a:solidFill>
                <a:srgbClr val="7C6C55"/>
              </a:solidFill>
              <a:latin typeface="汉仪字酷堂义山楷W" panose="00020600040101010101" pitchFamily="18" charset="-122"/>
              <a:ea typeface="汉仪字酷堂义山楷W" panose="00020600040101010101" pitchFamily="18" charset="-122"/>
            </a:endParaRPr>
          </a:p>
        </p:txBody>
      </p:sp>
      <p:sp>
        <p:nvSpPr>
          <p:cNvPr id="9" name="矩形 8"/>
          <p:cNvSpPr/>
          <p:nvPr/>
        </p:nvSpPr>
        <p:spPr>
          <a:xfrm>
            <a:off x="5901502" y="5047021"/>
            <a:ext cx="3877729" cy="738664"/>
          </a:xfrm>
          <a:prstGeom prst="rect">
            <a:avLst/>
          </a:prstGeom>
        </p:spPr>
        <p:txBody>
          <a:bodyPr wrap="square">
            <a:spAutoFit/>
          </a:bodyPr>
          <a:lstStyle/>
          <a:p>
            <a:r>
              <a:rPr lang="zh-CN" altLang="en-US" sz="1400" dirty="0"/>
              <a:t>Molandise Chinese Style Template can be applied to work summary, work plan, education, teaching, speech and other scenarios. </a:t>
            </a:r>
            <a:endParaRPr lang="zh-CN" altLang="en-US" sz="1400" dirty="0"/>
          </a:p>
        </p:txBody>
      </p:sp>
      <p:sp>
        <p:nvSpPr>
          <p:cNvPr id="10" name="矩形 9"/>
          <p:cNvSpPr/>
          <p:nvPr/>
        </p:nvSpPr>
        <p:spPr>
          <a:xfrm>
            <a:off x="5992942" y="4586100"/>
            <a:ext cx="1662077" cy="410121"/>
          </a:xfrm>
          <a:prstGeom prst="rect">
            <a:avLst/>
          </a:prstGeom>
          <a:noFill/>
          <a:ln>
            <a:solidFill>
              <a:srgbClr val="7C6C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000" dirty="0">
                <a:solidFill>
                  <a:srgbClr val="7C6C55"/>
                </a:solidFill>
                <a:latin typeface="汉仪字酷堂义山楷W" panose="00020600040101010101" pitchFamily="18" charset="-122"/>
                <a:ea typeface="汉仪字酷堂义山楷W" panose="00020600040101010101" pitchFamily="18" charset="-122"/>
              </a:rPr>
              <a:t>莫兰迪色</a:t>
            </a:r>
            <a:endParaRPr lang="zh-CN" altLang="en-US" sz="2000" dirty="0">
              <a:solidFill>
                <a:srgbClr val="7C6C55"/>
              </a:solidFill>
              <a:latin typeface="汉仪字酷堂义山楷W" panose="00020600040101010101" pitchFamily="18" charset="-122"/>
              <a:ea typeface="汉仪字酷堂义山楷W" panose="00020600040101010101" pitchFamily="18"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b="46493"/>
          <a:stretch>
            <a:fillRect/>
          </a:stretch>
        </p:blipFill>
        <p:spPr>
          <a:xfrm rot="5400000">
            <a:off x="6012181" y="678181"/>
            <a:ext cx="6857998" cy="5501641"/>
          </a:xfrm>
          <a:prstGeom prst="rect">
            <a:avLst/>
          </a:prstGeom>
        </p:spPr>
      </p:pic>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t="40713"/>
          <a:stretch>
            <a:fillRect/>
          </a:stretch>
        </p:blipFill>
        <p:spPr>
          <a:xfrm rot="5400000">
            <a:off x="-380999" y="381001"/>
            <a:ext cx="6857998" cy="6096000"/>
          </a:xfrm>
          <a:prstGeom prst="rect">
            <a:avLst/>
          </a:prstGeom>
        </p:spPr>
      </p:pic>
      <p:grpSp>
        <p:nvGrpSpPr>
          <p:cNvPr id="10" name="组合 9"/>
          <p:cNvGrpSpPr/>
          <p:nvPr/>
        </p:nvGrpSpPr>
        <p:grpSpPr>
          <a:xfrm>
            <a:off x="2560418" y="2476047"/>
            <a:ext cx="7071167" cy="1905907"/>
            <a:chOff x="2560418" y="2321004"/>
            <a:chExt cx="7071167" cy="1905907"/>
          </a:xfrm>
        </p:grpSpPr>
        <p:sp>
          <p:nvSpPr>
            <p:cNvPr id="8" name="文本框 7"/>
            <p:cNvSpPr txBox="1"/>
            <p:nvPr/>
          </p:nvSpPr>
          <p:spPr>
            <a:xfrm>
              <a:off x="2560418" y="2321004"/>
              <a:ext cx="7071167" cy="1107996"/>
            </a:xfrm>
            <a:prstGeom prst="rect">
              <a:avLst/>
            </a:prstGeom>
            <a:noFill/>
          </p:spPr>
          <p:txBody>
            <a:bodyPr wrap="none" rtlCol="0">
              <a:spAutoFit/>
            </a:bodyPr>
            <a:lstStyle/>
            <a:p>
              <a:pPr algn="ctr"/>
              <a:r>
                <a:rPr lang="zh-CN" altLang="en-US" sz="6600" dirty="0">
                  <a:latin typeface="汉仪字酷堂义山楷W" panose="00020600040101010101" pitchFamily="18" charset="-122"/>
                  <a:ea typeface="汉仪字酷堂义山楷W" panose="00020600040101010101" pitchFamily="18" charset="-122"/>
                </a:rPr>
                <a:t>演示完毕 感谢观看</a:t>
              </a:r>
              <a:endParaRPr lang="zh-CN" altLang="en-US" sz="6600" dirty="0">
                <a:latin typeface="汉仪字酷堂义山楷W" panose="00020600040101010101" pitchFamily="18" charset="-122"/>
                <a:ea typeface="汉仪字酷堂义山楷W" panose="00020600040101010101" pitchFamily="18" charset="-122"/>
              </a:endParaRPr>
            </a:p>
          </p:txBody>
        </p:sp>
        <p:sp>
          <p:nvSpPr>
            <p:cNvPr id="9" name="矩形 8"/>
            <p:cNvSpPr/>
            <p:nvPr/>
          </p:nvSpPr>
          <p:spPr>
            <a:xfrm>
              <a:off x="3048000" y="3429000"/>
              <a:ext cx="6096000" cy="797911"/>
            </a:xfrm>
            <a:prstGeom prst="rect">
              <a:avLst/>
            </a:prstGeom>
          </p:spPr>
          <p:txBody>
            <a:bodyPr>
              <a:spAutoFit/>
            </a:bodyPr>
            <a:lstStyle/>
            <a:p>
              <a:pPr algn="ctr">
                <a:lnSpc>
                  <a:spcPts val="1900"/>
                </a:lnSpc>
              </a:pPr>
              <a:r>
                <a:rPr lang="zh-CN" altLang="en-US" sz="1050" dirty="0"/>
                <a:t>Molandise Chinese Style Template can be applied to work summary, work plan, education, teaching, speech and other scenarios. Molandise Chinese Style Template can be applied to work summary, work plan, education, teaching, speech and other scenarios. </a:t>
              </a:r>
              <a:endParaRPr lang="zh-CN" altLang="en-US" sz="1050" dirty="0"/>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b="46493"/>
          <a:stretch>
            <a:fillRect/>
          </a:stretch>
        </p:blipFill>
        <p:spPr>
          <a:xfrm rot="5400000">
            <a:off x="6012181" y="678181"/>
            <a:ext cx="6857998" cy="5501641"/>
          </a:xfrm>
          <a:prstGeom prst="rect">
            <a:avLst/>
          </a:prstGeom>
        </p:spPr>
      </p:pic>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t="40713"/>
          <a:stretch>
            <a:fillRect/>
          </a:stretch>
        </p:blipFill>
        <p:spPr>
          <a:xfrm rot="5400000">
            <a:off x="-380999" y="381001"/>
            <a:ext cx="6857998" cy="6096000"/>
          </a:xfrm>
          <a:prstGeom prst="rect">
            <a:avLst/>
          </a:prstGeom>
        </p:spPr>
      </p:pic>
      <p:sp>
        <p:nvSpPr>
          <p:cNvPr id="2" name="矩形 1"/>
          <p:cNvSpPr/>
          <p:nvPr/>
        </p:nvSpPr>
        <p:spPr>
          <a:xfrm>
            <a:off x="4023844" y="2743199"/>
            <a:ext cx="590309" cy="2280215"/>
          </a:xfrm>
          <a:prstGeom prst="rect">
            <a:avLst/>
          </a:prstGeom>
          <a:solidFill>
            <a:srgbClr val="D2C9BC"/>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rPr>
              <a:t>输入您的标题</a:t>
            </a:r>
            <a:endPar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endParaRPr>
          </a:p>
        </p:txBody>
      </p:sp>
      <p:sp>
        <p:nvSpPr>
          <p:cNvPr id="11" name="矩形 10"/>
          <p:cNvSpPr/>
          <p:nvPr/>
        </p:nvSpPr>
        <p:spPr>
          <a:xfrm>
            <a:off x="4023845" y="2034251"/>
            <a:ext cx="590308" cy="590308"/>
          </a:xfrm>
          <a:prstGeom prst="rect">
            <a:avLst/>
          </a:prstGeom>
          <a:noFill/>
          <a:ln>
            <a:solidFill>
              <a:srgbClr val="7C6C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rgbClr val="7C6C55"/>
                </a:solidFill>
                <a:latin typeface="汉仪字酷堂义山楷W" panose="00020600040101010101" pitchFamily="18" charset="-122"/>
                <a:ea typeface="汉仪字酷堂义山楷W" panose="00020600040101010101" pitchFamily="18" charset="-122"/>
              </a:rPr>
              <a:t>壹</a:t>
            </a:r>
            <a:endParaRPr lang="zh-CN" altLang="en-US" sz="3200" dirty="0">
              <a:solidFill>
                <a:srgbClr val="7C6C55"/>
              </a:solidFill>
              <a:latin typeface="汉仪字酷堂义山楷W" panose="00020600040101010101" pitchFamily="18" charset="-122"/>
              <a:ea typeface="汉仪字酷堂义山楷W" panose="00020600040101010101" pitchFamily="18" charset="-122"/>
            </a:endParaRPr>
          </a:p>
        </p:txBody>
      </p:sp>
      <p:sp>
        <p:nvSpPr>
          <p:cNvPr id="12" name="矩形 11"/>
          <p:cNvSpPr/>
          <p:nvPr/>
        </p:nvSpPr>
        <p:spPr>
          <a:xfrm>
            <a:off x="6393180" y="2743198"/>
            <a:ext cx="590309" cy="2280215"/>
          </a:xfrm>
          <a:prstGeom prst="rect">
            <a:avLst/>
          </a:prstGeom>
          <a:solidFill>
            <a:srgbClr val="D2C9BC"/>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rPr>
              <a:t>输入您的标题</a:t>
            </a:r>
            <a:endPar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endParaRPr>
          </a:p>
        </p:txBody>
      </p:sp>
      <p:sp>
        <p:nvSpPr>
          <p:cNvPr id="13" name="矩形 12"/>
          <p:cNvSpPr/>
          <p:nvPr/>
        </p:nvSpPr>
        <p:spPr>
          <a:xfrm>
            <a:off x="6393181" y="2034250"/>
            <a:ext cx="590308" cy="590308"/>
          </a:xfrm>
          <a:prstGeom prst="rect">
            <a:avLst/>
          </a:prstGeom>
          <a:noFill/>
          <a:ln>
            <a:solidFill>
              <a:srgbClr val="7C6C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rgbClr val="7C6C55"/>
                </a:solidFill>
                <a:latin typeface="汉仪字酷堂义山楷W" panose="00020600040101010101" pitchFamily="18" charset="-122"/>
                <a:ea typeface="汉仪字酷堂义山楷W" panose="00020600040101010101" pitchFamily="18" charset="-122"/>
              </a:rPr>
              <a:t>叁</a:t>
            </a:r>
            <a:endParaRPr lang="zh-CN" altLang="en-US" sz="3200" dirty="0">
              <a:solidFill>
                <a:srgbClr val="7C6C55"/>
              </a:solidFill>
              <a:latin typeface="汉仪字酷堂义山楷W" panose="00020600040101010101" pitchFamily="18" charset="-122"/>
              <a:ea typeface="汉仪字酷堂义山楷W" panose="00020600040101010101" pitchFamily="18" charset="-122"/>
            </a:endParaRPr>
          </a:p>
        </p:txBody>
      </p:sp>
      <p:sp>
        <p:nvSpPr>
          <p:cNvPr id="14" name="矩形 13"/>
          <p:cNvSpPr/>
          <p:nvPr/>
        </p:nvSpPr>
        <p:spPr>
          <a:xfrm>
            <a:off x="5208511" y="2743200"/>
            <a:ext cx="590309" cy="2280213"/>
          </a:xfrm>
          <a:prstGeom prst="rect">
            <a:avLst/>
          </a:prstGeom>
          <a:solidFill>
            <a:srgbClr val="D2C9BC"/>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rPr>
              <a:t>输入您的标题</a:t>
            </a:r>
            <a:endPar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endParaRPr>
          </a:p>
        </p:txBody>
      </p:sp>
      <p:sp>
        <p:nvSpPr>
          <p:cNvPr id="15" name="矩形 14"/>
          <p:cNvSpPr/>
          <p:nvPr/>
        </p:nvSpPr>
        <p:spPr>
          <a:xfrm>
            <a:off x="5208512" y="2034251"/>
            <a:ext cx="590308" cy="590308"/>
          </a:xfrm>
          <a:prstGeom prst="rect">
            <a:avLst/>
          </a:prstGeom>
          <a:noFill/>
          <a:ln>
            <a:solidFill>
              <a:srgbClr val="7C6C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rgbClr val="7C6C55"/>
                </a:solidFill>
                <a:latin typeface="汉仪字酷堂义山楷W" panose="00020600040101010101" pitchFamily="18" charset="-122"/>
                <a:ea typeface="汉仪字酷堂义山楷W" panose="00020600040101010101" pitchFamily="18" charset="-122"/>
              </a:rPr>
              <a:t>贰</a:t>
            </a:r>
            <a:endParaRPr lang="zh-CN" altLang="en-US" sz="3200" dirty="0">
              <a:solidFill>
                <a:srgbClr val="7C6C55"/>
              </a:solidFill>
              <a:latin typeface="汉仪字酷堂义山楷W" panose="00020600040101010101" pitchFamily="18" charset="-122"/>
              <a:ea typeface="汉仪字酷堂义山楷W" panose="00020600040101010101" pitchFamily="18" charset="-122"/>
            </a:endParaRPr>
          </a:p>
        </p:txBody>
      </p:sp>
      <p:sp>
        <p:nvSpPr>
          <p:cNvPr id="16" name="矩形 15"/>
          <p:cNvSpPr/>
          <p:nvPr/>
        </p:nvSpPr>
        <p:spPr>
          <a:xfrm>
            <a:off x="7577846" y="2743196"/>
            <a:ext cx="590309" cy="2280215"/>
          </a:xfrm>
          <a:prstGeom prst="rect">
            <a:avLst/>
          </a:prstGeom>
          <a:solidFill>
            <a:srgbClr val="D2C9BC"/>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rPr>
              <a:t>输入您的标题</a:t>
            </a:r>
            <a:endPar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endParaRPr>
          </a:p>
        </p:txBody>
      </p:sp>
      <p:sp>
        <p:nvSpPr>
          <p:cNvPr id="17" name="矩形 16"/>
          <p:cNvSpPr/>
          <p:nvPr/>
        </p:nvSpPr>
        <p:spPr>
          <a:xfrm>
            <a:off x="7577847" y="2034248"/>
            <a:ext cx="590308" cy="590308"/>
          </a:xfrm>
          <a:prstGeom prst="rect">
            <a:avLst/>
          </a:prstGeom>
          <a:noFill/>
          <a:ln>
            <a:solidFill>
              <a:srgbClr val="7C6C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rgbClr val="7C6C55"/>
                </a:solidFill>
                <a:latin typeface="汉仪字酷堂义山楷W" panose="00020600040101010101" pitchFamily="18" charset="-122"/>
                <a:ea typeface="汉仪字酷堂义山楷W" panose="00020600040101010101" pitchFamily="18" charset="-122"/>
              </a:rPr>
              <a:t>肆</a:t>
            </a:r>
            <a:endParaRPr lang="zh-CN" altLang="en-US" sz="3200" dirty="0">
              <a:solidFill>
                <a:srgbClr val="7C6C55"/>
              </a:solidFill>
              <a:latin typeface="汉仪字酷堂义山楷W" panose="00020600040101010101" pitchFamily="18" charset="-122"/>
              <a:ea typeface="汉仪字酷堂义山楷W" panose="00020600040101010101" pitchFamily="18" charset="-122"/>
            </a:endParaRPr>
          </a:p>
        </p:txBody>
      </p:sp>
      <p:sp>
        <p:nvSpPr>
          <p:cNvPr id="18" name="矩形: 一个圆顶角，剪去另一个顶角 17"/>
          <p:cNvSpPr/>
          <p:nvPr/>
        </p:nvSpPr>
        <p:spPr>
          <a:xfrm>
            <a:off x="520861" y="509286"/>
            <a:ext cx="1851949" cy="567160"/>
          </a:xfrm>
          <a:prstGeom prst="snipRoundRect">
            <a:avLst>
              <a:gd name="adj1" fmla="val 16667"/>
              <a:gd name="adj2" fmla="val 50000"/>
            </a:avLst>
          </a:prstGeom>
          <a:noFill/>
          <a:ln>
            <a:solidFill>
              <a:srgbClr val="7C6C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chemeClr val="tx1">
                    <a:lumMod val="95000"/>
                    <a:lumOff val="5000"/>
                  </a:schemeClr>
                </a:solidFill>
                <a:latin typeface="汉仪字酷堂义山楷W" panose="00020600040101010101" pitchFamily="18" charset="-122"/>
                <a:ea typeface="汉仪字酷堂义山楷W" panose="00020600040101010101" pitchFamily="18" charset="-122"/>
              </a:rPr>
              <a:t>目录</a:t>
            </a:r>
            <a:endParaRPr lang="zh-CN" altLang="en-US" sz="4000" dirty="0">
              <a:solidFill>
                <a:schemeClr val="tx1">
                  <a:lumMod val="95000"/>
                  <a:lumOff val="5000"/>
                </a:schemeClr>
              </a:solidFill>
              <a:latin typeface="汉仪字酷堂义山楷W" panose="00020600040101010101" pitchFamily="18" charset="-122"/>
              <a:ea typeface="汉仪字酷堂义山楷W" panose="00020600040101010101" pitchFamily="18"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b="46493"/>
          <a:stretch>
            <a:fillRect/>
          </a:stretch>
        </p:blipFill>
        <p:spPr>
          <a:xfrm rot="5400000">
            <a:off x="6012181" y="678181"/>
            <a:ext cx="6857998" cy="5501641"/>
          </a:xfrm>
          <a:prstGeom prst="rect">
            <a:avLst/>
          </a:prstGeom>
        </p:spPr>
      </p:pic>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t="40713"/>
          <a:stretch>
            <a:fillRect/>
          </a:stretch>
        </p:blipFill>
        <p:spPr>
          <a:xfrm rot="5400000">
            <a:off x="-380999" y="381001"/>
            <a:ext cx="6857998" cy="6096000"/>
          </a:xfrm>
          <a:prstGeom prst="rect">
            <a:avLst/>
          </a:prstGeom>
        </p:spPr>
      </p:pic>
      <p:grpSp>
        <p:nvGrpSpPr>
          <p:cNvPr id="10" name="组合 9"/>
          <p:cNvGrpSpPr/>
          <p:nvPr/>
        </p:nvGrpSpPr>
        <p:grpSpPr>
          <a:xfrm>
            <a:off x="3048000" y="2927460"/>
            <a:ext cx="6096000" cy="1905907"/>
            <a:chOff x="3048000" y="2321004"/>
            <a:chExt cx="6096000" cy="1905907"/>
          </a:xfrm>
        </p:grpSpPr>
        <p:sp>
          <p:nvSpPr>
            <p:cNvPr id="8" name="文本框 7"/>
            <p:cNvSpPr txBox="1"/>
            <p:nvPr/>
          </p:nvSpPr>
          <p:spPr>
            <a:xfrm>
              <a:off x="3579927" y="2321004"/>
              <a:ext cx="5032147" cy="1107996"/>
            </a:xfrm>
            <a:prstGeom prst="rect">
              <a:avLst/>
            </a:prstGeom>
            <a:noFill/>
          </p:spPr>
          <p:txBody>
            <a:bodyPr wrap="none" rtlCol="0">
              <a:spAutoFit/>
            </a:bodyPr>
            <a:lstStyle/>
            <a:p>
              <a:pPr algn="ctr"/>
              <a:r>
                <a:rPr lang="zh-CN" altLang="en-US" sz="6600" dirty="0">
                  <a:solidFill>
                    <a:srgbClr val="7C6C55"/>
                  </a:solidFill>
                  <a:latin typeface="汉仪字酷堂义山楷W" panose="00020600040101010101" pitchFamily="18" charset="-122"/>
                  <a:ea typeface="汉仪字酷堂义山楷W" panose="00020600040101010101" pitchFamily="18" charset="-122"/>
                </a:rPr>
                <a:t>输入您的标题</a:t>
              </a:r>
              <a:endParaRPr lang="zh-CN" altLang="en-US" sz="6600" dirty="0">
                <a:solidFill>
                  <a:srgbClr val="7C6C55"/>
                </a:solidFill>
                <a:latin typeface="汉仪字酷堂义山楷W" panose="00020600040101010101" pitchFamily="18" charset="-122"/>
                <a:ea typeface="汉仪字酷堂义山楷W" panose="00020600040101010101" pitchFamily="18" charset="-122"/>
              </a:endParaRPr>
            </a:p>
          </p:txBody>
        </p:sp>
        <p:sp>
          <p:nvSpPr>
            <p:cNvPr id="9" name="矩形 8"/>
            <p:cNvSpPr/>
            <p:nvPr/>
          </p:nvSpPr>
          <p:spPr>
            <a:xfrm>
              <a:off x="3048000" y="3429000"/>
              <a:ext cx="6096000" cy="797911"/>
            </a:xfrm>
            <a:prstGeom prst="rect">
              <a:avLst/>
            </a:prstGeom>
          </p:spPr>
          <p:txBody>
            <a:bodyPr>
              <a:spAutoFit/>
            </a:bodyPr>
            <a:lstStyle/>
            <a:p>
              <a:pPr algn="ctr">
                <a:lnSpc>
                  <a:spcPts val="1900"/>
                </a:lnSpc>
              </a:pPr>
              <a:r>
                <a:rPr lang="zh-CN" altLang="en-US" sz="1050" dirty="0"/>
                <a:t>Molandise Chinese Style Template can be applied to work summary, work plan, education, teaching, speech and other scenarios. Molandise Chinese Style Template can be applied to work summary, work plan, education, teaching, speech and other scenarios. </a:t>
              </a:r>
              <a:endParaRPr lang="zh-CN" altLang="en-US" sz="1050" dirty="0"/>
            </a:p>
          </p:txBody>
        </p:sp>
      </p:grpSp>
      <p:sp>
        <p:nvSpPr>
          <p:cNvPr id="11" name="矩形 10"/>
          <p:cNvSpPr/>
          <p:nvPr/>
        </p:nvSpPr>
        <p:spPr>
          <a:xfrm>
            <a:off x="5800846" y="1948282"/>
            <a:ext cx="590308" cy="590308"/>
          </a:xfrm>
          <a:prstGeom prst="rect">
            <a:avLst/>
          </a:prstGeom>
          <a:noFill/>
          <a:ln>
            <a:solidFill>
              <a:srgbClr val="7C6C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rgbClr val="7C6C55"/>
                </a:solidFill>
                <a:latin typeface="汉仪字酷堂义山楷W" panose="00020600040101010101" pitchFamily="18" charset="-122"/>
                <a:ea typeface="汉仪字酷堂义山楷W" panose="00020600040101010101" pitchFamily="18" charset="-122"/>
              </a:rPr>
              <a:t>壹</a:t>
            </a:r>
            <a:endParaRPr lang="zh-CN" altLang="en-US" sz="3200" dirty="0">
              <a:solidFill>
                <a:srgbClr val="7C6C55"/>
              </a:solidFill>
              <a:latin typeface="汉仪字酷堂义山楷W" panose="00020600040101010101" pitchFamily="18" charset="-122"/>
              <a:ea typeface="汉仪字酷堂义山楷W" panose="00020600040101010101" pitchFamily="18"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一个圆顶角，剪去另一个顶角 16"/>
          <p:cNvSpPr/>
          <p:nvPr/>
        </p:nvSpPr>
        <p:spPr>
          <a:xfrm>
            <a:off x="520861" y="509286"/>
            <a:ext cx="2396393" cy="449485"/>
          </a:xfrm>
          <a:prstGeom prst="snipRoundRect">
            <a:avLst>
              <a:gd name="adj1" fmla="val 16667"/>
              <a:gd name="adj2" fmla="val 50000"/>
            </a:avLst>
          </a:prstGeom>
          <a:noFill/>
          <a:ln>
            <a:solidFill>
              <a:srgbClr val="7C6C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rPr>
              <a:t>01 </a:t>
            </a:r>
            <a:r>
              <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rPr>
              <a:t>输入标题</a:t>
            </a:r>
            <a:endPar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endParaRPr>
          </a:p>
        </p:txBody>
      </p:sp>
      <p:sp>
        <p:nvSpPr>
          <p:cNvPr id="3" name="文本框 2"/>
          <p:cNvSpPr txBox="1"/>
          <p:nvPr/>
        </p:nvSpPr>
        <p:spPr>
          <a:xfrm>
            <a:off x="1463428" y="2262719"/>
            <a:ext cx="1947969" cy="646331"/>
          </a:xfrm>
          <a:prstGeom prst="rect">
            <a:avLst/>
          </a:prstGeom>
          <a:noFill/>
        </p:spPr>
        <p:txBody>
          <a:bodyPr wrap="none" rtlCol="0">
            <a:spAutoFit/>
          </a:bodyPr>
          <a:lstStyle/>
          <a:p>
            <a:r>
              <a:rPr lang="zh-CN" altLang="en-US" sz="3600" dirty="0">
                <a:solidFill>
                  <a:srgbClr val="7C6C55"/>
                </a:solidFill>
                <a:latin typeface="汉仪字酷堂义山楷W" panose="00020600040101010101" pitchFamily="18" charset="-122"/>
                <a:ea typeface="汉仪字酷堂义山楷W" panose="00020600040101010101" pitchFamily="18" charset="-122"/>
              </a:rPr>
              <a:t>莫兰迪色</a:t>
            </a:r>
            <a:endParaRPr lang="zh-CN" altLang="en-US" sz="3600" dirty="0">
              <a:solidFill>
                <a:srgbClr val="7C6C55"/>
              </a:solidFill>
              <a:latin typeface="汉仪字酷堂义山楷W" panose="00020600040101010101" pitchFamily="18" charset="-122"/>
              <a:ea typeface="汉仪字酷堂义山楷W" panose="00020600040101010101" pitchFamily="18" charset="-122"/>
            </a:endParaRPr>
          </a:p>
        </p:txBody>
      </p:sp>
      <p:sp>
        <p:nvSpPr>
          <p:cNvPr id="4" name="矩形 3"/>
          <p:cNvSpPr/>
          <p:nvPr/>
        </p:nvSpPr>
        <p:spPr>
          <a:xfrm>
            <a:off x="1463428" y="2909050"/>
            <a:ext cx="4219743" cy="1039900"/>
          </a:xfrm>
          <a:prstGeom prst="rect">
            <a:avLst/>
          </a:prstGeom>
        </p:spPr>
        <p:txBody>
          <a:bodyPr wrap="square">
            <a:spAutoFit/>
          </a:bodyPr>
          <a:lstStyle/>
          <a:p>
            <a:pPr>
              <a:lnSpc>
                <a:spcPts val="1900"/>
              </a:lnSpc>
            </a:pPr>
            <a:r>
              <a:rPr lang="zh-CN" altLang="en-US" sz="1000" dirty="0"/>
              <a:t>Molandise Chinese Style Template can be applied to work summary, work plan, education, teaching, speech and other scenarios. Molandise Chinese Style Template can be applied to work summary, work plan, education, teaching, speech and other scenarios. </a:t>
            </a:r>
            <a:endParaRPr lang="zh-CN" altLang="en-US" sz="1000" dirty="0"/>
          </a:p>
        </p:txBody>
      </p:sp>
      <p:sp>
        <p:nvSpPr>
          <p:cNvPr id="2" name="矩形 1"/>
          <p:cNvSpPr/>
          <p:nvPr/>
        </p:nvSpPr>
        <p:spPr>
          <a:xfrm>
            <a:off x="1551443" y="4219513"/>
            <a:ext cx="625033" cy="625033"/>
          </a:xfrm>
          <a:prstGeom prst="rect">
            <a:avLst/>
          </a:prstGeom>
          <a:solidFill>
            <a:srgbClr val="7C6C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437412" y="4219513"/>
            <a:ext cx="625033" cy="625033"/>
          </a:xfrm>
          <a:prstGeom prst="rect">
            <a:avLst/>
          </a:prstGeom>
          <a:solidFill>
            <a:srgbClr val="AA9A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23381" y="4219513"/>
            <a:ext cx="625033" cy="625033"/>
          </a:xfrm>
          <a:prstGeom prst="rect">
            <a:avLst/>
          </a:prstGeom>
          <a:solidFill>
            <a:srgbClr val="D2C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an_198944"/>
          <p:cNvSpPr>
            <a:spLocks noChangeAspect="1"/>
          </p:cNvSpPr>
          <p:nvPr/>
        </p:nvSpPr>
        <p:spPr bwMode="auto">
          <a:xfrm>
            <a:off x="1728443" y="4356782"/>
            <a:ext cx="273940" cy="360420"/>
          </a:xfrm>
          <a:custGeom>
            <a:avLst/>
            <a:gdLst>
              <a:gd name="connsiteX0" fmla="*/ 249731 w 461145"/>
              <a:gd name="connsiteY0" fmla="*/ 347817 h 606722"/>
              <a:gd name="connsiteX1" fmla="*/ 288189 w 461145"/>
              <a:gd name="connsiteY1" fmla="*/ 402062 h 606722"/>
              <a:gd name="connsiteX2" fmla="*/ 288189 w 461145"/>
              <a:gd name="connsiteY2" fmla="*/ 452395 h 606722"/>
              <a:gd name="connsiteX3" fmla="*/ 249731 w 461145"/>
              <a:gd name="connsiteY3" fmla="*/ 458887 h 606722"/>
              <a:gd name="connsiteX4" fmla="*/ 249731 w 461145"/>
              <a:gd name="connsiteY4" fmla="*/ 606722 h 606722"/>
              <a:gd name="connsiteX5" fmla="*/ 211273 w 461145"/>
              <a:gd name="connsiteY5" fmla="*/ 606722 h 606722"/>
              <a:gd name="connsiteX6" fmla="*/ 211273 w 461145"/>
              <a:gd name="connsiteY6" fmla="*/ 458817 h 606722"/>
              <a:gd name="connsiteX7" fmla="*/ 230502 w 461145"/>
              <a:gd name="connsiteY7" fmla="*/ 459617 h 606722"/>
              <a:gd name="connsiteX8" fmla="*/ 249731 w 461145"/>
              <a:gd name="connsiteY8" fmla="*/ 458817 h 606722"/>
              <a:gd name="connsiteX9" fmla="*/ 211273 w 461145"/>
              <a:gd name="connsiteY9" fmla="*/ 347817 h 606722"/>
              <a:gd name="connsiteX10" fmla="*/ 211273 w 461145"/>
              <a:gd name="connsiteY10" fmla="*/ 458817 h 606722"/>
              <a:gd name="connsiteX11" fmla="*/ 172956 w 461145"/>
              <a:gd name="connsiteY11" fmla="*/ 452329 h 606722"/>
              <a:gd name="connsiteX12" fmla="*/ 172956 w 461145"/>
              <a:gd name="connsiteY12" fmla="*/ 402028 h 606722"/>
              <a:gd name="connsiteX13" fmla="*/ 211273 w 461145"/>
              <a:gd name="connsiteY13" fmla="*/ 347817 h 606722"/>
              <a:gd name="connsiteX14" fmla="*/ 249731 w 461145"/>
              <a:gd name="connsiteY14" fmla="*/ 0 h 606722"/>
              <a:gd name="connsiteX15" fmla="*/ 461145 w 461145"/>
              <a:gd name="connsiteY15" fmla="*/ 229396 h 606722"/>
              <a:gd name="connsiteX16" fmla="*/ 326641 w 461145"/>
              <a:gd name="connsiteY16" fmla="*/ 438706 h 606722"/>
              <a:gd name="connsiteX17" fmla="*/ 326641 w 461145"/>
              <a:gd name="connsiteY17" fmla="*/ 402088 h 606722"/>
              <a:gd name="connsiteX18" fmla="*/ 249731 w 461145"/>
              <a:gd name="connsiteY18" fmla="*/ 308054 h 606722"/>
              <a:gd name="connsiteX19" fmla="*/ 211273 w 461145"/>
              <a:gd name="connsiteY19" fmla="*/ 0 h 606722"/>
              <a:gd name="connsiteX20" fmla="*/ 211273 w 461145"/>
              <a:gd name="connsiteY20" fmla="*/ 308054 h 606722"/>
              <a:gd name="connsiteX21" fmla="*/ 134470 w 461145"/>
              <a:gd name="connsiteY21" fmla="*/ 402088 h 606722"/>
              <a:gd name="connsiteX22" fmla="*/ 134470 w 461145"/>
              <a:gd name="connsiteY22" fmla="*/ 438706 h 606722"/>
              <a:gd name="connsiteX23" fmla="*/ 0 w 461145"/>
              <a:gd name="connsiteY23" fmla="*/ 229396 h 606722"/>
              <a:gd name="connsiteX24" fmla="*/ 211273 w 461145"/>
              <a:gd name="connsiteY2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61145" h="606722">
                <a:moveTo>
                  <a:pt x="249731" y="347817"/>
                </a:moveTo>
                <a:cubicBezTo>
                  <a:pt x="272076" y="355731"/>
                  <a:pt x="288189" y="377074"/>
                  <a:pt x="288189" y="402062"/>
                </a:cubicBezTo>
                <a:lnTo>
                  <a:pt x="288189" y="452395"/>
                </a:lnTo>
                <a:cubicBezTo>
                  <a:pt x="275726" y="455597"/>
                  <a:pt x="262907" y="457731"/>
                  <a:pt x="249731" y="458887"/>
                </a:cubicBezTo>
                <a:lnTo>
                  <a:pt x="249731" y="606722"/>
                </a:lnTo>
                <a:lnTo>
                  <a:pt x="211273" y="606722"/>
                </a:lnTo>
                <a:lnTo>
                  <a:pt x="211273" y="458817"/>
                </a:lnTo>
                <a:cubicBezTo>
                  <a:pt x="217683" y="459350"/>
                  <a:pt x="224093" y="459617"/>
                  <a:pt x="230502" y="459617"/>
                </a:cubicBezTo>
                <a:cubicBezTo>
                  <a:pt x="237001" y="459617"/>
                  <a:pt x="243411" y="459350"/>
                  <a:pt x="249731" y="458817"/>
                </a:cubicBezTo>
                <a:close/>
                <a:moveTo>
                  <a:pt x="211273" y="347817"/>
                </a:moveTo>
                <a:lnTo>
                  <a:pt x="211273" y="458817"/>
                </a:lnTo>
                <a:cubicBezTo>
                  <a:pt x="198204" y="457662"/>
                  <a:pt x="185313" y="455529"/>
                  <a:pt x="172956" y="452329"/>
                </a:cubicBezTo>
                <a:lnTo>
                  <a:pt x="172956" y="402028"/>
                </a:lnTo>
                <a:cubicBezTo>
                  <a:pt x="172956" y="377055"/>
                  <a:pt x="188958" y="355726"/>
                  <a:pt x="211273" y="347817"/>
                </a:cubicBezTo>
                <a:close/>
                <a:moveTo>
                  <a:pt x="249731" y="0"/>
                </a:moveTo>
                <a:cubicBezTo>
                  <a:pt x="367945" y="9777"/>
                  <a:pt x="461145" y="108965"/>
                  <a:pt x="461145" y="229396"/>
                </a:cubicBezTo>
                <a:cubicBezTo>
                  <a:pt x="461145" y="322186"/>
                  <a:pt x="405955" y="402266"/>
                  <a:pt x="326641" y="438706"/>
                </a:cubicBezTo>
                <a:lnTo>
                  <a:pt x="326641" y="402088"/>
                </a:lnTo>
                <a:cubicBezTo>
                  <a:pt x="326641" y="355782"/>
                  <a:pt x="293527" y="317031"/>
                  <a:pt x="249731" y="308054"/>
                </a:cubicBezTo>
                <a:close/>
                <a:moveTo>
                  <a:pt x="211273" y="0"/>
                </a:moveTo>
                <a:lnTo>
                  <a:pt x="211273" y="308054"/>
                </a:lnTo>
                <a:cubicBezTo>
                  <a:pt x="167487" y="317031"/>
                  <a:pt x="134470" y="355782"/>
                  <a:pt x="134470" y="402088"/>
                </a:cubicBezTo>
                <a:lnTo>
                  <a:pt x="134470" y="438706"/>
                </a:lnTo>
                <a:cubicBezTo>
                  <a:pt x="55176" y="402266"/>
                  <a:pt x="0" y="322186"/>
                  <a:pt x="0" y="229396"/>
                </a:cubicBezTo>
                <a:cubicBezTo>
                  <a:pt x="0" y="108965"/>
                  <a:pt x="93177" y="9777"/>
                  <a:pt x="211273" y="0"/>
                </a:cubicBezTo>
                <a:close/>
              </a:path>
            </a:pathLst>
          </a:custGeom>
          <a:solidFill>
            <a:schemeClr val="bg1"/>
          </a:solidFill>
          <a:ln>
            <a:noFill/>
          </a:ln>
        </p:spPr>
        <p:txBody>
          <a:bodyPr/>
          <a:lstStyle/>
          <a:p>
            <a:endParaRPr lang="zh-CN" altLang="en-US"/>
          </a:p>
        </p:txBody>
      </p:sp>
      <p:sp>
        <p:nvSpPr>
          <p:cNvPr id="13" name="fan_198944"/>
          <p:cNvSpPr>
            <a:spLocks noChangeAspect="1"/>
          </p:cNvSpPr>
          <p:nvPr/>
        </p:nvSpPr>
        <p:spPr bwMode="auto">
          <a:xfrm>
            <a:off x="2569718" y="4396392"/>
            <a:ext cx="360420" cy="271274"/>
          </a:xfrm>
          <a:custGeom>
            <a:avLst/>
            <a:gdLst>
              <a:gd name="T0" fmla="*/ 399 w 406"/>
              <a:gd name="T1" fmla="*/ 109 h 306"/>
              <a:gd name="T2" fmla="*/ 203 w 406"/>
              <a:gd name="T3" fmla="*/ 0 h 306"/>
              <a:gd name="T4" fmla="*/ 7 w 406"/>
              <a:gd name="T5" fmla="*/ 109 h 306"/>
              <a:gd name="T6" fmla="*/ 12 w 406"/>
              <a:gd name="T7" fmla="*/ 140 h 306"/>
              <a:gd name="T8" fmla="*/ 185 w 406"/>
              <a:gd name="T9" fmla="*/ 267 h 306"/>
              <a:gd name="T10" fmla="*/ 165 w 406"/>
              <a:gd name="T11" fmla="*/ 282 h 306"/>
              <a:gd name="T12" fmla="*/ 164 w 406"/>
              <a:gd name="T13" fmla="*/ 285 h 306"/>
              <a:gd name="T14" fmla="*/ 203 w 406"/>
              <a:gd name="T15" fmla="*/ 306 h 306"/>
              <a:gd name="T16" fmla="*/ 242 w 406"/>
              <a:gd name="T17" fmla="*/ 285 h 306"/>
              <a:gd name="T18" fmla="*/ 241 w 406"/>
              <a:gd name="T19" fmla="*/ 282 h 306"/>
              <a:gd name="T20" fmla="*/ 221 w 406"/>
              <a:gd name="T21" fmla="*/ 267 h 306"/>
              <a:gd name="T22" fmla="*/ 394 w 406"/>
              <a:gd name="T23" fmla="*/ 140 h 306"/>
              <a:gd name="T24" fmla="*/ 399 w 406"/>
              <a:gd name="T25" fmla="*/ 109 h 306"/>
              <a:gd name="T26" fmla="*/ 190 w 406"/>
              <a:gd name="T27" fmla="*/ 107 h 306"/>
              <a:gd name="T28" fmla="*/ 190 w 406"/>
              <a:gd name="T29" fmla="*/ 207 h 306"/>
              <a:gd name="T30" fmla="*/ 144 w 406"/>
              <a:gd name="T31" fmla="*/ 119 h 306"/>
              <a:gd name="T32" fmla="*/ 190 w 406"/>
              <a:gd name="T33" fmla="*/ 107 h 306"/>
              <a:gd name="T34" fmla="*/ 216 w 406"/>
              <a:gd name="T35" fmla="*/ 107 h 306"/>
              <a:gd name="T36" fmla="*/ 262 w 406"/>
              <a:gd name="T37" fmla="*/ 119 h 306"/>
              <a:gd name="T38" fmla="*/ 216 w 406"/>
              <a:gd name="T39" fmla="*/ 207 h 306"/>
              <a:gd name="T40" fmla="*/ 216 w 406"/>
              <a:gd name="T41" fmla="*/ 107 h 306"/>
              <a:gd name="T42" fmla="*/ 121 w 406"/>
              <a:gd name="T43" fmla="*/ 131 h 306"/>
              <a:gd name="T44" fmla="*/ 170 w 406"/>
              <a:gd name="T45" fmla="*/ 224 h 306"/>
              <a:gd name="T46" fmla="*/ 85 w 406"/>
              <a:gd name="T47" fmla="*/ 161 h 306"/>
              <a:gd name="T48" fmla="*/ 121 w 406"/>
              <a:gd name="T49" fmla="*/ 131 h 306"/>
              <a:gd name="T50" fmla="*/ 285 w 406"/>
              <a:gd name="T51" fmla="*/ 131 h 306"/>
              <a:gd name="T52" fmla="*/ 321 w 406"/>
              <a:gd name="T53" fmla="*/ 161 h 306"/>
              <a:gd name="T54" fmla="*/ 236 w 406"/>
              <a:gd name="T55" fmla="*/ 224 h 306"/>
              <a:gd name="T56" fmla="*/ 285 w 406"/>
              <a:gd name="T57" fmla="*/ 131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6" h="306">
                <a:moveTo>
                  <a:pt x="399" y="109"/>
                </a:moveTo>
                <a:cubicBezTo>
                  <a:pt x="357" y="41"/>
                  <a:pt x="283" y="0"/>
                  <a:pt x="203" y="0"/>
                </a:cubicBezTo>
                <a:cubicBezTo>
                  <a:pt x="123" y="0"/>
                  <a:pt x="49" y="41"/>
                  <a:pt x="7" y="109"/>
                </a:cubicBezTo>
                <a:cubicBezTo>
                  <a:pt x="0" y="119"/>
                  <a:pt x="3" y="133"/>
                  <a:pt x="12" y="140"/>
                </a:cubicBezTo>
                <a:lnTo>
                  <a:pt x="185" y="267"/>
                </a:lnTo>
                <a:lnTo>
                  <a:pt x="165" y="282"/>
                </a:lnTo>
                <a:cubicBezTo>
                  <a:pt x="164" y="282"/>
                  <a:pt x="164" y="284"/>
                  <a:pt x="164" y="285"/>
                </a:cubicBezTo>
                <a:cubicBezTo>
                  <a:pt x="172" y="297"/>
                  <a:pt x="187" y="306"/>
                  <a:pt x="203" y="306"/>
                </a:cubicBezTo>
                <a:cubicBezTo>
                  <a:pt x="219" y="306"/>
                  <a:pt x="234" y="297"/>
                  <a:pt x="242" y="285"/>
                </a:cubicBezTo>
                <a:cubicBezTo>
                  <a:pt x="242" y="284"/>
                  <a:pt x="242" y="282"/>
                  <a:pt x="241" y="282"/>
                </a:cubicBezTo>
                <a:lnTo>
                  <a:pt x="221" y="267"/>
                </a:lnTo>
                <a:lnTo>
                  <a:pt x="394" y="140"/>
                </a:lnTo>
                <a:cubicBezTo>
                  <a:pt x="403" y="133"/>
                  <a:pt x="406" y="119"/>
                  <a:pt x="399" y="109"/>
                </a:cubicBezTo>
                <a:close/>
                <a:moveTo>
                  <a:pt x="190" y="107"/>
                </a:moveTo>
                <a:lnTo>
                  <a:pt x="190" y="207"/>
                </a:lnTo>
                <a:lnTo>
                  <a:pt x="144" y="119"/>
                </a:lnTo>
                <a:cubicBezTo>
                  <a:pt x="158" y="113"/>
                  <a:pt x="174" y="109"/>
                  <a:pt x="190" y="107"/>
                </a:cubicBezTo>
                <a:close/>
                <a:moveTo>
                  <a:pt x="216" y="107"/>
                </a:moveTo>
                <a:cubicBezTo>
                  <a:pt x="232" y="109"/>
                  <a:pt x="248" y="113"/>
                  <a:pt x="262" y="119"/>
                </a:cubicBezTo>
                <a:lnTo>
                  <a:pt x="216" y="207"/>
                </a:lnTo>
                <a:lnTo>
                  <a:pt x="216" y="107"/>
                </a:lnTo>
                <a:close/>
                <a:moveTo>
                  <a:pt x="121" y="131"/>
                </a:moveTo>
                <a:lnTo>
                  <a:pt x="170" y="224"/>
                </a:lnTo>
                <a:lnTo>
                  <a:pt x="85" y="161"/>
                </a:lnTo>
                <a:cubicBezTo>
                  <a:pt x="95" y="149"/>
                  <a:pt x="107" y="139"/>
                  <a:pt x="121" y="131"/>
                </a:cubicBezTo>
                <a:close/>
                <a:moveTo>
                  <a:pt x="285" y="131"/>
                </a:moveTo>
                <a:cubicBezTo>
                  <a:pt x="299" y="139"/>
                  <a:pt x="311" y="149"/>
                  <a:pt x="321" y="161"/>
                </a:cubicBezTo>
                <a:lnTo>
                  <a:pt x="236" y="224"/>
                </a:lnTo>
                <a:lnTo>
                  <a:pt x="285" y="131"/>
                </a:lnTo>
                <a:close/>
              </a:path>
            </a:pathLst>
          </a:custGeom>
          <a:solidFill>
            <a:schemeClr val="bg1"/>
          </a:solidFill>
          <a:ln>
            <a:noFill/>
          </a:ln>
        </p:spPr>
        <p:txBody>
          <a:bodyPr/>
          <a:lstStyle/>
          <a:p>
            <a:endParaRPr lang="zh-CN" altLang="en-US"/>
          </a:p>
        </p:txBody>
      </p:sp>
      <p:sp>
        <p:nvSpPr>
          <p:cNvPr id="14" name="fan_198944"/>
          <p:cNvSpPr>
            <a:spLocks noChangeAspect="1"/>
          </p:cNvSpPr>
          <p:nvPr/>
        </p:nvSpPr>
        <p:spPr bwMode="auto">
          <a:xfrm>
            <a:off x="3495121" y="4351819"/>
            <a:ext cx="281550" cy="360420"/>
          </a:xfrm>
          <a:custGeom>
            <a:avLst/>
            <a:gdLst>
              <a:gd name="connsiteX0" fmla="*/ 170149 w 457995"/>
              <a:gd name="connsiteY0" fmla="*/ 434602 h 586292"/>
              <a:gd name="connsiteX1" fmla="*/ 287846 w 457995"/>
              <a:gd name="connsiteY1" fmla="*/ 434602 h 586292"/>
              <a:gd name="connsiteX2" fmla="*/ 304551 w 457995"/>
              <a:gd name="connsiteY2" fmla="*/ 443704 h 586292"/>
              <a:gd name="connsiteX3" fmla="*/ 307588 w 457995"/>
              <a:gd name="connsiteY3" fmla="*/ 461148 h 586292"/>
              <a:gd name="connsiteX4" fmla="*/ 290124 w 457995"/>
              <a:gd name="connsiteY4" fmla="*/ 485418 h 586292"/>
              <a:gd name="connsiteX5" fmla="*/ 290124 w 457995"/>
              <a:gd name="connsiteY5" fmla="*/ 555954 h 586292"/>
              <a:gd name="connsiteX6" fmla="*/ 279493 w 457995"/>
              <a:gd name="connsiteY6" fmla="*/ 566573 h 586292"/>
              <a:gd name="connsiteX7" fmla="*/ 269622 w 457995"/>
              <a:gd name="connsiteY7" fmla="*/ 555954 h 586292"/>
              <a:gd name="connsiteX8" fmla="*/ 269622 w 457995"/>
              <a:gd name="connsiteY8" fmla="*/ 494520 h 586292"/>
              <a:gd name="connsiteX9" fmla="*/ 259750 w 457995"/>
              <a:gd name="connsiteY9" fmla="*/ 495278 h 586292"/>
              <a:gd name="connsiteX10" fmla="*/ 259750 w 457995"/>
              <a:gd name="connsiteY10" fmla="*/ 576432 h 586292"/>
              <a:gd name="connsiteX11" fmla="*/ 249120 w 457995"/>
              <a:gd name="connsiteY11" fmla="*/ 586292 h 586292"/>
              <a:gd name="connsiteX12" fmla="*/ 239248 w 457995"/>
              <a:gd name="connsiteY12" fmla="*/ 576432 h 586292"/>
              <a:gd name="connsiteX13" fmla="*/ 239248 w 457995"/>
              <a:gd name="connsiteY13" fmla="*/ 495278 h 586292"/>
              <a:gd name="connsiteX14" fmla="*/ 229377 w 457995"/>
              <a:gd name="connsiteY14" fmla="*/ 495278 h 586292"/>
              <a:gd name="connsiteX15" fmla="*/ 229377 w 457995"/>
              <a:gd name="connsiteY15" fmla="*/ 546094 h 586292"/>
              <a:gd name="connsiteX16" fmla="*/ 218746 w 457995"/>
              <a:gd name="connsiteY16" fmla="*/ 555954 h 586292"/>
              <a:gd name="connsiteX17" fmla="*/ 208875 w 457995"/>
              <a:gd name="connsiteY17" fmla="*/ 546094 h 586292"/>
              <a:gd name="connsiteX18" fmla="*/ 208875 w 457995"/>
              <a:gd name="connsiteY18" fmla="*/ 495278 h 586292"/>
              <a:gd name="connsiteX19" fmla="*/ 199004 w 457995"/>
              <a:gd name="connsiteY19" fmla="*/ 495278 h 586292"/>
              <a:gd name="connsiteX20" fmla="*/ 199004 w 457995"/>
              <a:gd name="connsiteY20" fmla="*/ 576432 h 586292"/>
              <a:gd name="connsiteX21" fmla="*/ 188373 w 457995"/>
              <a:gd name="connsiteY21" fmla="*/ 586292 h 586292"/>
              <a:gd name="connsiteX22" fmla="*/ 178502 w 457995"/>
              <a:gd name="connsiteY22" fmla="*/ 576432 h 586292"/>
              <a:gd name="connsiteX23" fmla="*/ 178502 w 457995"/>
              <a:gd name="connsiteY23" fmla="*/ 491486 h 586292"/>
              <a:gd name="connsiteX24" fmla="*/ 151166 w 457995"/>
              <a:gd name="connsiteY24" fmla="*/ 461148 h 586292"/>
              <a:gd name="connsiteX25" fmla="*/ 153444 w 457995"/>
              <a:gd name="connsiteY25" fmla="*/ 443704 h 586292"/>
              <a:gd name="connsiteX26" fmla="*/ 170149 w 457995"/>
              <a:gd name="connsiteY26" fmla="*/ 434602 h 586292"/>
              <a:gd name="connsiteX27" fmla="*/ 355441 w 457995"/>
              <a:gd name="connsiteY27" fmla="*/ 152421 h 586292"/>
              <a:gd name="connsiteX28" fmla="*/ 457995 w 457995"/>
              <a:gd name="connsiteY28" fmla="*/ 282884 h 586292"/>
              <a:gd name="connsiteX29" fmla="*/ 346325 w 457995"/>
              <a:gd name="connsiteY29" fmla="*/ 414863 h 586292"/>
              <a:gd name="connsiteX30" fmla="*/ 344806 w 457995"/>
              <a:gd name="connsiteY30" fmla="*/ 414863 h 586292"/>
              <a:gd name="connsiteX31" fmla="*/ 401021 w 457995"/>
              <a:gd name="connsiteY31" fmla="*/ 278333 h 586292"/>
              <a:gd name="connsiteX32" fmla="*/ 355441 w 457995"/>
              <a:gd name="connsiteY32" fmla="*/ 152421 h 586292"/>
              <a:gd name="connsiteX33" fmla="*/ 102554 w 457995"/>
              <a:gd name="connsiteY33" fmla="*/ 152421 h 586292"/>
              <a:gd name="connsiteX34" fmla="*/ 56974 w 457995"/>
              <a:gd name="connsiteY34" fmla="*/ 278333 h 586292"/>
              <a:gd name="connsiteX35" fmla="*/ 113189 w 457995"/>
              <a:gd name="connsiteY35" fmla="*/ 414863 h 586292"/>
              <a:gd name="connsiteX36" fmla="*/ 111670 w 457995"/>
              <a:gd name="connsiteY36" fmla="*/ 414863 h 586292"/>
              <a:gd name="connsiteX37" fmla="*/ 0 w 457995"/>
              <a:gd name="connsiteY37" fmla="*/ 282884 h 586292"/>
              <a:gd name="connsiteX38" fmla="*/ 102554 w 457995"/>
              <a:gd name="connsiteY38" fmla="*/ 152421 h 586292"/>
              <a:gd name="connsiteX39" fmla="*/ 270362 w 457995"/>
              <a:gd name="connsiteY39" fmla="*/ 131221 h 586292"/>
              <a:gd name="connsiteX40" fmla="*/ 381236 w 457995"/>
              <a:gd name="connsiteY40" fmla="*/ 278356 h 586292"/>
              <a:gd name="connsiteX41" fmla="*/ 270362 w 457995"/>
              <a:gd name="connsiteY41" fmla="*/ 424733 h 586292"/>
              <a:gd name="connsiteX42" fmla="*/ 309851 w 457995"/>
              <a:gd name="connsiteY42" fmla="*/ 278356 h 586292"/>
              <a:gd name="connsiteX43" fmla="*/ 270362 w 457995"/>
              <a:gd name="connsiteY43" fmla="*/ 131221 h 586292"/>
              <a:gd name="connsiteX44" fmla="*/ 229363 w 457995"/>
              <a:gd name="connsiteY44" fmla="*/ 131221 h 586292"/>
              <a:gd name="connsiteX45" fmla="*/ 290100 w 457995"/>
              <a:gd name="connsiteY45" fmla="*/ 277977 h 586292"/>
              <a:gd name="connsiteX46" fmla="*/ 229363 w 457995"/>
              <a:gd name="connsiteY46" fmla="*/ 424733 h 586292"/>
              <a:gd name="connsiteX47" fmla="*/ 168626 w 457995"/>
              <a:gd name="connsiteY47" fmla="*/ 277977 h 586292"/>
              <a:gd name="connsiteX48" fmla="*/ 229363 w 457995"/>
              <a:gd name="connsiteY48" fmla="*/ 131221 h 586292"/>
              <a:gd name="connsiteX49" fmla="*/ 187633 w 457995"/>
              <a:gd name="connsiteY49" fmla="*/ 131221 h 586292"/>
              <a:gd name="connsiteX50" fmla="*/ 148133 w 457995"/>
              <a:gd name="connsiteY50" fmla="*/ 278356 h 586292"/>
              <a:gd name="connsiteX51" fmla="*/ 187633 w 457995"/>
              <a:gd name="connsiteY51" fmla="*/ 424733 h 586292"/>
              <a:gd name="connsiteX52" fmla="*/ 77490 w 457995"/>
              <a:gd name="connsiteY52" fmla="*/ 278356 h 586292"/>
              <a:gd name="connsiteX53" fmla="*/ 187633 w 457995"/>
              <a:gd name="connsiteY53" fmla="*/ 131221 h 586292"/>
              <a:gd name="connsiteX54" fmla="*/ 229377 w 457995"/>
              <a:gd name="connsiteY54" fmla="*/ 0 h 586292"/>
              <a:gd name="connsiteX55" fmla="*/ 239248 w 457995"/>
              <a:gd name="connsiteY55" fmla="*/ 9860 h 586292"/>
              <a:gd name="connsiteX56" fmla="*/ 239248 w 457995"/>
              <a:gd name="connsiteY56" fmla="*/ 60676 h 586292"/>
              <a:gd name="connsiteX57" fmla="*/ 259750 w 457995"/>
              <a:gd name="connsiteY57" fmla="*/ 60676 h 586292"/>
              <a:gd name="connsiteX58" fmla="*/ 307588 w 457995"/>
              <a:gd name="connsiteY58" fmla="*/ 94806 h 586292"/>
              <a:gd name="connsiteX59" fmla="*/ 304551 w 457995"/>
              <a:gd name="connsiteY59" fmla="*/ 113009 h 586292"/>
              <a:gd name="connsiteX60" fmla="*/ 287846 w 457995"/>
              <a:gd name="connsiteY60" fmla="*/ 121352 h 586292"/>
              <a:gd name="connsiteX61" fmla="*/ 170149 w 457995"/>
              <a:gd name="connsiteY61" fmla="*/ 121352 h 586292"/>
              <a:gd name="connsiteX62" fmla="*/ 153444 w 457995"/>
              <a:gd name="connsiteY62" fmla="*/ 113009 h 586292"/>
              <a:gd name="connsiteX63" fmla="*/ 151166 w 457995"/>
              <a:gd name="connsiteY63" fmla="*/ 94806 h 586292"/>
              <a:gd name="connsiteX64" fmla="*/ 199004 w 457995"/>
              <a:gd name="connsiteY64" fmla="*/ 60676 h 586292"/>
              <a:gd name="connsiteX65" fmla="*/ 218746 w 457995"/>
              <a:gd name="connsiteY65" fmla="*/ 60676 h 586292"/>
              <a:gd name="connsiteX66" fmla="*/ 218746 w 457995"/>
              <a:gd name="connsiteY66" fmla="*/ 9860 h 586292"/>
              <a:gd name="connsiteX67" fmla="*/ 229377 w 457995"/>
              <a:gd name="connsiteY67" fmla="*/ 0 h 58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57995" h="586292">
                <a:moveTo>
                  <a:pt x="170149" y="434602"/>
                </a:moveTo>
                <a:lnTo>
                  <a:pt x="287846" y="434602"/>
                </a:lnTo>
                <a:cubicBezTo>
                  <a:pt x="294680" y="434602"/>
                  <a:pt x="300754" y="438394"/>
                  <a:pt x="304551" y="443704"/>
                </a:cubicBezTo>
                <a:cubicBezTo>
                  <a:pt x="308348" y="449013"/>
                  <a:pt x="309107" y="455080"/>
                  <a:pt x="307588" y="461148"/>
                </a:cubicBezTo>
                <a:cubicBezTo>
                  <a:pt x="303792" y="471008"/>
                  <a:pt x="297717" y="479351"/>
                  <a:pt x="290124" y="485418"/>
                </a:cubicBezTo>
                <a:lnTo>
                  <a:pt x="290124" y="555954"/>
                </a:lnTo>
                <a:cubicBezTo>
                  <a:pt x="290124" y="562022"/>
                  <a:pt x="285568" y="566573"/>
                  <a:pt x="279493" y="566573"/>
                </a:cubicBezTo>
                <a:cubicBezTo>
                  <a:pt x="274178" y="566573"/>
                  <a:pt x="269622" y="562022"/>
                  <a:pt x="269622" y="555954"/>
                </a:cubicBezTo>
                <a:lnTo>
                  <a:pt x="269622" y="494520"/>
                </a:lnTo>
                <a:cubicBezTo>
                  <a:pt x="266584" y="495278"/>
                  <a:pt x="262788" y="495278"/>
                  <a:pt x="259750" y="495278"/>
                </a:cubicBezTo>
                <a:lnTo>
                  <a:pt x="259750" y="576432"/>
                </a:lnTo>
                <a:cubicBezTo>
                  <a:pt x="259750" y="581742"/>
                  <a:pt x="255194" y="586292"/>
                  <a:pt x="249120" y="586292"/>
                </a:cubicBezTo>
                <a:cubicBezTo>
                  <a:pt x="243804" y="586292"/>
                  <a:pt x="239248" y="581742"/>
                  <a:pt x="239248" y="576432"/>
                </a:cubicBezTo>
                <a:lnTo>
                  <a:pt x="239248" y="495278"/>
                </a:lnTo>
                <a:lnTo>
                  <a:pt x="229377" y="495278"/>
                </a:lnTo>
                <a:lnTo>
                  <a:pt x="229377" y="546094"/>
                </a:lnTo>
                <a:cubicBezTo>
                  <a:pt x="229377" y="551404"/>
                  <a:pt x="224821" y="555954"/>
                  <a:pt x="218746" y="555954"/>
                </a:cubicBezTo>
                <a:cubicBezTo>
                  <a:pt x="213431" y="555954"/>
                  <a:pt x="208875" y="551404"/>
                  <a:pt x="208875" y="546094"/>
                </a:cubicBezTo>
                <a:lnTo>
                  <a:pt x="208875" y="495278"/>
                </a:lnTo>
                <a:lnTo>
                  <a:pt x="199004" y="495278"/>
                </a:lnTo>
                <a:lnTo>
                  <a:pt x="199004" y="576432"/>
                </a:lnTo>
                <a:cubicBezTo>
                  <a:pt x="199004" y="581742"/>
                  <a:pt x="194448" y="586292"/>
                  <a:pt x="188373" y="586292"/>
                </a:cubicBezTo>
                <a:cubicBezTo>
                  <a:pt x="183058" y="586292"/>
                  <a:pt x="178502" y="581742"/>
                  <a:pt x="178502" y="576432"/>
                </a:cubicBezTo>
                <a:lnTo>
                  <a:pt x="178502" y="491486"/>
                </a:lnTo>
                <a:cubicBezTo>
                  <a:pt x="165593" y="485418"/>
                  <a:pt x="155722" y="474800"/>
                  <a:pt x="151166" y="461148"/>
                </a:cubicBezTo>
                <a:cubicBezTo>
                  <a:pt x="148888" y="455080"/>
                  <a:pt x="149647" y="449013"/>
                  <a:pt x="153444" y="443704"/>
                </a:cubicBezTo>
                <a:cubicBezTo>
                  <a:pt x="157241" y="438394"/>
                  <a:pt x="164075" y="434602"/>
                  <a:pt x="170149" y="434602"/>
                </a:cubicBezTo>
                <a:close/>
                <a:moveTo>
                  <a:pt x="355441" y="152421"/>
                </a:moveTo>
                <a:cubicBezTo>
                  <a:pt x="412416" y="157731"/>
                  <a:pt x="457995" y="214618"/>
                  <a:pt x="457995" y="282884"/>
                </a:cubicBezTo>
                <a:cubicBezTo>
                  <a:pt x="457995" y="355700"/>
                  <a:pt x="407858" y="414863"/>
                  <a:pt x="346325" y="414863"/>
                </a:cubicBezTo>
                <a:cubicBezTo>
                  <a:pt x="346325" y="414863"/>
                  <a:pt x="345566" y="414863"/>
                  <a:pt x="344806" y="414863"/>
                </a:cubicBezTo>
                <a:cubicBezTo>
                  <a:pt x="378991" y="384523"/>
                  <a:pt x="401021" y="334462"/>
                  <a:pt x="401021" y="278333"/>
                </a:cubicBezTo>
                <a:cubicBezTo>
                  <a:pt x="401021" y="228272"/>
                  <a:pt x="383549" y="182761"/>
                  <a:pt x="355441" y="152421"/>
                </a:cubicBezTo>
                <a:close/>
                <a:moveTo>
                  <a:pt x="102554" y="152421"/>
                </a:moveTo>
                <a:cubicBezTo>
                  <a:pt x="74446" y="182761"/>
                  <a:pt x="56974" y="228272"/>
                  <a:pt x="56974" y="278333"/>
                </a:cubicBezTo>
                <a:cubicBezTo>
                  <a:pt x="56974" y="334462"/>
                  <a:pt x="79004" y="384523"/>
                  <a:pt x="113189" y="414863"/>
                </a:cubicBezTo>
                <a:cubicBezTo>
                  <a:pt x="112429" y="414863"/>
                  <a:pt x="112429" y="414863"/>
                  <a:pt x="111670" y="414863"/>
                </a:cubicBezTo>
                <a:cubicBezTo>
                  <a:pt x="50137" y="414863"/>
                  <a:pt x="0" y="355700"/>
                  <a:pt x="0" y="282884"/>
                </a:cubicBezTo>
                <a:cubicBezTo>
                  <a:pt x="0" y="214618"/>
                  <a:pt x="45579" y="157731"/>
                  <a:pt x="102554" y="152421"/>
                </a:cubicBezTo>
                <a:close/>
                <a:moveTo>
                  <a:pt x="270362" y="131221"/>
                </a:moveTo>
                <a:cubicBezTo>
                  <a:pt x="331115" y="131979"/>
                  <a:pt x="381236" y="197963"/>
                  <a:pt x="381236" y="278356"/>
                </a:cubicBezTo>
                <a:cubicBezTo>
                  <a:pt x="381236" y="358750"/>
                  <a:pt x="331115" y="423975"/>
                  <a:pt x="270362" y="424733"/>
                </a:cubicBezTo>
                <a:cubicBezTo>
                  <a:pt x="297701" y="394396"/>
                  <a:pt x="309851" y="334480"/>
                  <a:pt x="309851" y="278356"/>
                </a:cubicBezTo>
                <a:cubicBezTo>
                  <a:pt x="309851" y="221474"/>
                  <a:pt x="297701" y="161558"/>
                  <a:pt x="270362" y="131221"/>
                </a:cubicBezTo>
                <a:close/>
                <a:moveTo>
                  <a:pt x="229363" y="131221"/>
                </a:moveTo>
                <a:cubicBezTo>
                  <a:pt x="262907" y="131221"/>
                  <a:pt x="290100" y="196926"/>
                  <a:pt x="290100" y="277977"/>
                </a:cubicBezTo>
                <a:cubicBezTo>
                  <a:pt x="290100" y="359028"/>
                  <a:pt x="262907" y="424733"/>
                  <a:pt x="229363" y="424733"/>
                </a:cubicBezTo>
                <a:cubicBezTo>
                  <a:pt x="195819" y="424733"/>
                  <a:pt x="168626" y="359028"/>
                  <a:pt x="168626" y="277977"/>
                </a:cubicBezTo>
                <a:cubicBezTo>
                  <a:pt x="168626" y="196926"/>
                  <a:pt x="195819" y="131221"/>
                  <a:pt x="229363" y="131221"/>
                </a:cubicBezTo>
                <a:close/>
                <a:moveTo>
                  <a:pt x="187633" y="131221"/>
                </a:moveTo>
                <a:cubicBezTo>
                  <a:pt x="161047" y="161558"/>
                  <a:pt x="148133" y="221474"/>
                  <a:pt x="148133" y="278356"/>
                </a:cubicBezTo>
                <a:cubicBezTo>
                  <a:pt x="148133" y="334480"/>
                  <a:pt x="161047" y="394396"/>
                  <a:pt x="187633" y="424733"/>
                </a:cubicBezTo>
                <a:cubicBezTo>
                  <a:pt x="126864" y="423975"/>
                  <a:pt x="77490" y="358750"/>
                  <a:pt x="77490" y="278356"/>
                </a:cubicBezTo>
                <a:cubicBezTo>
                  <a:pt x="77490" y="197963"/>
                  <a:pt x="126864" y="131979"/>
                  <a:pt x="187633" y="131221"/>
                </a:cubicBezTo>
                <a:close/>
                <a:moveTo>
                  <a:pt x="229377" y="0"/>
                </a:moveTo>
                <a:cubicBezTo>
                  <a:pt x="234692" y="0"/>
                  <a:pt x="239248" y="4550"/>
                  <a:pt x="239248" y="9860"/>
                </a:cubicBezTo>
                <a:lnTo>
                  <a:pt x="239248" y="60676"/>
                </a:lnTo>
                <a:lnTo>
                  <a:pt x="259750" y="60676"/>
                </a:lnTo>
                <a:cubicBezTo>
                  <a:pt x="281012" y="60676"/>
                  <a:pt x="299995" y="74328"/>
                  <a:pt x="307588" y="94806"/>
                </a:cubicBezTo>
                <a:cubicBezTo>
                  <a:pt x="309107" y="100874"/>
                  <a:pt x="308348" y="107700"/>
                  <a:pt x="304551" y="113009"/>
                </a:cubicBezTo>
                <a:cubicBezTo>
                  <a:pt x="300754" y="118318"/>
                  <a:pt x="294680" y="121352"/>
                  <a:pt x="287846" y="121352"/>
                </a:cubicBezTo>
                <a:lnTo>
                  <a:pt x="170149" y="121352"/>
                </a:lnTo>
                <a:cubicBezTo>
                  <a:pt x="164075" y="121352"/>
                  <a:pt x="157241" y="118318"/>
                  <a:pt x="153444" y="113009"/>
                </a:cubicBezTo>
                <a:cubicBezTo>
                  <a:pt x="149647" y="107700"/>
                  <a:pt x="148888" y="100874"/>
                  <a:pt x="151166" y="94806"/>
                </a:cubicBezTo>
                <a:cubicBezTo>
                  <a:pt x="158000" y="74328"/>
                  <a:pt x="176983" y="60676"/>
                  <a:pt x="199004" y="60676"/>
                </a:cubicBezTo>
                <a:lnTo>
                  <a:pt x="218746" y="60676"/>
                </a:lnTo>
                <a:lnTo>
                  <a:pt x="218746" y="9860"/>
                </a:lnTo>
                <a:cubicBezTo>
                  <a:pt x="218746" y="4550"/>
                  <a:pt x="223302" y="0"/>
                  <a:pt x="229377" y="0"/>
                </a:cubicBezTo>
                <a:close/>
              </a:path>
            </a:pathLst>
          </a:custGeom>
          <a:solidFill>
            <a:schemeClr val="bg1"/>
          </a:solidFill>
          <a:ln>
            <a:noFill/>
          </a:ln>
        </p:spPr>
        <p:txBody>
          <a:bodyPr/>
          <a:lstStyle/>
          <a:p>
            <a:endParaRPr lang="zh-CN" altLang="en-US"/>
          </a:p>
        </p:txBody>
      </p:sp>
      <p:pic>
        <p:nvPicPr>
          <p:cNvPr id="18" name="图片 17"/>
          <p:cNvPicPr>
            <a:picLocks noChangeAspect="1"/>
          </p:cNvPicPr>
          <p:nvPr/>
        </p:nvPicPr>
        <p:blipFill rotWithShape="1">
          <a:blip r:embed="rId1" cstate="print">
            <a:extLst>
              <a:ext uri="{28A0092B-C50C-407E-A947-70E740481C1C}">
                <a14:useLocalDpi xmlns:a14="http://schemas.microsoft.com/office/drawing/2010/main" val="0"/>
              </a:ext>
            </a:extLst>
          </a:blip>
          <a:srcRect t="22278"/>
          <a:stretch>
            <a:fillRect/>
          </a:stretch>
        </p:blipFill>
        <p:spPr>
          <a:xfrm>
            <a:off x="5818889" y="734028"/>
            <a:ext cx="4849398" cy="5330142"/>
          </a:xfrm>
          <a:custGeom>
            <a:avLst/>
            <a:gdLst>
              <a:gd name="connsiteX0" fmla="*/ 0 w 4849398"/>
              <a:gd name="connsiteY0" fmla="*/ 0 h 5330142"/>
              <a:gd name="connsiteX1" fmla="*/ 1212439 w 4849398"/>
              <a:gd name="connsiteY1" fmla="*/ 0 h 5330142"/>
              <a:gd name="connsiteX2" fmla="*/ 1236361 w 4849398"/>
              <a:gd name="connsiteY2" fmla="*/ 100825 h 5330142"/>
              <a:gd name="connsiteX3" fmla="*/ 2424699 w 4849398"/>
              <a:gd name="connsiteY3" fmla="*/ 1048288 h 5330142"/>
              <a:gd name="connsiteX4" fmla="*/ 3613038 w 4849398"/>
              <a:gd name="connsiteY4" fmla="*/ 100825 h 5330142"/>
              <a:gd name="connsiteX5" fmla="*/ 3636960 w 4849398"/>
              <a:gd name="connsiteY5" fmla="*/ 0 h 5330142"/>
              <a:gd name="connsiteX6" fmla="*/ 4849398 w 4849398"/>
              <a:gd name="connsiteY6" fmla="*/ 0 h 5330142"/>
              <a:gd name="connsiteX7" fmla="*/ 4849398 w 4849398"/>
              <a:gd name="connsiteY7" fmla="*/ 5330142 h 5330142"/>
              <a:gd name="connsiteX8" fmla="*/ 0 w 4849398"/>
              <a:gd name="connsiteY8" fmla="*/ 5330142 h 5330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49398" h="5330142">
                <a:moveTo>
                  <a:pt x="0" y="0"/>
                </a:moveTo>
                <a:lnTo>
                  <a:pt x="1212439" y="0"/>
                </a:lnTo>
                <a:lnTo>
                  <a:pt x="1236361" y="100825"/>
                </a:lnTo>
                <a:cubicBezTo>
                  <a:pt x="1393901" y="649737"/>
                  <a:pt x="1866353" y="1048288"/>
                  <a:pt x="2424699" y="1048288"/>
                </a:cubicBezTo>
                <a:cubicBezTo>
                  <a:pt x="2983046" y="1048288"/>
                  <a:pt x="3455498" y="649737"/>
                  <a:pt x="3613038" y="100825"/>
                </a:cubicBezTo>
                <a:lnTo>
                  <a:pt x="3636960" y="0"/>
                </a:lnTo>
                <a:lnTo>
                  <a:pt x="4849398" y="0"/>
                </a:lnTo>
                <a:lnTo>
                  <a:pt x="4849398" y="5330142"/>
                </a:lnTo>
                <a:lnTo>
                  <a:pt x="0" y="5330142"/>
                </a:lnTo>
                <a:close/>
              </a:path>
            </a:pathLst>
          </a:cu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一个圆顶角，剪去另一个顶角 16"/>
          <p:cNvSpPr/>
          <p:nvPr/>
        </p:nvSpPr>
        <p:spPr>
          <a:xfrm>
            <a:off x="520861" y="509286"/>
            <a:ext cx="2396393" cy="449485"/>
          </a:xfrm>
          <a:prstGeom prst="snipRoundRect">
            <a:avLst>
              <a:gd name="adj1" fmla="val 16667"/>
              <a:gd name="adj2" fmla="val 50000"/>
            </a:avLst>
          </a:prstGeom>
          <a:noFill/>
          <a:ln>
            <a:solidFill>
              <a:srgbClr val="7C6C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rPr>
              <a:t>01 </a:t>
            </a:r>
            <a:r>
              <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rPr>
              <a:t>输入标题</a:t>
            </a:r>
            <a:endPar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621155" y="925953"/>
            <a:ext cx="5425035" cy="3565023"/>
          </a:xfrm>
          <a:prstGeom prst="rect">
            <a:avLst/>
          </a:prstGeom>
        </p:spPr>
      </p:pic>
      <p:sp>
        <p:nvSpPr>
          <p:cNvPr id="31" name="文本框 30"/>
          <p:cNvSpPr txBox="1"/>
          <p:nvPr/>
        </p:nvSpPr>
        <p:spPr>
          <a:xfrm>
            <a:off x="3413642" y="2367024"/>
            <a:ext cx="5840060" cy="4462062"/>
          </a:xfrm>
          <a:prstGeom prst="rect">
            <a:avLst/>
          </a:prstGeom>
          <a:noFill/>
        </p:spPr>
        <p:txBody>
          <a:bodyPr wrap="none" rtlCol="0">
            <a:prstTxWarp prst="textArchUp">
              <a:avLst/>
            </a:prstTxWarp>
            <a:spAutoFit/>
          </a:bodyPr>
          <a:lstStyle/>
          <a:p>
            <a:pPr algn="ctr"/>
            <a:r>
              <a:rPr lang="zh-CN" altLang="en-US" sz="3600" dirty="0">
                <a:latin typeface="汉仪字酷堂义山楷W" panose="00020600040101010101" pitchFamily="18" charset="-122"/>
                <a:ea typeface="汉仪字酷堂义山楷W" panose="00020600040101010101" pitchFamily="18" charset="-122"/>
              </a:rPr>
              <a:t>莫兰迪色中国风</a:t>
            </a:r>
            <a:endParaRPr lang="zh-CN" altLang="en-US" sz="3600" dirty="0">
              <a:latin typeface="汉仪字酷堂义山楷W" panose="00020600040101010101" pitchFamily="18" charset="-122"/>
              <a:ea typeface="汉仪字酷堂义山楷W" panose="00020600040101010101" pitchFamily="18" charset="-122"/>
            </a:endParaRPr>
          </a:p>
        </p:txBody>
      </p:sp>
      <p:sp>
        <p:nvSpPr>
          <p:cNvPr id="33" name="矩形 32"/>
          <p:cNvSpPr/>
          <p:nvPr/>
        </p:nvSpPr>
        <p:spPr>
          <a:xfrm>
            <a:off x="2321331" y="4490479"/>
            <a:ext cx="8024682" cy="1169551"/>
          </a:xfrm>
          <a:prstGeom prst="rect">
            <a:avLst/>
          </a:prstGeom>
        </p:spPr>
        <p:txBody>
          <a:bodyPr wrap="square">
            <a:spAutoFit/>
          </a:bodyPr>
          <a:lstStyle/>
          <a:p>
            <a:pPr algn="ctr"/>
            <a:r>
              <a:rPr lang="zh-CN" altLang="en-US" sz="1400" dirty="0"/>
              <a:t>Molandise Chinese Style Template can be applied to work summary, work plan, education, teaching, speech and other scenarios. Molandise Chinese Style Template can be applied to work summary, work plan, education, teaching, speech and other scenarios. </a:t>
            </a:r>
            <a:endParaRPr lang="zh-CN" altLang="en-US" sz="1400" dirty="0"/>
          </a:p>
          <a:p>
            <a:pPr algn="ctr"/>
            <a:r>
              <a:rPr lang="zh-CN" altLang="en-US" sz="1400" dirty="0"/>
              <a:t>Molandise Chinese Style Template can be applied to work summary, work plan, education, teaching, speech and other scenarios. </a:t>
            </a:r>
            <a:endParaRPr lang="zh-CN" altLang="en-US" sz="1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b="46493"/>
          <a:stretch>
            <a:fillRect/>
          </a:stretch>
        </p:blipFill>
        <p:spPr>
          <a:xfrm rot="5400000">
            <a:off x="6012181" y="678181"/>
            <a:ext cx="6857998" cy="5501641"/>
          </a:xfrm>
          <a:prstGeom prst="rect">
            <a:avLst/>
          </a:prstGeom>
        </p:spPr>
      </p:pic>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t="40713"/>
          <a:stretch>
            <a:fillRect/>
          </a:stretch>
        </p:blipFill>
        <p:spPr>
          <a:xfrm rot="5400000">
            <a:off x="-380999" y="381001"/>
            <a:ext cx="6857998" cy="6096000"/>
          </a:xfrm>
          <a:prstGeom prst="rect">
            <a:avLst/>
          </a:prstGeom>
        </p:spPr>
      </p:pic>
      <p:grpSp>
        <p:nvGrpSpPr>
          <p:cNvPr id="10" name="组合 9"/>
          <p:cNvGrpSpPr/>
          <p:nvPr/>
        </p:nvGrpSpPr>
        <p:grpSpPr>
          <a:xfrm>
            <a:off x="3048000" y="2927460"/>
            <a:ext cx="6096000" cy="1905907"/>
            <a:chOff x="3048000" y="2321004"/>
            <a:chExt cx="6096000" cy="1905907"/>
          </a:xfrm>
        </p:grpSpPr>
        <p:sp>
          <p:nvSpPr>
            <p:cNvPr id="8" name="文本框 7"/>
            <p:cNvSpPr txBox="1"/>
            <p:nvPr/>
          </p:nvSpPr>
          <p:spPr>
            <a:xfrm>
              <a:off x="3579927" y="2321004"/>
              <a:ext cx="5032147" cy="1107996"/>
            </a:xfrm>
            <a:prstGeom prst="rect">
              <a:avLst/>
            </a:prstGeom>
            <a:noFill/>
          </p:spPr>
          <p:txBody>
            <a:bodyPr wrap="none" rtlCol="0">
              <a:spAutoFit/>
            </a:bodyPr>
            <a:lstStyle/>
            <a:p>
              <a:pPr algn="ctr"/>
              <a:r>
                <a:rPr lang="zh-CN" altLang="en-US" sz="6600" dirty="0">
                  <a:solidFill>
                    <a:srgbClr val="7C6C55"/>
                  </a:solidFill>
                  <a:latin typeface="汉仪字酷堂义山楷W" panose="00020600040101010101" pitchFamily="18" charset="-122"/>
                  <a:ea typeface="汉仪字酷堂义山楷W" panose="00020600040101010101" pitchFamily="18" charset="-122"/>
                </a:rPr>
                <a:t>输入您的标题</a:t>
              </a:r>
              <a:endParaRPr lang="zh-CN" altLang="en-US" sz="6600" dirty="0">
                <a:solidFill>
                  <a:srgbClr val="7C6C55"/>
                </a:solidFill>
                <a:latin typeface="汉仪字酷堂义山楷W" panose="00020600040101010101" pitchFamily="18" charset="-122"/>
                <a:ea typeface="汉仪字酷堂义山楷W" panose="00020600040101010101" pitchFamily="18" charset="-122"/>
              </a:endParaRPr>
            </a:p>
          </p:txBody>
        </p:sp>
        <p:sp>
          <p:nvSpPr>
            <p:cNvPr id="9" name="矩形 8"/>
            <p:cNvSpPr/>
            <p:nvPr/>
          </p:nvSpPr>
          <p:spPr>
            <a:xfrm>
              <a:off x="3048000" y="3429000"/>
              <a:ext cx="6096000" cy="797911"/>
            </a:xfrm>
            <a:prstGeom prst="rect">
              <a:avLst/>
            </a:prstGeom>
          </p:spPr>
          <p:txBody>
            <a:bodyPr>
              <a:spAutoFit/>
            </a:bodyPr>
            <a:lstStyle/>
            <a:p>
              <a:pPr algn="ctr">
                <a:lnSpc>
                  <a:spcPts val="1900"/>
                </a:lnSpc>
              </a:pPr>
              <a:r>
                <a:rPr lang="zh-CN" altLang="en-US" sz="1050" dirty="0"/>
                <a:t>Molandise Chinese Style Template can be applied to work summary, work plan, education, teaching, speech and other scenarios. Molandise Chinese Style Template can be applied to work summary, work plan, education, teaching, speech and other scenarios. </a:t>
              </a:r>
              <a:endParaRPr lang="zh-CN" altLang="en-US" sz="1050" dirty="0"/>
            </a:p>
          </p:txBody>
        </p:sp>
      </p:grpSp>
      <p:sp>
        <p:nvSpPr>
          <p:cNvPr id="11" name="矩形 10"/>
          <p:cNvSpPr/>
          <p:nvPr/>
        </p:nvSpPr>
        <p:spPr>
          <a:xfrm>
            <a:off x="5800846" y="1948282"/>
            <a:ext cx="590308" cy="590308"/>
          </a:xfrm>
          <a:prstGeom prst="rect">
            <a:avLst/>
          </a:prstGeom>
          <a:noFill/>
          <a:ln>
            <a:solidFill>
              <a:srgbClr val="7C6C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rgbClr val="7C6C55"/>
                </a:solidFill>
                <a:latin typeface="汉仪字酷堂义山楷W" panose="00020600040101010101" pitchFamily="18" charset="-122"/>
                <a:ea typeface="汉仪字酷堂义山楷W" panose="00020600040101010101" pitchFamily="18" charset="-122"/>
              </a:rPr>
              <a:t>贰</a:t>
            </a:r>
            <a:endParaRPr lang="zh-CN" altLang="en-US" sz="3200" dirty="0">
              <a:solidFill>
                <a:srgbClr val="7C6C55"/>
              </a:solidFill>
              <a:latin typeface="汉仪字酷堂义山楷W" panose="00020600040101010101" pitchFamily="18" charset="-122"/>
              <a:ea typeface="汉仪字酷堂义山楷W" panose="00020600040101010101" pitchFamily="18"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一个圆顶角，剪去另一个顶角 16"/>
          <p:cNvSpPr/>
          <p:nvPr/>
        </p:nvSpPr>
        <p:spPr>
          <a:xfrm>
            <a:off x="520861" y="509286"/>
            <a:ext cx="2396393" cy="449485"/>
          </a:xfrm>
          <a:prstGeom prst="snipRoundRect">
            <a:avLst>
              <a:gd name="adj1" fmla="val 16667"/>
              <a:gd name="adj2" fmla="val 50000"/>
            </a:avLst>
          </a:prstGeom>
          <a:noFill/>
          <a:ln>
            <a:solidFill>
              <a:srgbClr val="7C6C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rPr>
              <a:t>02 </a:t>
            </a:r>
            <a:r>
              <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rPr>
              <a:t>输入标题</a:t>
            </a:r>
            <a:endPar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1325518" y="1734275"/>
            <a:ext cx="3020005" cy="4272986"/>
          </a:xfrm>
          <a:custGeom>
            <a:avLst/>
            <a:gdLst>
              <a:gd name="connsiteX0" fmla="*/ 0 w 3020005"/>
              <a:gd name="connsiteY0" fmla="*/ 0 h 4272986"/>
              <a:gd name="connsiteX1" fmla="*/ 3020005 w 3020005"/>
              <a:gd name="connsiteY1" fmla="*/ 0 h 4272986"/>
              <a:gd name="connsiteX2" fmla="*/ 3020005 w 3020005"/>
              <a:gd name="connsiteY2" fmla="*/ 612492 h 4272986"/>
              <a:gd name="connsiteX3" fmla="*/ 2192415 w 3020005"/>
              <a:gd name="connsiteY3" fmla="*/ 1440082 h 4272986"/>
              <a:gd name="connsiteX4" fmla="*/ 3020005 w 3020005"/>
              <a:gd name="connsiteY4" fmla="*/ 2267672 h 4272986"/>
              <a:gd name="connsiteX5" fmla="*/ 3020005 w 3020005"/>
              <a:gd name="connsiteY5" fmla="*/ 4272986 h 4272986"/>
              <a:gd name="connsiteX6" fmla="*/ 0 w 3020005"/>
              <a:gd name="connsiteY6" fmla="*/ 4272986 h 4272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005" h="4272986">
                <a:moveTo>
                  <a:pt x="0" y="0"/>
                </a:moveTo>
                <a:lnTo>
                  <a:pt x="3020005" y="0"/>
                </a:lnTo>
                <a:lnTo>
                  <a:pt x="3020005" y="612492"/>
                </a:lnTo>
                <a:cubicBezTo>
                  <a:pt x="2562940" y="612492"/>
                  <a:pt x="2192415" y="983017"/>
                  <a:pt x="2192415" y="1440082"/>
                </a:cubicBezTo>
                <a:cubicBezTo>
                  <a:pt x="2192415" y="1897147"/>
                  <a:pt x="2562940" y="2267672"/>
                  <a:pt x="3020005" y="2267672"/>
                </a:cubicBezTo>
                <a:lnTo>
                  <a:pt x="3020005" y="4272986"/>
                </a:lnTo>
                <a:lnTo>
                  <a:pt x="0" y="4272986"/>
                </a:lnTo>
                <a:close/>
              </a:path>
            </a:pathLst>
          </a:custGeom>
        </p:spPr>
      </p:pic>
      <p:sp>
        <p:nvSpPr>
          <p:cNvPr id="7" name="文本框 6"/>
          <p:cNvSpPr txBox="1"/>
          <p:nvPr/>
        </p:nvSpPr>
        <p:spPr>
          <a:xfrm>
            <a:off x="4773786" y="2428326"/>
            <a:ext cx="1947969" cy="646331"/>
          </a:xfrm>
          <a:prstGeom prst="rect">
            <a:avLst/>
          </a:prstGeom>
          <a:noFill/>
        </p:spPr>
        <p:txBody>
          <a:bodyPr wrap="none" rtlCol="0">
            <a:spAutoFit/>
          </a:bodyPr>
          <a:lstStyle/>
          <a:p>
            <a:r>
              <a:rPr lang="zh-CN" altLang="en-US" sz="3600" dirty="0">
                <a:solidFill>
                  <a:srgbClr val="7C6C55"/>
                </a:solidFill>
                <a:latin typeface="汉仪字酷堂义山楷W" panose="00020600040101010101" pitchFamily="18" charset="-122"/>
                <a:ea typeface="汉仪字酷堂义山楷W" panose="00020600040101010101" pitchFamily="18" charset="-122"/>
              </a:rPr>
              <a:t>莫兰迪色</a:t>
            </a:r>
            <a:endParaRPr lang="zh-CN" altLang="en-US" sz="3600" dirty="0">
              <a:solidFill>
                <a:srgbClr val="7C6C55"/>
              </a:solidFill>
              <a:latin typeface="汉仪字酷堂义山楷W" panose="00020600040101010101" pitchFamily="18" charset="-122"/>
              <a:ea typeface="汉仪字酷堂义山楷W" panose="00020600040101010101" pitchFamily="18" charset="-122"/>
            </a:endParaRPr>
          </a:p>
        </p:txBody>
      </p:sp>
      <p:sp>
        <p:nvSpPr>
          <p:cNvPr id="8" name="矩形 7"/>
          <p:cNvSpPr/>
          <p:nvPr/>
        </p:nvSpPr>
        <p:spPr>
          <a:xfrm>
            <a:off x="4773786" y="3157365"/>
            <a:ext cx="2425667" cy="1770869"/>
          </a:xfrm>
          <a:prstGeom prst="rect">
            <a:avLst/>
          </a:prstGeom>
        </p:spPr>
        <p:txBody>
          <a:bodyPr wrap="square">
            <a:spAutoFit/>
          </a:bodyPr>
          <a:lstStyle/>
          <a:p>
            <a:pPr>
              <a:lnSpc>
                <a:spcPts val="1900"/>
              </a:lnSpc>
            </a:pPr>
            <a:r>
              <a:rPr lang="zh-CN" altLang="en-US" sz="1000" dirty="0"/>
              <a:t>Molandise Chinese Style Template can be applied to work summary, work plan, education, teaching, speech and other scenarios. Molandise Chinese Style Template can be applied to work summary, work plan, education, teaching, speech and other scenarios. </a:t>
            </a:r>
            <a:endParaRPr lang="zh-CN" altLang="en-US" sz="1000" dirty="0"/>
          </a:p>
        </p:txBody>
      </p:sp>
      <p:cxnSp>
        <p:nvCxnSpPr>
          <p:cNvPr id="9" name="直接连接符 8"/>
          <p:cNvCxnSpPr/>
          <p:nvPr/>
        </p:nvCxnSpPr>
        <p:spPr>
          <a:xfrm>
            <a:off x="4834938" y="3074657"/>
            <a:ext cx="1825664" cy="0"/>
          </a:xfrm>
          <a:prstGeom prst="line">
            <a:avLst/>
          </a:prstGeom>
          <a:ln>
            <a:solidFill>
              <a:srgbClr val="7C6C55"/>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834938" y="2414472"/>
            <a:ext cx="1825664" cy="0"/>
          </a:xfrm>
          <a:prstGeom prst="line">
            <a:avLst/>
          </a:prstGeom>
          <a:ln>
            <a:solidFill>
              <a:srgbClr val="7C6C55"/>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8039776" y="2414472"/>
            <a:ext cx="1947969" cy="646331"/>
          </a:xfrm>
          <a:prstGeom prst="rect">
            <a:avLst/>
          </a:prstGeom>
          <a:noFill/>
        </p:spPr>
        <p:txBody>
          <a:bodyPr wrap="none" rtlCol="0">
            <a:spAutoFit/>
          </a:bodyPr>
          <a:lstStyle/>
          <a:p>
            <a:r>
              <a:rPr lang="zh-CN" altLang="en-US" sz="3600" dirty="0">
                <a:solidFill>
                  <a:srgbClr val="7C6C55"/>
                </a:solidFill>
                <a:latin typeface="汉仪字酷堂义山楷W" panose="00020600040101010101" pitchFamily="18" charset="-122"/>
                <a:ea typeface="汉仪字酷堂义山楷W" panose="00020600040101010101" pitchFamily="18" charset="-122"/>
              </a:rPr>
              <a:t>莫兰迪色</a:t>
            </a:r>
            <a:endParaRPr lang="zh-CN" altLang="en-US" sz="3600" dirty="0">
              <a:solidFill>
                <a:srgbClr val="7C6C55"/>
              </a:solidFill>
              <a:latin typeface="汉仪字酷堂义山楷W" panose="00020600040101010101" pitchFamily="18" charset="-122"/>
              <a:ea typeface="汉仪字酷堂义山楷W" panose="00020600040101010101" pitchFamily="18" charset="-122"/>
            </a:endParaRPr>
          </a:p>
        </p:txBody>
      </p:sp>
      <p:sp>
        <p:nvSpPr>
          <p:cNvPr id="13" name="矩形 12"/>
          <p:cNvSpPr/>
          <p:nvPr/>
        </p:nvSpPr>
        <p:spPr>
          <a:xfrm>
            <a:off x="8039776" y="3143511"/>
            <a:ext cx="2425667" cy="1770869"/>
          </a:xfrm>
          <a:prstGeom prst="rect">
            <a:avLst/>
          </a:prstGeom>
        </p:spPr>
        <p:txBody>
          <a:bodyPr wrap="square">
            <a:spAutoFit/>
          </a:bodyPr>
          <a:lstStyle/>
          <a:p>
            <a:pPr>
              <a:lnSpc>
                <a:spcPts val="1900"/>
              </a:lnSpc>
            </a:pPr>
            <a:r>
              <a:rPr lang="zh-CN" altLang="en-US" sz="1000" dirty="0"/>
              <a:t>Molandise Chinese Style Template can be applied to work summary, work plan, education, teaching, speech and other scenarios. Molandise Chinese Style Template can be applied to work summary, work plan, education, teaching, speech and other scenarios. </a:t>
            </a:r>
            <a:endParaRPr lang="zh-CN" altLang="en-US" sz="1000" dirty="0"/>
          </a:p>
        </p:txBody>
      </p:sp>
      <p:cxnSp>
        <p:nvCxnSpPr>
          <p:cNvPr id="14" name="直接连接符 13"/>
          <p:cNvCxnSpPr/>
          <p:nvPr/>
        </p:nvCxnSpPr>
        <p:spPr>
          <a:xfrm>
            <a:off x="8100928" y="3060803"/>
            <a:ext cx="1825664" cy="0"/>
          </a:xfrm>
          <a:prstGeom prst="line">
            <a:avLst/>
          </a:prstGeom>
          <a:ln>
            <a:solidFill>
              <a:srgbClr val="7C6C5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100928" y="2400618"/>
            <a:ext cx="1825664" cy="0"/>
          </a:xfrm>
          <a:prstGeom prst="line">
            <a:avLst/>
          </a:prstGeom>
          <a:ln>
            <a:solidFill>
              <a:srgbClr val="7C6C55"/>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一个圆顶角，剪去另一个顶角 16"/>
          <p:cNvSpPr/>
          <p:nvPr/>
        </p:nvSpPr>
        <p:spPr>
          <a:xfrm>
            <a:off x="520861" y="509286"/>
            <a:ext cx="2396393" cy="449485"/>
          </a:xfrm>
          <a:prstGeom prst="snipRoundRect">
            <a:avLst>
              <a:gd name="adj1" fmla="val 16667"/>
              <a:gd name="adj2" fmla="val 50000"/>
            </a:avLst>
          </a:prstGeom>
          <a:noFill/>
          <a:ln>
            <a:solidFill>
              <a:srgbClr val="7C6C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rPr>
              <a:t>02 </a:t>
            </a:r>
            <a:r>
              <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rPr>
              <a:t>输入标题</a:t>
            </a:r>
            <a:endParaRPr lang="zh-CN" altLang="en-US" sz="2400" dirty="0">
              <a:solidFill>
                <a:schemeClr val="tx1">
                  <a:lumMod val="95000"/>
                  <a:lumOff val="5000"/>
                </a:schemeClr>
              </a:solidFill>
              <a:latin typeface="汉仪字酷堂义山楷W" panose="00020600040101010101" pitchFamily="18" charset="-122"/>
              <a:ea typeface="汉仪字酷堂义山楷W" panose="00020600040101010101" pitchFamily="18" charset="-122"/>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51201" t="1" r="-1" b="67932"/>
          <a:stretch>
            <a:fillRect/>
          </a:stretch>
        </p:blipFill>
        <p:spPr>
          <a:xfrm>
            <a:off x="1979994" y="1740446"/>
            <a:ext cx="1874520" cy="1860037"/>
          </a:xfrm>
          <a:prstGeom prst="rect">
            <a:avLst/>
          </a:prstGeom>
        </p:spPr>
      </p:pic>
      <p:sp>
        <p:nvSpPr>
          <p:cNvPr id="5" name="矩形 4"/>
          <p:cNvSpPr/>
          <p:nvPr/>
        </p:nvSpPr>
        <p:spPr>
          <a:xfrm>
            <a:off x="3997043" y="2644037"/>
            <a:ext cx="3877729" cy="738664"/>
          </a:xfrm>
          <a:prstGeom prst="rect">
            <a:avLst/>
          </a:prstGeom>
        </p:spPr>
        <p:txBody>
          <a:bodyPr wrap="square">
            <a:spAutoFit/>
          </a:bodyPr>
          <a:lstStyle/>
          <a:p>
            <a:r>
              <a:rPr lang="zh-CN" altLang="en-US" sz="1400" dirty="0"/>
              <a:t>Molandise Chinese Style Template can be applied to work summary, work plan, education, teaching, speech and other scenarios. </a:t>
            </a:r>
            <a:endParaRPr lang="zh-CN" altLang="en-US" sz="1400" dirty="0"/>
          </a:p>
        </p:txBody>
      </p:sp>
      <p:sp>
        <p:nvSpPr>
          <p:cNvPr id="6" name="矩形 5"/>
          <p:cNvSpPr/>
          <p:nvPr/>
        </p:nvSpPr>
        <p:spPr>
          <a:xfrm>
            <a:off x="4088483" y="2183116"/>
            <a:ext cx="1662077" cy="410121"/>
          </a:xfrm>
          <a:prstGeom prst="rect">
            <a:avLst/>
          </a:prstGeom>
          <a:noFill/>
          <a:ln>
            <a:solidFill>
              <a:srgbClr val="7C6C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000" dirty="0">
                <a:solidFill>
                  <a:srgbClr val="7C6C55"/>
                </a:solidFill>
                <a:latin typeface="汉仪字酷堂义山楷W" panose="00020600040101010101" pitchFamily="18" charset="-122"/>
                <a:ea typeface="汉仪字酷堂义山楷W" panose="00020600040101010101" pitchFamily="18" charset="-122"/>
              </a:rPr>
              <a:t>莫兰迪色</a:t>
            </a:r>
            <a:endParaRPr lang="zh-CN" altLang="en-US" sz="2000" dirty="0">
              <a:solidFill>
                <a:srgbClr val="7C6C55"/>
              </a:solidFill>
              <a:latin typeface="汉仪字酷堂义山楷W" panose="00020600040101010101" pitchFamily="18" charset="-122"/>
              <a:ea typeface="汉仪字酷堂义山楷W" panose="00020600040101010101" pitchFamily="18" charset="-122"/>
            </a:endParaRPr>
          </a:p>
        </p:txBody>
      </p:sp>
      <p:sp>
        <p:nvSpPr>
          <p:cNvPr id="7" name="矩形 6"/>
          <p:cNvSpPr/>
          <p:nvPr/>
        </p:nvSpPr>
        <p:spPr>
          <a:xfrm>
            <a:off x="3997043" y="4549230"/>
            <a:ext cx="3877729" cy="738664"/>
          </a:xfrm>
          <a:prstGeom prst="rect">
            <a:avLst/>
          </a:prstGeom>
        </p:spPr>
        <p:txBody>
          <a:bodyPr wrap="square">
            <a:spAutoFit/>
          </a:bodyPr>
          <a:lstStyle/>
          <a:p>
            <a:pPr algn="r"/>
            <a:r>
              <a:rPr lang="zh-CN" altLang="en-US" sz="1400" dirty="0"/>
              <a:t>Molandise Chinese Style Template can be applied to work summary, work plan, education, teaching, speech and other scenarios. </a:t>
            </a:r>
            <a:endParaRPr lang="zh-CN" altLang="en-US" sz="1400" dirty="0"/>
          </a:p>
        </p:txBody>
      </p:sp>
      <p:sp>
        <p:nvSpPr>
          <p:cNvPr id="8" name="矩形 7"/>
          <p:cNvSpPr/>
          <p:nvPr/>
        </p:nvSpPr>
        <p:spPr>
          <a:xfrm>
            <a:off x="6096946" y="4088309"/>
            <a:ext cx="1662077" cy="410121"/>
          </a:xfrm>
          <a:prstGeom prst="rect">
            <a:avLst/>
          </a:prstGeom>
          <a:noFill/>
          <a:ln>
            <a:solidFill>
              <a:srgbClr val="7C6C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2000" dirty="0">
                <a:solidFill>
                  <a:srgbClr val="7C6C55"/>
                </a:solidFill>
                <a:latin typeface="汉仪字酷堂义山楷W" panose="00020600040101010101" pitchFamily="18" charset="-122"/>
                <a:ea typeface="汉仪字酷堂义山楷W" panose="00020600040101010101" pitchFamily="18" charset="-122"/>
              </a:rPr>
              <a:t>莫兰迪色</a:t>
            </a:r>
            <a:endParaRPr lang="zh-CN" altLang="en-US" sz="2000" dirty="0">
              <a:solidFill>
                <a:srgbClr val="7C6C55"/>
              </a:solidFill>
              <a:latin typeface="汉仪字酷堂义山楷W" panose="00020600040101010101" pitchFamily="18" charset="-122"/>
              <a:ea typeface="汉仪字酷堂义山楷W" panose="00020600040101010101" pitchFamily="18" charset="-122"/>
            </a:endParaRPr>
          </a:p>
        </p:txBody>
      </p:sp>
      <p:pic>
        <p:nvPicPr>
          <p:cNvPr id="9" name="图片 8"/>
          <p:cNvPicPr>
            <a:picLocks noChangeAspect="1"/>
          </p:cNvPicPr>
          <p:nvPr/>
        </p:nvPicPr>
        <p:blipFill rotWithShape="1">
          <a:blip r:embed="rId1" cstate="print">
            <a:extLst>
              <a:ext uri="{28A0092B-C50C-407E-A947-70E740481C1C}">
                <a14:useLocalDpi xmlns:a14="http://schemas.microsoft.com/office/drawing/2010/main" val="0"/>
              </a:ext>
            </a:extLst>
          </a:blip>
          <a:srcRect l="51201" t="34264" r="-1" b="34008"/>
          <a:stretch>
            <a:fillRect/>
          </a:stretch>
        </p:blipFill>
        <p:spPr>
          <a:xfrm>
            <a:off x="8050015" y="3738622"/>
            <a:ext cx="1874520" cy="184037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b="46493"/>
          <a:stretch>
            <a:fillRect/>
          </a:stretch>
        </p:blipFill>
        <p:spPr>
          <a:xfrm rot="5400000">
            <a:off x="6012181" y="678181"/>
            <a:ext cx="6857998" cy="5501641"/>
          </a:xfrm>
          <a:prstGeom prst="rect">
            <a:avLst/>
          </a:prstGeom>
        </p:spPr>
      </p:pic>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t="40713"/>
          <a:stretch>
            <a:fillRect/>
          </a:stretch>
        </p:blipFill>
        <p:spPr>
          <a:xfrm rot="5400000">
            <a:off x="-380999" y="381001"/>
            <a:ext cx="6857998" cy="6096000"/>
          </a:xfrm>
          <a:prstGeom prst="rect">
            <a:avLst/>
          </a:prstGeom>
        </p:spPr>
      </p:pic>
      <p:grpSp>
        <p:nvGrpSpPr>
          <p:cNvPr id="10" name="组合 9"/>
          <p:cNvGrpSpPr/>
          <p:nvPr/>
        </p:nvGrpSpPr>
        <p:grpSpPr>
          <a:xfrm>
            <a:off x="3048000" y="2927460"/>
            <a:ext cx="6096000" cy="1905907"/>
            <a:chOff x="3048000" y="2321004"/>
            <a:chExt cx="6096000" cy="1905907"/>
          </a:xfrm>
        </p:grpSpPr>
        <p:sp>
          <p:nvSpPr>
            <p:cNvPr id="8" name="文本框 7"/>
            <p:cNvSpPr txBox="1"/>
            <p:nvPr/>
          </p:nvSpPr>
          <p:spPr>
            <a:xfrm>
              <a:off x="3579927" y="2321004"/>
              <a:ext cx="5032147" cy="1107996"/>
            </a:xfrm>
            <a:prstGeom prst="rect">
              <a:avLst/>
            </a:prstGeom>
            <a:noFill/>
          </p:spPr>
          <p:txBody>
            <a:bodyPr wrap="none" rtlCol="0">
              <a:spAutoFit/>
            </a:bodyPr>
            <a:lstStyle/>
            <a:p>
              <a:pPr algn="ctr"/>
              <a:r>
                <a:rPr lang="zh-CN" altLang="en-US" sz="6600" dirty="0">
                  <a:solidFill>
                    <a:srgbClr val="7C6C55"/>
                  </a:solidFill>
                  <a:latin typeface="汉仪字酷堂义山楷W" panose="00020600040101010101" pitchFamily="18" charset="-122"/>
                  <a:ea typeface="汉仪字酷堂义山楷W" panose="00020600040101010101" pitchFamily="18" charset="-122"/>
                </a:rPr>
                <a:t>输入您的标题</a:t>
              </a:r>
              <a:endParaRPr lang="zh-CN" altLang="en-US" sz="6600" dirty="0">
                <a:solidFill>
                  <a:srgbClr val="7C6C55"/>
                </a:solidFill>
                <a:latin typeface="汉仪字酷堂义山楷W" panose="00020600040101010101" pitchFamily="18" charset="-122"/>
                <a:ea typeface="汉仪字酷堂义山楷W" panose="00020600040101010101" pitchFamily="18" charset="-122"/>
              </a:endParaRPr>
            </a:p>
          </p:txBody>
        </p:sp>
        <p:sp>
          <p:nvSpPr>
            <p:cNvPr id="9" name="矩形 8"/>
            <p:cNvSpPr/>
            <p:nvPr/>
          </p:nvSpPr>
          <p:spPr>
            <a:xfrm>
              <a:off x="3048000" y="3429000"/>
              <a:ext cx="6096000" cy="797911"/>
            </a:xfrm>
            <a:prstGeom prst="rect">
              <a:avLst/>
            </a:prstGeom>
          </p:spPr>
          <p:txBody>
            <a:bodyPr>
              <a:spAutoFit/>
            </a:bodyPr>
            <a:lstStyle/>
            <a:p>
              <a:pPr algn="ctr">
                <a:lnSpc>
                  <a:spcPts val="1900"/>
                </a:lnSpc>
              </a:pPr>
              <a:r>
                <a:rPr lang="zh-CN" altLang="en-US" sz="1050" dirty="0"/>
                <a:t>Molandise Chinese Style Template can be applied to work summary, work plan, education, teaching, speech and other scenarios. Molandise Chinese Style Template can be applied to work summary, work plan, education, teaching, speech and other scenarios. </a:t>
              </a:r>
              <a:endParaRPr lang="zh-CN" altLang="en-US" sz="1050" dirty="0"/>
            </a:p>
          </p:txBody>
        </p:sp>
      </p:grpSp>
      <p:sp>
        <p:nvSpPr>
          <p:cNvPr id="11" name="矩形 10"/>
          <p:cNvSpPr/>
          <p:nvPr/>
        </p:nvSpPr>
        <p:spPr>
          <a:xfrm>
            <a:off x="5800846" y="1948282"/>
            <a:ext cx="590308" cy="590308"/>
          </a:xfrm>
          <a:prstGeom prst="rect">
            <a:avLst/>
          </a:prstGeom>
          <a:noFill/>
          <a:ln>
            <a:solidFill>
              <a:srgbClr val="7C6C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rgbClr val="7C6C55"/>
                </a:solidFill>
                <a:latin typeface="汉仪字酷堂义山楷W" panose="00020600040101010101" pitchFamily="18" charset="-122"/>
                <a:ea typeface="汉仪字酷堂义山楷W" panose="00020600040101010101" pitchFamily="18" charset="-122"/>
              </a:rPr>
              <a:t>叁</a:t>
            </a:r>
            <a:endParaRPr lang="zh-CN" altLang="en-US" sz="3200" dirty="0">
              <a:solidFill>
                <a:srgbClr val="7C6C55"/>
              </a:solidFill>
              <a:latin typeface="汉仪字酷堂义山楷W" panose="00020600040101010101" pitchFamily="18" charset="-122"/>
              <a:ea typeface="汉仪字酷堂义山楷W" panose="00020600040101010101" pitchFamily="18"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4952</Words>
  <Application>WPS 演示</Application>
  <PresentationFormat>宽屏</PresentationFormat>
  <Paragraphs>163</Paragraphs>
  <Slides>15</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15</vt:i4>
      </vt:variant>
    </vt:vector>
  </HeadingPairs>
  <TitlesOfParts>
    <vt:vector size="24" baseType="lpstr">
      <vt:lpstr>Arial</vt:lpstr>
      <vt:lpstr>宋体</vt:lpstr>
      <vt:lpstr>Wingdings</vt:lpstr>
      <vt:lpstr>汉仪字酷堂义山楷W</vt:lpstr>
      <vt:lpstr>Calibri</vt:lpstr>
      <vt:lpstr>微软雅黑</vt:lpstr>
      <vt:lpstr>Arial Unicode MS</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uying</dc:creator>
  <cp:lastModifiedBy>JL.</cp:lastModifiedBy>
  <cp:revision>18</cp:revision>
  <dcterms:created xsi:type="dcterms:W3CDTF">2018-12-06T12:40:00Z</dcterms:created>
  <dcterms:modified xsi:type="dcterms:W3CDTF">2020-04-23T10:52:46Z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ies>
</file>