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6" r:id="rId3"/>
    <p:sldId id="258" r:id="rId4"/>
    <p:sldId id="259" r:id="rId5"/>
    <p:sldId id="263" r:id="rId6"/>
    <p:sldId id="265" r:id="rId7"/>
    <p:sldId id="264" r:id="rId8"/>
    <p:sldId id="283" r:id="rId9"/>
    <p:sldId id="267" r:id="rId10"/>
    <p:sldId id="269" r:id="rId11"/>
    <p:sldId id="266" r:id="rId12"/>
    <p:sldId id="268" r:id="rId13"/>
    <p:sldId id="284" r:id="rId14"/>
    <p:sldId id="270" r:id="rId15"/>
    <p:sldId id="271" r:id="rId16"/>
    <p:sldId id="272" r:id="rId17"/>
    <p:sldId id="273" r:id="rId18"/>
    <p:sldId id="285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CBF7"/>
    <a:srgbClr val="174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8" autoAdjust="0"/>
    <p:restoredTop sz="91223" autoAdjust="0"/>
  </p:normalViewPr>
  <p:slideViewPr>
    <p:cSldViewPr snapToGrid="0" showGuides="1">
      <p:cViewPr varScale="1">
        <p:scale>
          <a:sx n="104" d="100"/>
          <a:sy n="104" d="100"/>
        </p:scale>
        <p:origin x="13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837650227932035E-2"/>
          <c:y val="6.8593371986367307E-2"/>
          <c:w val="0.88268648984666387"/>
          <c:h val="0.838207180324691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round/>
            </a:ln>
            <a:effectLst/>
          </c:spPr>
          <c:marker>
            <c:symbol val="circle"/>
            <c:size val="9"/>
            <c:spPr>
              <a:solidFill>
                <a:srgbClr val="A8CBF7"/>
              </a:solidFill>
              <a:ln w="28575">
                <a:solidFill>
                  <a:srgbClr val="E4ECF2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25400" h="6350" prst="angle"/>
              </a:sp3d>
            </c:spPr>
          </c:marker>
          <c:dLbls>
            <c:dLbl>
              <c:idx val="10"/>
              <c:layout>
                <c:manualLayout>
                  <c:x val="-0.14791476842596749"/>
                  <c:y val="-3.089332075056700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 algn="ctr" rtl="0">
                      <a:defRPr sz="1197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defRPr>
                    </a:pPr>
                    <a:fld id="{B7D06189-6D7B-4B0E-BD9B-A17D51142660}" type="VALUE">
                      <a:rPr lang="en-US" altLang="zh-CN" b="1">
                        <a:solidFill>
                          <a:schemeClr val="bg1"/>
                        </a:solidFill>
                      </a:rPr>
                      <a:pPr algn="ctr" rtl="0">
                        <a:defRPr b="1">
                          <a:solidFill>
                            <a:schemeClr val="bg1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2700000" scaled="1"/>
                </a:gra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 algn="ctr" rtl="0"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0370353415125434"/>
                      <c:h val="0.1234887106335666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5494-4856-BB7A-E9154B6A935E}"/>
                </c:ext>
              </c:extLst>
            </c:dLbl>
            <c:spPr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2700000" scaled="1"/>
              </a:gra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 rtl="0"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0.2</c:v>
                </c:pt>
                <c:pt idx="1">
                  <c:v>0.08</c:v>
                </c:pt>
                <c:pt idx="2">
                  <c:v>0.1</c:v>
                </c:pt>
                <c:pt idx="3">
                  <c:v>0.08</c:v>
                </c:pt>
                <c:pt idx="4">
                  <c:v>0.6</c:v>
                </c:pt>
                <c:pt idx="5">
                  <c:v>7.0000000000000007E-2</c:v>
                </c:pt>
                <c:pt idx="6">
                  <c:v>0.5</c:v>
                </c:pt>
                <c:pt idx="7">
                  <c:v>0.2</c:v>
                </c:pt>
                <c:pt idx="8">
                  <c:v>0.73</c:v>
                </c:pt>
                <c:pt idx="9">
                  <c:v>0.22</c:v>
                </c:pt>
                <c:pt idx="10">
                  <c:v>0.97</c:v>
                </c:pt>
                <c:pt idx="11">
                  <c:v>7.0000000000000007E-2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494-4856-BB7A-E9154B6A93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257984"/>
        <c:axId val="59259520"/>
      </c:lineChart>
      <c:catAx>
        <c:axId val="5925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l" rtl="0"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9259520"/>
        <c:crosses val="autoZero"/>
        <c:auto val="1"/>
        <c:lblAlgn val="ctr"/>
        <c:lblOffset val="100"/>
        <c:noMultiLvlLbl val="0"/>
      </c:catAx>
      <c:valAx>
        <c:axId val="5925952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l" rtl="0"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925798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9050">
              <a:noFill/>
            </a:ln>
          </c:spPr>
          <c:explosion val="10"/>
          <c:dPt>
            <c:idx val="0"/>
            <c:bubble3D val="0"/>
            <c:spPr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1AF-45F0-95E5-1CFD24D8E61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1AF-45F0-95E5-1CFD24D8E618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1AF-45F0-95E5-1CFD24D8E618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1AF-45F0-95E5-1CFD24D8E618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1AF-45F0-95E5-1CFD24D8E618}"/>
              </c:ext>
            </c:extLst>
          </c:dPt>
          <c:cat>
            <c:strRef>
              <c:f>Sheet1!$A$2:$A$5</c:f>
              <c:strCache>
                <c:ptCount val="4"/>
                <c:pt idx="0">
                  <c:v>Marshal</c:v>
                </c:pt>
                <c:pt idx="1">
                  <c:v>Volt</c:v>
                </c:pt>
                <c:pt idx="2">
                  <c:v>MonteBiz</c:v>
                </c:pt>
                <c:pt idx="3">
                  <c:v>Volle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1AF-45F0-95E5-1CFD24D8E6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3175" cap="flat" cmpd="sng" algn="ctr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prstDash val="dash"/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6365C-6EDB-489D-8227-3D559B31BDE3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96426-33A5-464F-B23F-63298F4827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342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https://v.youku.com/v_show/id_XNTg4OTcwMDM3Ng==.html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96426-33A5-464F-B23F-63298F4827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46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96426-33A5-464F-B23F-63298F4827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8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96426-33A5-464F-B23F-63298F4827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39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https://v.youku.com/v_show/id_XNTg4OTcwMDM3Ng==.html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96426-33A5-464F-B23F-63298F4827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412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96426-33A5-464F-B23F-63298F4827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01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https://v.youku.com/v_show/id_XNTg4OTcwMDM3Ng==.html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96426-33A5-464F-B23F-63298F4827C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9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67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42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0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51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64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23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52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87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1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46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94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F874F-F552-4E41-AFEE-3D73F65F4B74}" type="datetimeFigureOut">
              <a:rPr lang="zh-CN" altLang="en-US" smtClean="0"/>
              <a:t>2022/8/26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D88C8-B0D2-4D78-80E7-5DAB45925F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02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4848" y="1717204"/>
            <a:ext cx="3137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174096">
                    <a:alpha val="88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BUSINESS PALN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174096">
                  <a:alpha val="88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8576" y="2498189"/>
            <a:ext cx="709681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400" b="1" i="0" u="none" strike="noStrike" kern="1200" cap="none" spc="30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简约商业计划书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091" y="3721722"/>
            <a:ext cx="3382571" cy="0"/>
          </a:xfrm>
          <a:prstGeom prst="line">
            <a:avLst/>
          </a:prstGeom>
          <a:ln>
            <a:solidFill>
              <a:srgbClr val="17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16562" y="3970663"/>
            <a:ext cx="5118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Enter a text description related to the title here Enter a text description related to the title 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4091" y="5188988"/>
            <a:ext cx="1600021" cy="408623"/>
          </a:xfrm>
          <a:prstGeom prst="roundRect">
            <a:avLst/>
          </a:prstGeom>
          <a:solidFill>
            <a:srgbClr val="A8CBF7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汇报人：</a:t>
            </a:r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唐峰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3509" y="591615"/>
            <a:ext cx="1721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YOUR LOGO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74408" y="579177"/>
            <a:ext cx="460800" cy="461665"/>
          </a:xfrm>
          <a:prstGeom prst="ellipse">
            <a:avLst/>
          </a:prstGeom>
          <a:solidFill>
            <a:srgbClr val="A8C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696406" y="711538"/>
            <a:ext cx="226219" cy="223838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71">
            <a:extLst>
              <a:ext uri="{FF2B5EF4-FFF2-40B4-BE49-F238E27FC236}">
                <a16:creationId xmlns:a16="http://schemas.microsoft.com/office/drawing/2014/main" id="{59F53E83-1A23-4529-B767-8D9D38BC804C}"/>
              </a:ext>
            </a:extLst>
          </p:cNvPr>
          <p:cNvSpPr>
            <a:spLocks/>
          </p:cNvSpPr>
          <p:nvPr/>
        </p:nvSpPr>
        <p:spPr bwMode="auto">
          <a:xfrm>
            <a:off x="7362811" y="335356"/>
            <a:ext cx="4393760" cy="2197782"/>
          </a:xfrm>
          <a:custGeom>
            <a:avLst/>
            <a:gdLst>
              <a:gd name="T0" fmla="*/ 0 w 2437"/>
              <a:gd name="T1" fmla="*/ 0 h 1219"/>
              <a:gd name="T2" fmla="*/ 1218 w 2437"/>
              <a:gd name="T3" fmla="*/ 1219 h 1219"/>
              <a:gd name="T4" fmla="*/ 2437 w 2437"/>
              <a:gd name="T5" fmla="*/ 0 h 1219"/>
              <a:gd name="T6" fmla="*/ 0 w 2437"/>
              <a:gd name="T7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37" h="1219">
                <a:moveTo>
                  <a:pt x="0" y="0"/>
                </a:moveTo>
                <a:lnTo>
                  <a:pt x="1218" y="1219"/>
                </a:lnTo>
                <a:lnTo>
                  <a:pt x="2437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7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172">
            <a:extLst>
              <a:ext uri="{FF2B5EF4-FFF2-40B4-BE49-F238E27FC236}">
                <a16:creationId xmlns:a16="http://schemas.microsoft.com/office/drawing/2014/main" id="{A4254FAF-6C2F-4066-A09B-25459D5429EA}"/>
              </a:ext>
            </a:extLst>
          </p:cNvPr>
          <p:cNvSpPr>
            <a:spLocks/>
          </p:cNvSpPr>
          <p:nvPr/>
        </p:nvSpPr>
        <p:spPr bwMode="auto">
          <a:xfrm>
            <a:off x="6751109" y="335356"/>
            <a:ext cx="2939272" cy="1487063"/>
          </a:xfrm>
          <a:custGeom>
            <a:avLst/>
            <a:gdLst>
              <a:gd name="T0" fmla="*/ 11 w 2024"/>
              <a:gd name="T1" fmla="*/ 0 h 1024"/>
              <a:gd name="T2" fmla="*/ 0 w 2024"/>
              <a:gd name="T3" fmla="*/ 12 h 1024"/>
              <a:gd name="T4" fmla="*/ 1012 w 2024"/>
              <a:gd name="T5" fmla="*/ 1024 h 1024"/>
              <a:gd name="T6" fmla="*/ 2024 w 2024"/>
              <a:gd name="T7" fmla="*/ 12 h 1024"/>
              <a:gd name="T8" fmla="*/ 2012 w 2024"/>
              <a:gd name="T9" fmla="*/ 0 h 1024"/>
              <a:gd name="T10" fmla="*/ 11 w 2024"/>
              <a:gd name="T11" fmla="*/ 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24" h="1024">
                <a:moveTo>
                  <a:pt x="11" y="0"/>
                </a:moveTo>
                <a:lnTo>
                  <a:pt x="0" y="12"/>
                </a:lnTo>
                <a:lnTo>
                  <a:pt x="1012" y="1024"/>
                </a:lnTo>
                <a:lnTo>
                  <a:pt x="2024" y="12"/>
                </a:lnTo>
                <a:lnTo>
                  <a:pt x="2012" y="0"/>
                </a:lnTo>
                <a:lnTo>
                  <a:pt x="11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7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>
            <a:off x="9322750" y="1842113"/>
            <a:ext cx="1139919" cy="1137215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>
            <a:off x="8266998" y="1011291"/>
            <a:ext cx="1139919" cy="1137215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solidFill>
            <a:srgbClr val="A8CBF7"/>
          </a:solidFill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/>
          </p:cNvSpPr>
          <p:nvPr/>
        </p:nvSpPr>
        <p:spPr bwMode="auto">
          <a:xfrm>
            <a:off x="8528412" y="5247172"/>
            <a:ext cx="1006475" cy="1003300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163">
            <a:extLst>
              <a:ext uri="{FF2B5EF4-FFF2-40B4-BE49-F238E27FC236}">
                <a16:creationId xmlns:a16="http://schemas.microsoft.com/office/drawing/2014/main" id="{02E88332-4032-4C2C-962C-952C4D76A7B3}"/>
              </a:ext>
            </a:extLst>
          </p:cNvPr>
          <p:cNvSpPr>
            <a:spLocks/>
          </p:cNvSpPr>
          <p:nvPr/>
        </p:nvSpPr>
        <p:spPr bwMode="auto">
          <a:xfrm>
            <a:off x="9431606" y="2162872"/>
            <a:ext cx="2008188" cy="2003425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77">
            <a:extLst>
              <a:ext uri="{FF2B5EF4-FFF2-40B4-BE49-F238E27FC236}">
                <a16:creationId xmlns:a16="http://schemas.microsoft.com/office/drawing/2014/main" id="{1CC90BEC-C0FB-48DC-BD71-14B1E27ABD59}"/>
              </a:ext>
            </a:extLst>
          </p:cNvPr>
          <p:cNvSpPr>
            <a:spLocks/>
          </p:cNvSpPr>
          <p:nvPr/>
        </p:nvSpPr>
        <p:spPr bwMode="auto">
          <a:xfrm>
            <a:off x="7422116" y="2293833"/>
            <a:ext cx="3169872" cy="3163930"/>
          </a:xfrm>
          <a:custGeom>
            <a:avLst/>
            <a:gdLst>
              <a:gd name="T0" fmla="*/ 1066 w 2134"/>
              <a:gd name="T1" fmla="*/ 2130 h 2130"/>
              <a:gd name="T2" fmla="*/ 0 w 2134"/>
              <a:gd name="T3" fmla="*/ 1066 h 2130"/>
              <a:gd name="T4" fmla="*/ 1066 w 2134"/>
              <a:gd name="T5" fmla="*/ 0 h 2130"/>
              <a:gd name="T6" fmla="*/ 2134 w 2134"/>
              <a:gd name="T7" fmla="*/ 1066 h 2130"/>
              <a:gd name="T8" fmla="*/ 1066 w 2134"/>
              <a:gd name="T9" fmla="*/ 2130 h 2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4" h="2130">
                <a:moveTo>
                  <a:pt x="1066" y="2130"/>
                </a:moveTo>
                <a:lnTo>
                  <a:pt x="0" y="1066"/>
                </a:lnTo>
                <a:lnTo>
                  <a:pt x="1066" y="0"/>
                </a:lnTo>
                <a:lnTo>
                  <a:pt x="2134" y="1066"/>
                </a:lnTo>
                <a:lnTo>
                  <a:pt x="1066" y="2130"/>
                </a:lnTo>
                <a:close/>
              </a:path>
            </a:pathLst>
          </a:custGeom>
          <a:solidFill>
            <a:srgbClr val="A8CBF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/>
          </p:cNvSpPr>
          <p:nvPr/>
        </p:nvSpPr>
        <p:spPr bwMode="auto">
          <a:xfrm>
            <a:off x="8129949" y="5477359"/>
            <a:ext cx="857250" cy="855663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Freeform 179">
            <a:extLst>
              <a:ext uri="{FF2B5EF4-FFF2-40B4-BE49-F238E27FC236}">
                <a16:creationId xmlns:a16="http://schemas.microsoft.com/office/drawing/2014/main" id="{6203B3B9-7A06-4E65-BCD5-E5A48C80878D}"/>
              </a:ext>
            </a:extLst>
          </p:cNvPr>
          <p:cNvSpPr>
            <a:spLocks/>
          </p:cNvSpPr>
          <p:nvPr/>
        </p:nvSpPr>
        <p:spPr bwMode="auto">
          <a:xfrm>
            <a:off x="10371499" y="4455009"/>
            <a:ext cx="614363" cy="614363"/>
          </a:xfrm>
          <a:custGeom>
            <a:avLst/>
            <a:gdLst>
              <a:gd name="T0" fmla="*/ 194 w 387"/>
              <a:gd name="T1" fmla="*/ 387 h 387"/>
              <a:gd name="T2" fmla="*/ 0 w 387"/>
              <a:gd name="T3" fmla="*/ 193 h 387"/>
              <a:gd name="T4" fmla="*/ 194 w 387"/>
              <a:gd name="T5" fmla="*/ 0 h 387"/>
              <a:gd name="T6" fmla="*/ 387 w 387"/>
              <a:gd name="T7" fmla="*/ 193 h 387"/>
              <a:gd name="T8" fmla="*/ 194 w 387"/>
              <a:gd name="T9" fmla="*/ 38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7" h="387">
                <a:moveTo>
                  <a:pt x="194" y="387"/>
                </a:moveTo>
                <a:lnTo>
                  <a:pt x="0" y="193"/>
                </a:lnTo>
                <a:lnTo>
                  <a:pt x="194" y="0"/>
                </a:lnTo>
                <a:lnTo>
                  <a:pt x="387" y="193"/>
                </a:lnTo>
                <a:lnTo>
                  <a:pt x="194" y="387"/>
                </a:lnTo>
                <a:close/>
              </a:path>
            </a:pathLst>
          </a:custGeom>
          <a:solidFill>
            <a:srgbClr val="A8CBF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平和感性安静的背景配乐">
            <a:hlinkClick r:id="" action="ppaction://media"/>
            <a:extLst>
              <a:ext uri="{FF2B5EF4-FFF2-40B4-BE49-F238E27FC236}">
                <a16:creationId xmlns:a16="http://schemas.microsoft.com/office/drawing/2014/main" id="{6446C55F-E7DE-4788-AC58-8A71E2EB91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7193" y="-1262917"/>
            <a:ext cx="609600" cy="6096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0605E120-2EDC-4C35-8DF2-8541CD40F03A}"/>
              </a:ext>
            </a:extLst>
          </p:cNvPr>
          <p:cNvSpPr txBox="1"/>
          <p:nvPr/>
        </p:nvSpPr>
        <p:spPr>
          <a:xfrm>
            <a:off x="3118701" y="5188987"/>
            <a:ext cx="2190162" cy="408623"/>
          </a:xfrm>
          <a:prstGeom prst="roundRect">
            <a:avLst/>
          </a:prstGeom>
          <a:solidFill>
            <a:srgbClr val="A8CBF7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汇报</a:t>
            </a:r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时间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202X/XX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179">
            <a:extLst>
              <a:ext uri="{FF2B5EF4-FFF2-40B4-BE49-F238E27FC236}">
                <a16:creationId xmlns:a16="http://schemas.microsoft.com/office/drawing/2014/main" id="{47899076-F210-4953-9752-A1DE1523E394}"/>
              </a:ext>
            </a:extLst>
          </p:cNvPr>
          <p:cNvSpPr>
            <a:spLocks/>
          </p:cNvSpPr>
          <p:nvPr/>
        </p:nvSpPr>
        <p:spPr bwMode="auto">
          <a:xfrm>
            <a:off x="7267577" y="5000314"/>
            <a:ext cx="363642" cy="363642"/>
          </a:xfrm>
          <a:custGeom>
            <a:avLst/>
            <a:gdLst>
              <a:gd name="T0" fmla="*/ 194 w 387"/>
              <a:gd name="T1" fmla="*/ 387 h 387"/>
              <a:gd name="T2" fmla="*/ 0 w 387"/>
              <a:gd name="T3" fmla="*/ 193 h 387"/>
              <a:gd name="T4" fmla="*/ 194 w 387"/>
              <a:gd name="T5" fmla="*/ 0 h 387"/>
              <a:gd name="T6" fmla="*/ 387 w 387"/>
              <a:gd name="T7" fmla="*/ 193 h 387"/>
              <a:gd name="T8" fmla="*/ 194 w 387"/>
              <a:gd name="T9" fmla="*/ 38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7" h="387">
                <a:moveTo>
                  <a:pt x="194" y="387"/>
                </a:moveTo>
                <a:lnTo>
                  <a:pt x="0" y="193"/>
                </a:lnTo>
                <a:lnTo>
                  <a:pt x="194" y="0"/>
                </a:lnTo>
                <a:lnTo>
                  <a:pt x="387" y="193"/>
                </a:lnTo>
                <a:lnTo>
                  <a:pt x="194" y="387"/>
                </a:lnTo>
                <a:close/>
              </a:path>
            </a:pathLst>
          </a:custGeom>
          <a:solidFill>
            <a:srgbClr val="A8CBF7">
              <a:alpha val="61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762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  <p:bldP spid="8" grpId="0"/>
      <p:bldP spid="9" grpId="0" animBg="1"/>
      <p:bldP spid="10" grpId="0"/>
      <p:bldP spid="11" grpId="0" animBg="1"/>
      <p:bldP spid="13" grpId="0" animBg="1"/>
      <p:bldP spid="2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75EB5E-730D-4253-99A2-371EFB980F15}"/>
              </a:ext>
            </a:extLst>
          </p:cNvPr>
          <p:cNvGrpSpPr/>
          <p:nvPr/>
        </p:nvGrpSpPr>
        <p:grpSpPr>
          <a:xfrm>
            <a:off x="670325" y="1821640"/>
            <a:ext cx="4059314" cy="1264308"/>
            <a:chOff x="8613448" y="2224074"/>
            <a:chExt cx="4059314" cy="126430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C312D3D-D4DD-495B-8727-B477EAAD0191}"/>
                </a:ext>
              </a:extLst>
            </p:cNvPr>
            <p:cNvSpPr txBox="1"/>
            <p:nvPr/>
          </p:nvSpPr>
          <p:spPr>
            <a:xfrm>
              <a:off x="8633200" y="2224074"/>
              <a:ext cx="1971698" cy="395179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2700000" scaled="1"/>
            </a:gradFill>
            <a:effectLst/>
          </p:spPr>
          <p:txBody>
            <a:bodyPr wrap="square" rtlCol="0">
              <a:no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6A98227-6E5A-4A86-B8BF-AFD5ACA3D156}"/>
                </a:ext>
              </a:extLst>
            </p:cNvPr>
            <p:cNvSpPr txBox="1"/>
            <p:nvPr/>
          </p:nvSpPr>
          <p:spPr>
            <a:xfrm>
              <a:off x="8613448" y="2746448"/>
              <a:ext cx="4059314" cy="741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6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点击输入标题点击输入相关标题。点击输入标题点击输入相关标题。点击输入标题。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F94D67FB-4FD1-40B0-B6FB-09E5DE5EFA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3667744"/>
              </p:ext>
            </p:extLst>
          </p:nvPr>
        </p:nvGraphicFramePr>
        <p:xfrm>
          <a:off x="5224817" y="1821640"/>
          <a:ext cx="6290310" cy="3715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A8C7550B-6C1E-4CCD-B7D8-B108327B9E56}"/>
              </a:ext>
            </a:extLst>
          </p:cNvPr>
          <p:cNvSpPr txBox="1"/>
          <p:nvPr/>
        </p:nvSpPr>
        <p:spPr>
          <a:xfrm>
            <a:off x="625097" y="3479853"/>
            <a:ext cx="25218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￥</a:t>
            </a: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29,062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6DEBBD-E1EB-4A27-8420-C10C575FE438}"/>
              </a:ext>
            </a:extLst>
          </p:cNvPr>
          <p:cNvSpPr txBox="1"/>
          <p:nvPr/>
        </p:nvSpPr>
        <p:spPr>
          <a:xfrm>
            <a:off x="670325" y="456190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90957F-E6AC-4BC6-A6BF-F5A1B6F43E89}"/>
              </a:ext>
            </a:extLst>
          </p:cNvPr>
          <p:cNvSpPr txBox="1"/>
          <p:nvPr/>
        </p:nvSpPr>
        <p:spPr>
          <a:xfrm>
            <a:off x="670325" y="4909518"/>
            <a:ext cx="4059314" cy="741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936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-4.44444E-6 L -0.04557 -4.44444E-6 " pathEditMode="relative" rAng="0" ptsTypes="AA">
                                      <p:cBhvr>
                                        <p:cTn id="25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2.22222E-6 L -0.04557 -2.22222E-6 " pathEditMode="relative" rAng="0" ptsTypes="AA">
                                      <p:cBhvr>
                                        <p:cTn id="30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2.59259E-6 L -0.04557 2.59259E-6 " pathEditMode="relative" rAng="0" ptsTypes="AA">
                                      <p:cBhvr>
                                        <p:cTn id="35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0.08034 -0.00093 " pathEditMode="relative" rAng="0" ptsTypes="AA">
                                      <p:cBhvr>
                                        <p:cTn id="40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Graphic spid="9" grpId="0" uiExpand="1">
        <p:bldAsOne/>
      </p:bldGraphic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íṩľídè">
            <a:extLst>
              <a:ext uri="{FF2B5EF4-FFF2-40B4-BE49-F238E27FC236}">
                <a16:creationId xmlns:a16="http://schemas.microsoft.com/office/drawing/2014/main" id="{844A5B16-468F-457E-94D9-E0F64D90F26B}"/>
              </a:ext>
            </a:extLst>
          </p:cNvPr>
          <p:cNvSpPr/>
          <p:nvPr/>
        </p:nvSpPr>
        <p:spPr>
          <a:xfrm>
            <a:off x="2946356" y="1496164"/>
            <a:ext cx="2837205" cy="28026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25400">
            <a:noFill/>
            <a:round/>
            <a:headEnd/>
            <a:tailEnd/>
          </a:ln>
          <a:effectLst>
            <a:outerShdw sx="1000" sy="1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iSļídê">
            <a:extLst>
              <a:ext uri="{FF2B5EF4-FFF2-40B4-BE49-F238E27FC236}">
                <a16:creationId xmlns:a16="http://schemas.microsoft.com/office/drawing/2014/main" id="{74CA2845-64E3-456B-9913-D7A1DB08B5F8}"/>
              </a:ext>
            </a:extLst>
          </p:cNvPr>
          <p:cNvSpPr/>
          <p:nvPr/>
        </p:nvSpPr>
        <p:spPr>
          <a:xfrm>
            <a:off x="2877010" y="4689609"/>
            <a:ext cx="1534257" cy="151557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25400">
            <a:noFill/>
            <a:round/>
            <a:headEnd/>
            <a:tailEnd/>
          </a:ln>
          <a:effectLst>
            <a:outerShdw sx="1000" sy="1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iṧḻíḓé">
            <a:extLst>
              <a:ext uri="{FF2B5EF4-FFF2-40B4-BE49-F238E27FC236}">
                <a16:creationId xmlns:a16="http://schemas.microsoft.com/office/drawing/2014/main" id="{180B7268-E7C2-43AE-B5B4-A4DC3D878382}"/>
              </a:ext>
            </a:extLst>
          </p:cNvPr>
          <p:cNvSpPr/>
          <p:nvPr/>
        </p:nvSpPr>
        <p:spPr>
          <a:xfrm>
            <a:off x="770137" y="3087615"/>
            <a:ext cx="2031504" cy="200677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25400">
            <a:noFill/>
            <a:round/>
            <a:headEnd/>
            <a:tailEnd/>
          </a:ln>
          <a:effectLst>
            <a:outerShdw sx="1000" sy="1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íṩ1íḑê">
            <a:extLst>
              <a:ext uri="{FF2B5EF4-FFF2-40B4-BE49-F238E27FC236}">
                <a16:creationId xmlns:a16="http://schemas.microsoft.com/office/drawing/2014/main" id="{C2BE4FF5-9B9A-4940-A6BA-AFD496021242}"/>
              </a:ext>
            </a:extLst>
          </p:cNvPr>
          <p:cNvGrpSpPr/>
          <p:nvPr/>
        </p:nvGrpSpPr>
        <p:grpSpPr>
          <a:xfrm>
            <a:off x="2903822" y="3515917"/>
            <a:ext cx="1150168" cy="1150168"/>
            <a:chOff x="1032457" y="4528484"/>
            <a:chExt cx="1150168" cy="1150168"/>
          </a:xfrm>
        </p:grpSpPr>
        <p:sp>
          <p:nvSpPr>
            <p:cNvPr id="10" name="isḷïḋé">
              <a:extLst>
                <a:ext uri="{FF2B5EF4-FFF2-40B4-BE49-F238E27FC236}">
                  <a16:creationId xmlns:a16="http://schemas.microsoft.com/office/drawing/2014/main" id="{F118E50B-7B25-4DB2-B2BF-2A179C4A5AA2}"/>
                </a:ext>
              </a:extLst>
            </p:cNvPr>
            <p:cNvSpPr/>
            <p:nvPr/>
          </p:nvSpPr>
          <p:spPr>
            <a:xfrm>
              <a:off x="1032457" y="4528484"/>
              <a:ext cx="1150168" cy="115016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889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iṥḻïḓé">
              <a:extLst>
                <a:ext uri="{FF2B5EF4-FFF2-40B4-BE49-F238E27FC236}">
                  <a16:creationId xmlns:a16="http://schemas.microsoft.com/office/drawing/2014/main" id="{42057948-DD2D-4CD3-B9BA-CD10E10179F5}"/>
                </a:ext>
              </a:extLst>
            </p:cNvPr>
            <p:cNvGrpSpPr/>
            <p:nvPr/>
          </p:nvGrpSpPr>
          <p:grpSpPr>
            <a:xfrm>
              <a:off x="1242829" y="4738856"/>
              <a:ext cx="729424" cy="729424"/>
              <a:chOff x="4798906" y="2598271"/>
              <a:chExt cx="729424" cy="729424"/>
            </a:xfrm>
          </p:grpSpPr>
          <p:sp>
            <p:nvSpPr>
              <p:cNvPr id="12" name="îsḷîdè">
                <a:extLst>
                  <a:ext uri="{FF2B5EF4-FFF2-40B4-BE49-F238E27FC236}">
                    <a16:creationId xmlns:a16="http://schemas.microsoft.com/office/drawing/2014/main" id="{5C8704D1-86F3-478D-ADA8-3F0504AF33F6}"/>
                  </a:ext>
                </a:extLst>
              </p:cNvPr>
              <p:cNvSpPr/>
              <p:nvPr/>
            </p:nvSpPr>
            <p:spPr>
              <a:xfrm>
                <a:off x="4798906" y="2598271"/>
                <a:ext cx="729424" cy="729424"/>
              </a:xfrm>
              <a:prstGeom prst="arc">
                <a:avLst>
                  <a:gd name="adj1" fmla="val 16200000"/>
                  <a:gd name="adj2" fmla="val 11019207"/>
                </a:avLst>
              </a:prstGeom>
              <a:noFill/>
              <a:ln w="88900" cap="rnd"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iŝ1îḑè">
                <a:extLst>
                  <a:ext uri="{FF2B5EF4-FFF2-40B4-BE49-F238E27FC236}">
                    <a16:creationId xmlns:a16="http://schemas.microsoft.com/office/drawing/2014/main" id="{3B15F88F-0C42-44BE-A072-D649F39E932C}"/>
                  </a:ext>
                </a:extLst>
              </p:cNvPr>
              <p:cNvSpPr txBox="1"/>
              <p:nvPr/>
            </p:nvSpPr>
            <p:spPr>
              <a:xfrm>
                <a:off x="4798906" y="2754061"/>
                <a:ext cx="729424" cy="417844"/>
              </a:xfrm>
              <a:prstGeom prst="roundRect">
                <a:avLst>
                  <a:gd name="adj" fmla="val 0"/>
                </a:avLst>
              </a:prstGeom>
              <a:noFill/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ctr" defTabSz="913765">
                  <a:defRPr sz="2000" b="1">
                    <a:solidFill>
                      <a:schemeClr val="bg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75%</a:t>
                </a:r>
              </a:p>
            </p:txBody>
          </p:sp>
        </p:grpSp>
      </p:grpSp>
      <p:grpSp>
        <p:nvGrpSpPr>
          <p:cNvPr id="14" name="iş1íḍe">
            <a:extLst>
              <a:ext uri="{FF2B5EF4-FFF2-40B4-BE49-F238E27FC236}">
                <a16:creationId xmlns:a16="http://schemas.microsoft.com/office/drawing/2014/main" id="{FCACBB32-93DE-402C-8C7D-B32E71867B88}"/>
              </a:ext>
            </a:extLst>
          </p:cNvPr>
          <p:cNvGrpSpPr/>
          <p:nvPr/>
        </p:nvGrpSpPr>
        <p:grpSpPr>
          <a:xfrm>
            <a:off x="2114496" y="4628666"/>
            <a:ext cx="644611" cy="644611"/>
            <a:chOff x="4780364" y="4766553"/>
            <a:chExt cx="840454" cy="840454"/>
          </a:xfrm>
        </p:grpSpPr>
        <p:sp>
          <p:nvSpPr>
            <p:cNvPr id="15" name="íSḻîḋé">
              <a:extLst>
                <a:ext uri="{FF2B5EF4-FFF2-40B4-BE49-F238E27FC236}">
                  <a16:creationId xmlns:a16="http://schemas.microsoft.com/office/drawing/2014/main" id="{CCF8018B-FA72-432B-853E-E1B43C9E039E}"/>
                </a:ext>
              </a:extLst>
            </p:cNvPr>
            <p:cNvSpPr/>
            <p:nvPr/>
          </p:nvSpPr>
          <p:spPr>
            <a:xfrm>
              <a:off x="4780364" y="4766553"/>
              <a:ext cx="840454" cy="84045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889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íŝľídê">
              <a:extLst>
                <a:ext uri="{FF2B5EF4-FFF2-40B4-BE49-F238E27FC236}">
                  <a16:creationId xmlns:a16="http://schemas.microsoft.com/office/drawing/2014/main" id="{10E89C70-CF11-4C9D-A434-A3F9EE8E3490}"/>
                </a:ext>
              </a:extLst>
            </p:cNvPr>
            <p:cNvSpPr/>
            <p:nvPr/>
          </p:nvSpPr>
          <p:spPr>
            <a:xfrm>
              <a:off x="4934088" y="4920277"/>
              <a:ext cx="533007" cy="533007"/>
            </a:xfrm>
            <a:prstGeom prst="arc">
              <a:avLst>
                <a:gd name="adj1" fmla="val 16200000"/>
                <a:gd name="adj2" fmla="val 13247330"/>
              </a:avLst>
            </a:prstGeom>
            <a:noFill/>
            <a:ln w="44450" cap="rnd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íṩľíḋê">
              <a:extLst>
                <a:ext uri="{FF2B5EF4-FFF2-40B4-BE49-F238E27FC236}">
                  <a16:creationId xmlns:a16="http://schemas.microsoft.com/office/drawing/2014/main" id="{C21D98F8-47DC-460C-B42A-5043DC078062}"/>
                </a:ext>
              </a:extLst>
            </p:cNvPr>
            <p:cNvSpPr txBox="1"/>
            <p:nvPr/>
          </p:nvSpPr>
          <p:spPr>
            <a:xfrm>
              <a:off x="4934088" y="5034116"/>
              <a:ext cx="533007" cy="305328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200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85%</a:t>
              </a:r>
            </a:p>
          </p:txBody>
        </p:sp>
      </p:grpSp>
      <p:sp>
        <p:nvSpPr>
          <p:cNvPr id="18" name="iconfont-10026-4294054">
            <a:extLst>
              <a:ext uri="{FF2B5EF4-FFF2-40B4-BE49-F238E27FC236}">
                <a16:creationId xmlns:a16="http://schemas.microsoft.com/office/drawing/2014/main" id="{0964B560-546A-464B-9B73-FF9BC3FE66C6}"/>
              </a:ext>
            </a:extLst>
          </p:cNvPr>
          <p:cNvSpPr>
            <a:spLocks noChangeAspect="1"/>
          </p:cNvSpPr>
          <p:nvPr/>
        </p:nvSpPr>
        <p:spPr>
          <a:xfrm>
            <a:off x="3392561" y="5187481"/>
            <a:ext cx="508311" cy="444807"/>
          </a:xfrm>
          <a:custGeom>
            <a:avLst/>
            <a:gdLst>
              <a:gd name="T0" fmla="*/ 5034 w 11506"/>
              <a:gd name="T1" fmla="*/ 7191 h 10068"/>
              <a:gd name="T2" fmla="*/ 3647 w 11506"/>
              <a:gd name="T3" fmla="*/ 8270 h 10068"/>
              <a:gd name="T4" fmla="*/ 0 w 11506"/>
              <a:gd name="T5" fmla="*/ 8270 h 10068"/>
              <a:gd name="T6" fmla="*/ 0 w 11506"/>
              <a:gd name="T7" fmla="*/ 8989 h 10068"/>
              <a:gd name="T8" fmla="*/ 3647 w 11506"/>
              <a:gd name="T9" fmla="*/ 8989 h 10068"/>
              <a:gd name="T10" fmla="*/ 5034 w 11506"/>
              <a:gd name="T11" fmla="*/ 10068 h 10068"/>
              <a:gd name="T12" fmla="*/ 6421 w 11506"/>
              <a:gd name="T13" fmla="*/ 8989 h 10068"/>
              <a:gd name="T14" fmla="*/ 11506 w 11506"/>
              <a:gd name="T15" fmla="*/ 8989 h 10068"/>
              <a:gd name="T16" fmla="*/ 11506 w 11506"/>
              <a:gd name="T17" fmla="*/ 8270 h 10068"/>
              <a:gd name="T18" fmla="*/ 6421 w 11506"/>
              <a:gd name="T19" fmla="*/ 8270 h 10068"/>
              <a:gd name="T20" fmla="*/ 5034 w 11506"/>
              <a:gd name="T21" fmla="*/ 7191 h 10068"/>
              <a:gd name="T22" fmla="*/ 8629 w 11506"/>
              <a:gd name="T23" fmla="*/ 5753 h 10068"/>
              <a:gd name="T24" fmla="*/ 7910 w 11506"/>
              <a:gd name="T25" fmla="*/ 5034 h 10068"/>
              <a:gd name="T26" fmla="*/ 8629 w 11506"/>
              <a:gd name="T27" fmla="*/ 4315 h 10068"/>
              <a:gd name="T28" fmla="*/ 9348 w 11506"/>
              <a:gd name="T29" fmla="*/ 5034 h 10068"/>
              <a:gd name="T30" fmla="*/ 8629 w 11506"/>
              <a:gd name="T31" fmla="*/ 5753 h 10068"/>
              <a:gd name="T32" fmla="*/ 8629 w 11506"/>
              <a:gd name="T33" fmla="*/ 3596 h 10068"/>
              <a:gd name="T34" fmla="*/ 7242 w 11506"/>
              <a:gd name="T35" fmla="*/ 4674 h 10068"/>
              <a:gd name="T36" fmla="*/ 0 w 11506"/>
              <a:gd name="T37" fmla="*/ 4674 h 10068"/>
              <a:gd name="T38" fmla="*/ 0 w 11506"/>
              <a:gd name="T39" fmla="*/ 5394 h 10068"/>
              <a:gd name="T40" fmla="*/ 7242 w 11506"/>
              <a:gd name="T41" fmla="*/ 5394 h 10068"/>
              <a:gd name="T42" fmla="*/ 8629 w 11506"/>
              <a:gd name="T43" fmla="*/ 6472 h 10068"/>
              <a:gd name="T44" fmla="*/ 10016 w 11506"/>
              <a:gd name="T45" fmla="*/ 5394 h 10068"/>
              <a:gd name="T46" fmla="*/ 11506 w 11506"/>
              <a:gd name="T47" fmla="*/ 5394 h 10068"/>
              <a:gd name="T48" fmla="*/ 11506 w 11506"/>
              <a:gd name="T49" fmla="*/ 4674 h 10068"/>
              <a:gd name="T50" fmla="*/ 10016 w 11506"/>
              <a:gd name="T51" fmla="*/ 4674 h 10068"/>
              <a:gd name="T52" fmla="*/ 8629 w 11506"/>
              <a:gd name="T53" fmla="*/ 3596 h 10068"/>
              <a:gd name="T54" fmla="*/ 4623 w 11506"/>
              <a:gd name="T55" fmla="*/ 1079 h 10068"/>
              <a:gd name="T56" fmla="*/ 3236 w 11506"/>
              <a:gd name="T57" fmla="*/ 0 h 10068"/>
              <a:gd name="T58" fmla="*/ 1849 w 11506"/>
              <a:gd name="T59" fmla="*/ 1079 h 10068"/>
              <a:gd name="T60" fmla="*/ 0 w 11506"/>
              <a:gd name="T61" fmla="*/ 1079 h 10068"/>
              <a:gd name="T62" fmla="*/ 0 w 11506"/>
              <a:gd name="T63" fmla="*/ 1798 h 10068"/>
              <a:gd name="T64" fmla="*/ 1849 w 11506"/>
              <a:gd name="T65" fmla="*/ 1798 h 10068"/>
              <a:gd name="T66" fmla="*/ 3236 w 11506"/>
              <a:gd name="T67" fmla="*/ 2877 h 10068"/>
              <a:gd name="T68" fmla="*/ 4623 w 11506"/>
              <a:gd name="T69" fmla="*/ 1798 h 10068"/>
              <a:gd name="T70" fmla="*/ 11506 w 11506"/>
              <a:gd name="T71" fmla="*/ 1798 h 10068"/>
              <a:gd name="T72" fmla="*/ 11506 w 11506"/>
              <a:gd name="T73" fmla="*/ 1079 h 10068"/>
              <a:gd name="T74" fmla="*/ 4623 w 11506"/>
              <a:gd name="T75" fmla="*/ 1079 h 10068"/>
              <a:gd name="T76" fmla="*/ 5034 w 11506"/>
              <a:gd name="T77" fmla="*/ 9348 h 10068"/>
              <a:gd name="T78" fmla="*/ 4315 w 11506"/>
              <a:gd name="T79" fmla="*/ 8629 h 10068"/>
              <a:gd name="T80" fmla="*/ 5034 w 11506"/>
              <a:gd name="T81" fmla="*/ 7910 h 10068"/>
              <a:gd name="T82" fmla="*/ 5753 w 11506"/>
              <a:gd name="T83" fmla="*/ 8629 h 10068"/>
              <a:gd name="T84" fmla="*/ 5034 w 11506"/>
              <a:gd name="T85" fmla="*/ 9348 h 10068"/>
              <a:gd name="T86" fmla="*/ 3236 w 11506"/>
              <a:gd name="T87" fmla="*/ 2158 h 10068"/>
              <a:gd name="T88" fmla="*/ 2517 w 11506"/>
              <a:gd name="T89" fmla="*/ 1439 h 10068"/>
              <a:gd name="T90" fmla="*/ 3236 w 11506"/>
              <a:gd name="T91" fmla="*/ 720 h 10068"/>
              <a:gd name="T92" fmla="*/ 3955 w 11506"/>
              <a:gd name="T93" fmla="*/ 1439 h 10068"/>
              <a:gd name="T94" fmla="*/ 3236 w 11506"/>
              <a:gd name="T95" fmla="*/ 2158 h 10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506" h="10068">
                <a:moveTo>
                  <a:pt x="5034" y="7191"/>
                </a:moveTo>
                <a:cubicBezTo>
                  <a:pt x="4366" y="7191"/>
                  <a:pt x="3807" y="7651"/>
                  <a:pt x="3647" y="8270"/>
                </a:cubicBezTo>
                <a:lnTo>
                  <a:pt x="0" y="8270"/>
                </a:lnTo>
                <a:lnTo>
                  <a:pt x="0" y="8989"/>
                </a:lnTo>
                <a:lnTo>
                  <a:pt x="3647" y="8989"/>
                </a:lnTo>
                <a:cubicBezTo>
                  <a:pt x="3807" y="9608"/>
                  <a:pt x="4365" y="10068"/>
                  <a:pt x="5034" y="10068"/>
                </a:cubicBezTo>
                <a:cubicBezTo>
                  <a:pt x="5702" y="10068"/>
                  <a:pt x="6260" y="9608"/>
                  <a:pt x="6421" y="8989"/>
                </a:cubicBezTo>
                <a:lnTo>
                  <a:pt x="11506" y="8989"/>
                </a:lnTo>
                <a:lnTo>
                  <a:pt x="11506" y="8270"/>
                </a:lnTo>
                <a:lnTo>
                  <a:pt x="6421" y="8270"/>
                </a:lnTo>
                <a:cubicBezTo>
                  <a:pt x="6260" y="7651"/>
                  <a:pt x="5702" y="7191"/>
                  <a:pt x="5034" y="7191"/>
                </a:cubicBezTo>
                <a:close/>
                <a:moveTo>
                  <a:pt x="8629" y="5753"/>
                </a:moveTo>
                <a:cubicBezTo>
                  <a:pt x="8233" y="5753"/>
                  <a:pt x="7910" y="5430"/>
                  <a:pt x="7910" y="5034"/>
                </a:cubicBezTo>
                <a:cubicBezTo>
                  <a:pt x="7910" y="4637"/>
                  <a:pt x="8233" y="4315"/>
                  <a:pt x="8629" y="4315"/>
                </a:cubicBezTo>
                <a:cubicBezTo>
                  <a:pt x="9026" y="4315"/>
                  <a:pt x="9348" y="4637"/>
                  <a:pt x="9348" y="5034"/>
                </a:cubicBezTo>
                <a:cubicBezTo>
                  <a:pt x="9348" y="5430"/>
                  <a:pt x="9026" y="5753"/>
                  <a:pt x="8629" y="5753"/>
                </a:cubicBezTo>
                <a:close/>
                <a:moveTo>
                  <a:pt x="8629" y="3596"/>
                </a:moveTo>
                <a:cubicBezTo>
                  <a:pt x="7961" y="3596"/>
                  <a:pt x="7403" y="4056"/>
                  <a:pt x="7242" y="4674"/>
                </a:cubicBezTo>
                <a:lnTo>
                  <a:pt x="0" y="4674"/>
                </a:lnTo>
                <a:lnTo>
                  <a:pt x="0" y="5394"/>
                </a:lnTo>
                <a:lnTo>
                  <a:pt x="7242" y="5394"/>
                </a:lnTo>
                <a:cubicBezTo>
                  <a:pt x="7403" y="6012"/>
                  <a:pt x="7961" y="6472"/>
                  <a:pt x="8629" y="6472"/>
                </a:cubicBezTo>
                <a:cubicBezTo>
                  <a:pt x="9298" y="6472"/>
                  <a:pt x="9855" y="6012"/>
                  <a:pt x="10016" y="5394"/>
                </a:cubicBezTo>
                <a:lnTo>
                  <a:pt x="11506" y="5394"/>
                </a:lnTo>
                <a:lnTo>
                  <a:pt x="11506" y="4674"/>
                </a:lnTo>
                <a:lnTo>
                  <a:pt x="10016" y="4674"/>
                </a:lnTo>
                <a:cubicBezTo>
                  <a:pt x="9855" y="4056"/>
                  <a:pt x="9298" y="3596"/>
                  <a:pt x="8629" y="3596"/>
                </a:cubicBezTo>
                <a:close/>
                <a:moveTo>
                  <a:pt x="4623" y="1079"/>
                </a:moveTo>
                <a:cubicBezTo>
                  <a:pt x="4463" y="460"/>
                  <a:pt x="3904" y="0"/>
                  <a:pt x="3236" y="0"/>
                </a:cubicBezTo>
                <a:cubicBezTo>
                  <a:pt x="2568" y="0"/>
                  <a:pt x="2010" y="460"/>
                  <a:pt x="1849" y="1079"/>
                </a:cubicBezTo>
                <a:lnTo>
                  <a:pt x="0" y="1079"/>
                </a:lnTo>
                <a:lnTo>
                  <a:pt x="0" y="1798"/>
                </a:lnTo>
                <a:lnTo>
                  <a:pt x="1849" y="1798"/>
                </a:lnTo>
                <a:cubicBezTo>
                  <a:pt x="2010" y="2417"/>
                  <a:pt x="2568" y="2877"/>
                  <a:pt x="3236" y="2877"/>
                </a:cubicBezTo>
                <a:cubicBezTo>
                  <a:pt x="3904" y="2877"/>
                  <a:pt x="4463" y="2417"/>
                  <a:pt x="4623" y="1798"/>
                </a:cubicBezTo>
                <a:lnTo>
                  <a:pt x="11506" y="1798"/>
                </a:lnTo>
                <a:lnTo>
                  <a:pt x="11506" y="1079"/>
                </a:lnTo>
                <a:lnTo>
                  <a:pt x="4623" y="1079"/>
                </a:lnTo>
                <a:close/>
                <a:moveTo>
                  <a:pt x="5034" y="9348"/>
                </a:moveTo>
                <a:cubicBezTo>
                  <a:pt x="4637" y="9348"/>
                  <a:pt x="4315" y="9026"/>
                  <a:pt x="4315" y="8629"/>
                </a:cubicBezTo>
                <a:cubicBezTo>
                  <a:pt x="4315" y="8233"/>
                  <a:pt x="4637" y="7910"/>
                  <a:pt x="5034" y="7910"/>
                </a:cubicBezTo>
                <a:cubicBezTo>
                  <a:pt x="5430" y="7910"/>
                  <a:pt x="5753" y="8233"/>
                  <a:pt x="5753" y="8629"/>
                </a:cubicBezTo>
                <a:cubicBezTo>
                  <a:pt x="5753" y="9026"/>
                  <a:pt x="5430" y="9348"/>
                  <a:pt x="5034" y="9348"/>
                </a:cubicBezTo>
                <a:close/>
                <a:moveTo>
                  <a:pt x="3236" y="2158"/>
                </a:moveTo>
                <a:cubicBezTo>
                  <a:pt x="2840" y="2158"/>
                  <a:pt x="2517" y="1835"/>
                  <a:pt x="2517" y="1439"/>
                </a:cubicBezTo>
                <a:cubicBezTo>
                  <a:pt x="2517" y="1042"/>
                  <a:pt x="2840" y="720"/>
                  <a:pt x="3236" y="720"/>
                </a:cubicBezTo>
                <a:cubicBezTo>
                  <a:pt x="3633" y="720"/>
                  <a:pt x="3955" y="1042"/>
                  <a:pt x="3955" y="1439"/>
                </a:cubicBezTo>
                <a:cubicBezTo>
                  <a:pt x="3955" y="1835"/>
                  <a:pt x="3633" y="2158"/>
                  <a:pt x="3236" y="2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9" name="iş1íḍe">
            <a:extLst>
              <a:ext uri="{FF2B5EF4-FFF2-40B4-BE49-F238E27FC236}">
                <a16:creationId xmlns:a16="http://schemas.microsoft.com/office/drawing/2014/main" id="{2B6D806A-E1F2-42DA-8B7C-FA6560DDFF9D}"/>
              </a:ext>
            </a:extLst>
          </p:cNvPr>
          <p:cNvGrpSpPr/>
          <p:nvPr/>
        </p:nvGrpSpPr>
        <p:grpSpPr>
          <a:xfrm>
            <a:off x="3582170" y="4436205"/>
            <a:ext cx="644611" cy="644611"/>
            <a:chOff x="4780364" y="4766553"/>
            <a:chExt cx="840454" cy="840454"/>
          </a:xfrm>
        </p:grpSpPr>
        <p:sp>
          <p:nvSpPr>
            <p:cNvPr id="20" name="íSḻîḋé">
              <a:extLst>
                <a:ext uri="{FF2B5EF4-FFF2-40B4-BE49-F238E27FC236}">
                  <a16:creationId xmlns:a16="http://schemas.microsoft.com/office/drawing/2014/main" id="{27B7695B-FE1A-4D4C-879B-237D9851248D}"/>
                </a:ext>
              </a:extLst>
            </p:cNvPr>
            <p:cNvSpPr/>
            <p:nvPr/>
          </p:nvSpPr>
          <p:spPr>
            <a:xfrm>
              <a:off x="4780364" y="4766553"/>
              <a:ext cx="840454" cy="84045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889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íŝľídê">
              <a:extLst>
                <a:ext uri="{FF2B5EF4-FFF2-40B4-BE49-F238E27FC236}">
                  <a16:creationId xmlns:a16="http://schemas.microsoft.com/office/drawing/2014/main" id="{5A2AB7FE-0970-453F-913D-E1E6CEEF975A}"/>
                </a:ext>
              </a:extLst>
            </p:cNvPr>
            <p:cNvSpPr/>
            <p:nvPr/>
          </p:nvSpPr>
          <p:spPr>
            <a:xfrm>
              <a:off x="4934088" y="4920277"/>
              <a:ext cx="533007" cy="533007"/>
            </a:xfrm>
            <a:prstGeom prst="arc">
              <a:avLst>
                <a:gd name="adj1" fmla="val 16200000"/>
                <a:gd name="adj2" fmla="val 5524220"/>
              </a:avLst>
            </a:prstGeom>
            <a:noFill/>
            <a:ln w="44450" cap="rnd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íṩľíḋê">
              <a:extLst>
                <a:ext uri="{FF2B5EF4-FFF2-40B4-BE49-F238E27FC236}">
                  <a16:creationId xmlns:a16="http://schemas.microsoft.com/office/drawing/2014/main" id="{E6967A72-0D34-40B2-B272-2E2F21836F65}"/>
                </a:ext>
              </a:extLst>
            </p:cNvPr>
            <p:cNvSpPr txBox="1"/>
            <p:nvPr/>
          </p:nvSpPr>
          <p:spPr>
            <a:xfrm>
              <a:off x="4934088" y="5051648"/>
              <a:ext cx="533006" cy="305328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200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</p:grpSp>
      <p:sp>
        <p:nvSpPr>
          <p:cNvPr id="23" name="iconfont-10774-5582327">
            <a:extLst>
              <a:ext uri="{FF2B5EF4-FFF2-40B4-BE49-F238E27FC236}">
                <a16:creationId xmlns:a16="http://schemas.microsoft.com/office/drawing/2014/main" id="{A21465C0-1AA4-42A2-8A47-5BCE24530E9D}"/>
              </a:ext>
            </a:extLst>
          </p:cNvPr>
          <p:cNvSpPr>
            <a:spLocks noChangeAspect="1"/>
          </p:cNvSpPr>
          <p:nvPr/>
        </p:nvSpPr>
        <p:spPr>
          <a:xfrm>
            <a:off x="1418932" y="3515917"/>
            <a:ext cx="714572" cy="617822"/>
          </a:xfrm>
          <a:custGeom>
            <a:avLst/>
            <a:gdLst>
              <a:gd name="T0" fmla="*/ 12533 w 12800"/>
              <a:gd name="T1" fmla="*/ 10533 h 11067"/>
              <a:gd name="T2" fmla="*/ 12133 w 12800"/>
              <a:gd name="T3" fmla="*/ 10533 h 11067"/>
              <a:gd name="T4" fmla="*/ 12133 w 12800"/>
              <a:gd name="T5" fmla="*/ 1067 h 11067"/>
              <a:gd name="T6" fmla="*/ 11067 w 12800"/>
              <a:gd name="T7" fmla="*/ 0 h 11067"/>
              <a:gd name="T8" fmla="*/ 10000 w 12800"/>
              <a:gd name="T9" fmla="*/ 0 h 11067"/>
              <a:gd name="T10" fmla="*/ 8933 w 12800"/>
              <a:gd name="T11" fmla="*/ 1067 h 11067"/>
              <a:gd name="T12" fmla="*/ 8933 w 12800"/>
              <a:gd name="T13" fmla="*/ 10533 h 11067"/>
              <a:gd name="T14" fmla="*/ 8133 w 12800"/>
              <a:gd name="T15" fmla="*/ 10533 h 11067"/>
              <a:gd name="T16" fmla="*/ 8133 w 12800"/>
              <a:gd name="T17" fmla="*/ 3467 h 11067"/>
              <a:gd name="T18" fmla="*/ 7067 w 12800"/>
              <a:gd name="T19" fmla="*/ 2400 h 11067"/>
              <a:gd name="T20" fmla="*/ 6000 w 12800"/>
              <a:gd name="T21" fmla="*/ 2400 h 11067"/>
              <a:gd name="T22" fmla="*/ 4933 w 12800"/>
              <a:gd name="T23" fmla="*/ 3467 h 11067"/>
              <a:gd name="T24" fmla="*/ 4933 w 12800"/>
              <a:gd name="T25" fmla="*/ 10533 h 11067"/>
              <a:gd name="T26" fmla="*/ 4133 w 12800"/>
              <a:gd name="T27" fmla="*/ 10533 h 11067"/>
              <a:gd name="T28" fmla="*/ 4133 w 12800"/>
              <a:gd name="T29" fmla="*/ 5867 h 11067"/>
              <a:gd name="T30" fmla="*/ 3067 w 12800"/>
              <a:gd name="T31" fmla="*/ 4800 h 11067"/>
              <a:gd name="T32" fmla="*/ 2000 w 12800"/>
              <a:gd name="T33" fmla="*/ 4800 h 11067"/>
              <a:gd name="T34" fmla="*/ 933 w 12800"/>
              <a:gd name="T35" fmla="*/ 5867 h 11067"/>
              <a:gd name="T36" fmla="*/ 933 w 12800"/>
              <a:gd name="T37" fmla="*/ 10533 h 11067"/>
              <a:gd name="T38" fmla="*/ 267 w 12800"/>
              <a:gd name="T39" fmla="*/ 10533 h 11067"/>
              <a:gd name="T40" fmla="*/ 0 w 12800"/>
              <a:gd name="T41" fmla="*/ 10800 h 11067"/>
              <a:gd name="T42" fmla="*/ 267 w 12800"/>
              <a:gd name="T43" fmla="*/ 11067 h 11067"/>
              <a:gd name="T44" fmla="*/ 12533 w 12800"/>
              <a:gd name="T45" fmla="*/ 11067 h 11067"/>
              <a:gd name="T46" fmla="*/ 12800 w 12800"/>
              <a:gd name="T47" fmla="*/ 10800 h 11067"/>
              <a:gd name="T48" fmla="*/ 12533 w 12800"/>
              <a:gd name="T49" fmla="*/ 10533 h 11067"/>
              <a:gd name="T50" fmla="*/ 9467 w 12800"/>
              <a:gd name="T51" fmla="*/ 1067 h 11067"/>
              <a:gd name="T52" fmla="*/ 10000 w 12800"/>
              <a:gd name="T53" fmla="*/ 533 h 11067"/>
              <a:gd name="T54" fmla="*/ 11067 w 12800"/>
              <a:gd name="T55" fmla="*/ 533 h 11067"/>
              <a:gd name="T56" fmla="*/ 11600 w 12800"/>
              <a:gd name="T57" fmla="*/ 1067 h 11067"/>
              <a:gd name="T58" fmla="*/ 11600 w 12800"/>
              <a:gd name="T59" fmla="*/ 10400 h 11067"/>
              <a:gd name="T60" fmla="*/ 9467 w 12800"/>
              <a:gd name="T61" fmla="*/ 10400 h 11067"/>
              <a:gd name="T62" fmla="*/ 9467 w 12800"/>
              <a:gd name="T63" fmla="*/ 1067 h 11067"/>
              <a:gd name="T64" fmla="*/ 5467 w 12800"/>
              <a:gd name="T65" fmla="*/ 3467 h 11067"/>
              <a:gd name="T66" fmla="*/ 6000 w 12800"/>
              <a:gd name="T67" fmla="*/ 2933 h 11067"/>
              <a:gd name="T68" fmla="*/ 7067 w 12800"/>
              <a:gd name="T69" fmla="*/ 2933 h 11067"/>
              <a:gd name="T70" fmla="*/ 7600 w 12800"/>
              <a:gd name="T71" fmla="*/ 3467 h 11067"/>
              <a:gd name="T72" fmla="*/ 7600 w 12800"/>
              <a:gd name="T73" fmla="*/ 10400 h 11067"/>
              <a:gd name="T74" fmla="*/ 5467 w 12800"/>
              <a:gd name="T75" fmla="*/ 10400 h 11067"/>
              <a:gd name="T76" fmla="*/ 5467 w 12800"/>
              <a:gd name="T77" fmla="*/ 3467 h 11067"/>
              <a:gd name="T78" fmla="*/ 1467 w 12800"/>
              <a:gd name="T79" fmla="*/ 5867 h 11067"/>
              <a:gd name="T80" fmla="*/ 2000 w 12800"/>
              <a:gd name="T81" fmla="*/ 5333 h 11067"/>
              <a:gd name="T82" fmla="*/ 3067 w 12800"/>
              <a:gd name="T83" fmla="*/ 5333 h 11067"/>
              <a:gd name="T84" fmla="*/ 3600 w 12800"/>
              <a:gd name="T85" fmla="*/ 5867 h 11067"/>
              <a:gd name="T86" fmla="*/ 3600 w 12800"/>
              <a:gd name="T87" fmla="*/ 10400 h 11067"/>
              <a:gd name="T88" fmla="*/ 1467 w 12800"/>
              <a:gd name="T89" fmla="*/ 10400 h 11067"/>
              <a:gd name="T90" fmla="*/ 1467 w 12800"/>
              <a:gd name="T91" fmla="*/ 5867 h 1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00" h="11067">
                <a:moveTo>
                  <a:pt x="12533" y="10533"/>
                </a:moveTo>
                <a:lnTo>
                  <a:pt x="12133" y="10533"/>
                </a:lnTo>
                <a:lnTo>
                  <a:pt x="12133" y="1067"/>
                </a:lnTo>
                <a:cubicBezTo>
                  <a:pt x="12133" y="480"/>
                  <a:pt x="11653" y="0"/>
                  <a:pt x="11067" y="0"/>
                </a:cubicBezTo>
                <a:lnTo>
                  <a:pt x="10000" y="0"/>
                </a:lnTo>
                <a:cubicBezTo>
                  <a:pt x="9413" y="0"/>
                  <a:pt x="8933" y="480"/>
                  <a:pt x="8933" y="1067"/>
                </a:cubicBezTo>
                <a:lnTo>
                  <a:pt x="8933" y="10533"/>
                </a:lnTo>
                <a:lnTo>
                  <a:pt x="8133" y="10533"/>
                </a:lnTo>
                <a:lnTo>
                  <a:pt x="8133" y="3467"/>
                </a:lnTo>
                <a:cubicBezTo>
                  <a:pt x="8133" y="2880"/>
                  <a:pt x="7653" y="2400"/>
                  <a:pt x="7067" y="2400"/>
                </a:cubicBezTo>
                <a:lnTo>
                  <a:pt x="6000" y="2400"/>
                </a:lnTo>
                <a:cubicBezTo>
                  <a:pt x="5413" y="2400"/>
                  <a:pt x="4933" y="2880"/>
                  <a:pt x="4933" y="3467"/>
                </a:cubicBezTo>
                <a:lnTo>
                  <a:pt x="4933" y="10533"/>
                </a:lnTo>
                <a:lnTo>
                  <a:pt x="4133" y="10533"/>
                </a:lnTo>
                <a:lnTo>
                  <a:pt x="4133" y="5867"/>
                </a:lnTo>
                <a:cubicBezTo>
                  <a:pt x="4133" y="5280"/>
                  <a:pt x="3653" y="4800"/>
                  <a:pt x="3067" y="4800"/>
                </a:cubicBezTo>
                <a:lnTo>
                  <a:pt x="2000" y="4800"/>
                </a:lnTo>
                <a:cubicBezTo>
                  <a:pt x="1413" y="4800"/>
                  <a:pt x="933" y="5280"/>
                  <a:pt x="933" y="5867"/>
                </a:cubicBezTo>
                <a:lnTo>
                  <a:pt x="933" y="10533"/>
                </a:lnTo>
                <a:lnTo>
                  <a:pt x="267" y="10533"/>
                </a:lnTo>
                <a:cubicBezTo>
                  <a:pt x="107" y="10533"/>
                  <a:pt x="0" y="10640"/>
                  <a:pt x="0" y="10800"/>
                </a:cubicBezTo>
                <a:cubicBezTo>
                  <a:pt x="0" y="10960"/>
                  <a:pt x="107" y="11067"/>
                  <a:pt x="267" y="11067"/>
                </a:cubicBezTo>
                <a:lnTo>
                  <a:pt x="12533" y="11067"/>
                </a:lnTo>
                <a:cubicBezTo>
                  <a:pt x="12693" y="11067"/>
                  <a:pt x="12800" y="10960"/>
                  <a:pt x="12800" y="10800"/>
                </a:cubicBezTo>
                <a:cubicBezTo>
                  <a:pt x="12800" y="10640"/>
                  <a:pt x="12693" y="10533"/>
                  <a:pt x="12533" y="10533"/>
                </a:cubicBezTo>
                <a:close/>
                <a:moveTo>
                  <a:pt x="9467" y="1067"/>
                </a:moveTo>
                <a:cubicBezTo>
                  <a:pt x="9467" y="773"/>
                  <a:pt x="9707" y="533"/>
                  <a:pt x="10000" y="533"/>
                </a:cubicBezTo>
                <a:lnTo>
                  <a:pt x="11067" y="533"/>
                </a:lnTo>
                <a:cubicBezTo>
                  <a:pt x="11360" y="533"/>
                  <a:pt x="11600" y="773"/>
                  <a:pt x="11600" y="1067"/>
                </a:cubicBezTo>
                <a:lnTo>
                  <a:pt x="11600" y="10400"/>
                </a:lnTo>
                <a:lnTo>
                  <a:pt x="9467" y="10400"/>
                </a:lnTo>
                <a:lnTo>
                  <a:pt x="9467" y="1067"/>
                </a:lnTo>
                <a:close/>
                <a:moveTo>
                  <a:pt x="5467" y="3467"/>
                </a:moveTo>
                <a:cubicBezTo>
                  <a:pt x="5467" y="3173"/>
                  <a:pt x="5707" y="2933"/>
                  <a:pt x="6000" y="2933"/>
                </a:cubicBezTo>
                <a:lnTo>
                  <a:pt x="7067" y="2933"/>
                </a:lnTo>
                <a:cubicBezTo>
                  <a:pt x="7360" y="2933"/>
                  <a:pt x="7600" y="3173"/>
                  <a:pt x="7600" y="3467"/>
                </a:cubicBezTo>
                <a:lnTo>
                  <a:pt x="7600" y="10400"/>
                </a:lnTo>
                <a:lnTo>
                  <a:pt x="5467" y="10400"/>
                </a:lnTo>
                <a:lnTo>
                  <a:pt x="5467" y="3467"/>
                </a:lnTo>
                <a:close/>
                <a:moveTo>
                  <a:pt x="1467" y="5867"/>
                </a:moveTo>
                <a:cubicBezTo>
                  <a:pt x="1467" y="5573"/>
                  <a:pt x="1707" y="5333"/>
                  <a:pt x="2000" y="5333"/>
                </a:cubicBezTo>
                <a:lnTo>
                  <a:pt x="3067" y="5333"/>
                </a:lnTo>
                <a:cubicBezTo>
                  <a:pt x="3360" y="5333"/>
                  <a:pt x="3600" y="5573"/>
                  <a:pt x="3600" y="5867"/>
                </a:cubicBezTo>
                <a:lnTo>
                  <a:pt x="3600" y="10400"/>
                </a:lnTo>
                <a:lnTo>
                  <a:pt x="1467" y="10400"/>
                </a:lnTo>
                <a:lnTo>
                  <a:pt x="1467" y="5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confont-1188-857664">
            <a:extLst>
              <a:ext uri="{FF2B5EF4-FFF2-40B4-BE49-F238E27FC236}">
                <a16:creationId xmlns:a16="http://schemas.microsoft.com/office/drawing/2014/main" id="{6B8C2F11-3C0A-4453-8FC4-6020DB6A82DB}"/>
              </a:ext>
            </a:extLst>
          </p:cNvPr>
          <p:cNvSpPr>
            <a:spLocks noChangeAspect="1"/>
          </p:cNvSpPr>
          <p:nvPr/>
        </p:nvSpPr>
        <p:spPr>
          <a:xfrm>
            <a:off x="3943281" y="1938996"/>
            <a:ext cx="874558" cy="911966"/>
          </a:xfrm>
          <a:custGeom>
            <a:avLst/>
            <a:gdLst>
              <a:gd name="T0" fmla="*/ 10720 w 11200"/>
              <a:gd name="T1" fmla="*/ 3840 h 11680"/>
              <a:gd name="T2" fmla="*/ 7360 w 11200"/>
              <a:gd name="T3" fmla="*/ 3840 h 11680"/>
              <a:gd name="T4" fmla="*/ 7040 w 11200"/>
              <a:gd name="T5" fmla="*/ 3440 h 11680"/>
              <a:gd name="T6" fmla="*/ 7040 w 11200"/>
              <a:gd name="T7" fmla="*/ 3440 h 11680"/>
              <a:gd name="T8" fmla="*/ 7440 w 11200"/>
              <a:gd name="T9" fmla="*/ 3040 h 11680"/>
              <a:gd name="T10" fmla="*/ 10800 w 11200"/>
              <a:gd name="T11" fmla="*/ 3040 h 11680"/>
              <a:gd name="T12" fmla="*/ 11200 w 11200"/>
              <a:gd name="T13" fmla="*/ 3440 h 11680"/>
              <a:gd name="T14" fmla="*/ 11200 w 11200"/>
              <a:gd name="T15" fmla="*/ 3440 h 11680"/>
              <a:gd name="T16" fmla="*/ 10720 w 11200"/>
              <a:gd name="T17" fmla="*/ 3840 h 11680"/>
              <a:gd name="T18" fmla="*/ 10720 w 11200"/>
              <a:gd name="T19" fmla="*/ 8240 h 11680"/>
              <a:gd name="T20" fmla="*/ 7360 w 11200"/>
              <a:gd name="T21" fmla="*/ 8240 h 11680"/>
              <a:gd name="T22" fmla="*/ 6960 w 11200"/>
              <a:gd name="T23" fmla="*/ 7840 h 11680"/>
              <a:gd name="T24" fmla="*/ 6960 w 11200"/>
              <a:gd name="T25" fmla="*/ 7840 h 11680"/>
              <a:gd name="T26" fmla="*/ 7360 w 11200"/>
              <a:gd name="T27" fmla="*/ 7440 h 11680"/>
              <a:gd name="T28" fmla="*/ 10720 w 11200"/>
              <a:gd name="T29" fmla="*/ 7440 h 11680"/>
              <a:gd name="T30" fmla="*/ 11120 w 11200"/>
              <a:gd name="T31" fmla="*/ 7840 h 11680"/>
              <a:gd name="T32" fmla="*/ 11120 w 11200"/>
              <a:gd name="T33" fmla="*/ 7840 h 11680"/>
              <a:gd name="T34" fmla="*/ 10720 w 11200"/>
              <a:gd name="T35" fmla="*/ 8240 h 11680"/>
              <a:gd name="T36" fmla="*/ 10800 w 11200"/>
              <a:gd name="T37" fmla="*/ 1040 h 11680"/>
              <a:gd name="T38" fmla="*/ 2880 w 11200"/>
              <a:gd name="T39" fmla="*/ 1040 h 11680"/>
              <a:gd name="T40" fmla="*/ 1520 w 11200"/>
              <a:gd name="T41" fmla="*/ 0 h 11680"/>
              <a:gd name="T42" fmla="*/ 0 w 11200"/>
              <a:gd name="T43" fmla="*/ 1440 h 11680"/>
              <a:gd name="T44" fmla="*/ 1440 w 11200"/>
              <a:gd name="T45" fmla="*/ 2880 h 11680"/>
              <a:gd name="T46" fmla="*/ 2880 w 11200"/>
              <a:gd name="T47" fmla="*/ 1840 h 11680"/>
              <a:gd name="T48" fmla="*/ 10720 w 11200"/>
              <a:gd name="T49" fmla="*/ 1840 h 11680"/>
              <a:gd name="T50" fmla="*/ 11200 w 11200"/>
              <a:gd name="T51" fmla="*/ 1440 h 11680"/>
              <a:gd name="T52" fmla="*/ 10800 w 11200"/>
              <a:gd name="T53" fmla="*/ 1040 h 11680"/>
              <a:gd name="T54" fmla="*/ 1520 w 11200"/>
              <a:gd name="T55" fmla="*/ 2320 h 11680"/>
              <a:gd name="T56" fmla="*/ 640 w 11200"/>
              <a:gd name="T57" fmla="*/ 1440 h 11680"/>
              <a:gd name="T58" fmla="*/ 1520 w 11200"/>
              <a:gd name="T59" fmla="*/ 560 h 11680"/>
              <a:gd name="T60" fmla="*/ 2400 w 11200"/>
              <a:gd name="T61" fmla="*/ 1440 h 11680"/>
              <a:gd name="T62" fmla="*/ 1520 w 11200"/>
              <a:gd name="T63" fmla="*/ 2320 h 11680"/>
              <a:gd name="T64" fmla="*/ 10800 w 11200"/>
              <a:gd name="T65" fmla="*/ 5200 h 11680"/>
              <a:gd name="T66" fmla="*/ 2960 w 11200"/>
              <a:gd name="T67" fmla="*/ 5200 h 11680"/>
              <a:gd name="T68" fmla="*/ 1520 w 11200"/>
              <a:gd name="T69" fmla="*/ 4080 h 11680"/>
              <a:gd name="T70" fmla="*/ 80 w 11200"/>
              <a:gd name="T71" fmla="*/ 5520 h 11680"/>
              <a:gd name="T72" fmla="*/ 1520 w 11200"/>
              <a:gd name="T73" fmla="*/ 6960 h 11680"/>
              <a:gd name="T74" fmla="*/ 2960 w 11200"/>
              <a:gd name="T75" fmla="*/ 5920 h 11680"/>
              <a:gd name="T76" fmla="*/ 10800 w 11200"/>
              <a:gd name="T77" fmla="*/ 5920 h 11680"/>
              <a:gd name="T78" fmla="*/ 11200 w 11200"/>
              <a:gd name="T79" fmla="*/ 5520 h 11680"/>
              <a:gd name="T80" fmla="*/ 10800 w 11200"/>
              <a:gd name="T81" fmla="*/ 5200 h 11680"/>
              <a:gd name="T82" fmla="*/ 1520 w 11200"/>
              <a:gd name="T83" fmla="*/ 6400 h 11680"/>
              <a:gd name="T84" fmla="*/ 640 w 11200"/>
              <a:gd name="T85" fmla="*/ 5520 h 11680"/>
              <a:gd name="T86" fmla="*/ 1520 w 11200"/>
              <a:gd name="T87" fmla="*/ 4640 h 11680"/>
              <a:gd name="T88" fmla="*/ 2400 w 11200"/>
              <a:gd name="T89" fmla="*/ 5600 h 11680"/>
              <a:gd name="T90" fmla="*/ 1520 w 11200"/>
              <a:gd name="T91" fmla="*/ 6400 h 11680"/>
              <a:gd name="T92" fmla="*/ 10800 w 11200"/>
              <a:gd name="T93" fmla="*/ 9840 h 11680"/>
              <a:gd name="T94" fmla="*/ 2960 w 11200"/>
              <a:gd name="T95" fmla="*/ 9840 h 11680"/>
              <a:gd name="T96" fmla="*/ 1520 w 11200"/>
              <a:gd name="T97" fmla="*/ 8800 h 11680"/>
              <a:gd name="T98" fmla="*/ 80 w 11200"/>
              <a:gd name="T99" fmla="*/ 10240 h 11680"/>
              <a:gd name="T100" fmla="*/ 1520 w 11200"/>
              <a:gd name="T101" fmla="*/ 11680 h 11680"/>
              <a:gd name="T102" fmla="*/ 2960 w 11200"/>
              <a:gd name="T103" fmla="*/ 10640 h 11680"/>
              <a:gd name="T104" fmla="*/ 10800 w 11200"/>
              <a:gd name="T105" fmla="*/ 10640 h 11680"/>
              <a:gd name="T106" fmla="*/ 11200 w 11200"/>
              <a:gd name="T107" fmla="*/ 10240 h 11680"/>
              <a:gd name="T108" fmla="*/ 10800 w 11200"/>
              <a:gd name="T109" fmla="*/ 9840 h 11680"/>
              <a:gd name="T110" fmla="*/ 1520 w 11200"/>
              <a:gd name="T111" fmla="*/ 11040 h 11680"/>
              <a:gd name="T112" fmla="*/ 640 w 11200"/>
              <a:gd name="T113" fmla="*/ 10160 h 11680"/>
              <a:gd name="T114" fmla="*/ 1520 w 11200"/>
              <a:gd name="T115" fmla="*/ 9280 h 11680"/>
              <a:gd name="T116" fmla="*/ 2400 w 11200"/>
              <a:gd name="T117" fmla="*/ 10160 h 11680"/>
              <a:gd name="T118" fmla="*/ 1520 w 11200"/>
              <a:gd name="T119" fmla="*/ 11040 h 1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00" h="11680">
                <a:moveTo>
                  <a:pt x="10720" y="3840"/>
                </a:moveTo>
                <a:lnTo>
                  <a:pt x="7360" y="3840"/>
                </a:lnTo>
                <a:cubicBezTo>
                  <a:pt x="7200" y="3840"/>
                  <a:pt x="7040" y="3680"/>
                  <a:pt x="7040" y="3440"/>
                </a:cubicBezTo>
                <a:lnTo>
                  <a:pt x="7040" y="3440"/>
                </a:lnTo>
                <a:cubicBezTo>
                  <a:pt x="7040" y="3200"/>
                  <a:pt x="7200" y="3040"/>
                  <a:pt x="7440" y="3040"/>
                </a:cubicBezTo>
                <a:lnTo>
                  <a:pt x="10800" y="3040"/>
                </a:lnTo>
                <a:cubicBezTo>
                  <a:pt x="11040" y="3040"/>
                  <a:pt x="11200" y="3200"/>
                  <a:pt x="11200" y="3440"/>
                </a:cubicBezTo>
                <a:lnTo>
                  <a:pt x="11200" y="3440"/>
                </a:lnTo>
                <a:cubicBezTo>
                  <a:pt x="11120" y="3680"/>
                  <a:pt x="10960" y="3840"/>
                  <a:pt x="10720" y="3840"/>
                </a:cubicBezTo>
                <a:close/>
                <a:moveTo>
                  <a:pt x="10720" y="8240"/>
                </a:moveTo>
                <a:lnTo>
                  <a:pt x="7360" y="8240"/>
                </a:lnTo>
                <a:cubicBezTo>
                  <a:pt x="7120" y="8240"/>
                  <a:pt x="6960" y="8080"/>
                  <a:pt x="6960" y="7840"/>
                </a:cubicBezTo>
                <a:lnTo>
                  <a:pt x="6960" y="7840"/>
                </a:lnTo>
                <a:cubicBezTo>
                  <a:pt x="6960" y="7600"/>
                  <a:pt x="7120" y="7440"/>
                  <a:pt x="7360" y="7440"/>
                </a:cubicBezTo>
                <a:lnTo>
                  <a:pt x="10720" y="7440"/>
                </a:lnTo>
                <a:cubicBezTo>
                  <a:pt x="10960" y="7440"/>
                  <a:pt x="11120" y="7600"/>
                  <a:pt x="11120" y="7840"/>
                </a:cubicBezTo>
                <a:lnTo>
                  <a:pt x="11120" y="7840"/>
                </a:lnTo>
                <a:cubicBezTo>
                  <a:pt x="11120" y="8080"/>
                  <a:pt x="10960" y="8240"/>
                  <a:pt x="10720" y="8240"/>
                </a:cubicBezTo>
                <a:close/>
                <a:moveTo>
                  <a:pt x="10800" y="1040"/>
                </a:moveTo>
                <a:lnTo>
                  <a:pt x="2880" y="1040"/>
                </a:lnTo>
                <a:cubicBezTo>
                  <a:pt x="2720" y="400"/>
                  <a:pt x="2160" y="0"/>
                  <a:pt x="1520" y="0"/>
                </a:cubicBezTo>
                <a:cubicBezTo>
                  <a:pt x="720" y="0"/>
                  <a:pt x="0" y="640"/>
                  <a:pt x="0" y="1440"/>
                </a:cubicBezTo>
                <a:cubicBezTo>
                  <a:pt x="0" y="2240"/>
                  <a:pt x="640" y="2880"/>
                  <a:pt x="1440" y="2880"/>
                </a:cubicBezTo>
                <a:cubicBezTo>
                  <a:pt x="2080" y="2880"/>
                  <a:pt x="2640" y="2400"/>
                  <a:pt x="2880" y="1840"/>
                </a:cubicBezTo>
                <a:lnTo>
                  <a:pt x="10720" y="1840"/>
                </a:lnTo>
                <a:cubicBezTo>
                  <a:pt x="10960" y="1840"/>
                  <a:pt x="11200" y="1680"/>
                  <a:pt x="11200" y="1440"/>
                </a:cubicBezTo>
                <a:cubicBezTo>
                  <a:pt x="11200" y="1200"/>
                  <a:pt x="10960" y="1040"/>
                  <a:pt x="10800" y="1040"/>
                </a:cubicBezTo>
                <a:close/>
                <a:moveTo>
                  <a:pt x="1520" y="2320"/>
                </a:moveTo>
                <a:cubicBezTo>
                  <a:pt x="1040" y="2320"/>
                  <a:pt x="640" y="1920"/>
                  <a:pt x="640" y="1440"/>
                </a:cubicBezTo>
                <a:cubicBezTo>
                  <a:pt x="640" y="960"/>
                  <a:pt x="1040" y="560"/>
                  <a:pt x="1520" y="560"/>
                </a:cubicBezTo>
                <a:cubicBezTo>
                  <a:pt x="2000" y="560"/>
                  <a:pt x="2400" y="960"/>
                  <a:pt x="2400" y="1440"/>
                </a:cubicBezTo>
                <a:cubicBezTo>
                  <a:pt x="2320" y="1920"/>
                  <a:pt x="2000" y="2320"/>
                  <a:pt x="1520" y="2320"/>
                </a:cubicBezTo>
                <a:close/>
                <a:moveTo>
                  <a:pt x="10800" y="5200"/>
                </a:moveTo>
                <a:lnTo>
                  <a:pt x="2960" y="5200"/>
                </a:lnTo>
                <a:cubicBezTo>
                  <a:pt x="2720" y="4560"/>
                  <a:pt x="2160" y="4080"/>
                  <a:pt x="1520" y="4080"/>
                </a:cubicBezTo>
                <a:cubicBezTo>
                  <a:pt x="720" y="4080"/>
                  <a:pt x="80" y="4720"/>
                  <a:pt x="80" y="5520"/>
                </a:cubicBezTo>
                <a:cubicBezTo>
                  <a:pt x="80" y="6320"/>
                  <a:pt x="720" y="6960"/>
                  <a:pt x="1520" y="6960"/>
                </a:cubicBezTo>
                <a:cubicBezTo>
                  <a:pt x="2160" y="6960"/>
                  <a:pt x="2720" y="6480"/>
                  <a:pt x="2960" y="5920"/>
                </a:cubicBezTo>
                <a:lnTo>
                  <a:pt x="10800" y="5920"/>
                </a:lnTo>
                <a:cubicBezTo>
                  <a:pt x="11040" y="5920"/>
                  <a:pt x="11200" y="5760"/>
                  <a:pt x="11200" y="5520"/>
                </a:cubicBezTo>
                <a:cubicBezTo>
                  <a:pt x="11200" y="5280"/>
                  <a:pt x="11040" y="5200"/>
                  <a:pt x="10800" y="5200"/>
                </a:cubicBezTo>
                <a:close/>
                <a:moveTo>
                  <a:pt x="1520" y="6400"/>
                </a:moveTo>
                <a:cubicBezTo>
                  <a:pt x="1040" y="6400"/>
                  <a:pt x="640" y="6000"/>
                  <a:pt x="640" y="5520"/>
                </a:cubicBezTo>
                <a:cubicBezTo>
                  <a:pt x="640" y="5040"/>
                  <a:pt x="1040" y="4640"/>
                  <a:pt x="1520" y="4640"/>
                </a:cubicBezTo>
                <a:cubicBezTo>
                  <a:pt x="2000" y="4720"/>
                  <a:pt x="2400" y="5120"/>
                  <a:pt x="2400" y="5600"/>
                </a:cubicBezTo>
                <a:cubicBezTo>
                  <a:pt x="2400" y="6000"/>
                  <a:pt x="2000" y="6400"/>
                  <a:pt x="1520" y="6400"/>
                </a:cubicBezTo>
                <a:close/>
                <a:moveTo>
                  <a:pt x="10800" y="9840"/>
                </a:moveTo>
                <a:lnTo>
                  <a:pt x="2960" y="9840"/>
                </a:lnTo>
                <a:cubicBezTo>
                  <a:pt x="2800" y="9200"/>
                  <a:pt x="2240" y="8800"/>
                  <a:pt x="1520" y="8800"/>
                </a:cubicBezTo>
                <a:cubicBezTo>
                  <a:pt x="720" y="8800"/>
                  <a:pt x="80" y="9440"/>
                  <a:pt x="80" y="10240"/>
                </a:cubicBezTo>
                <a:cubicBezTo>
                  <a:pt x="80" y="11040"/>
                  <a:pt x="720" y="11680"/>
                  <a:pt x="1520" y="11680"/>
                </a:cubicBezTo>
                <a:cubicBezTo>
                  <a:pt x="2160" y="11680"/>
                  <a:pt x="2720" y="11200"/>
                  <a:pt x="2960" y="10640"/>
                </a:cubicBezTo>
                <a:lnTo>
                  <a:pt x="10800" y="10640"/>
                </a:lnTo>
                <a:cubicBezTo>
                  <a:pt x="11040" y="10640"/>
                  <a:pt x="11200" y="10480"/>
                  <a:pt x="11200" y="10240"/>
                </a:cubicBezTo>
                <a:cubicBezTo>
                  <a:pt x="11200" y="10000"/>
                  <a:pt x="11040" y="9840"/>
                  <a:pt x="10800" y="9840"/>
                </a:cubicBezTo>
                <a:close/>
                <a:moveTo>
                  <a:pt x="1520" y="11040"/>
                </a:moveTo>
                <a:cubicBezTo>
                  <a:pt x="1040" y="11040"/>
                  <a:pt x="640" y="10640"/>
                  <a:pt x="640" y="10160"/>
                </a:cubicBezTo>
                <a:cubicBezTo>
                  <a:pt x="640" y="9680"/>
                  <a:pt x="1040" y="9280"/>
                  <a:pt x="1520" y="9280"/>
                </a:cubicBezTo>
                <a:cubicBezTo>
                  <a:pt x="2000" y="9280"/>
                  <a:pt x="2400" y="9680"/>
                  <a:pt x="2400" y="10160"/>
                </a:cubicBezTo>
                <a:cubicBezTo>
                  <a:pt x="2400" y="10720"/>
                  <a:pt x="2000" y="11040"/>
                  <a:pt x="1520" y="110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8DDF23F-992E-43DB-AEB5-5C6ED24A0340}"/>
              </a:ext>
            </a:extLst>
          </p:cNvPr>
          <p:cNvSpPr/>
          <p:nvPr/>
        </p:nvSpPr>
        <p:spPr>
          <a:xfrm>
            <a:off x="1168925" y="418490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zh-CN" altLang="en-US" sz="2000" b="1" cap="all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16E145B-FC9D-41F0-95D9-A83B7A456A92}"/>
              </a:ext>
            </a:extLst>
          </p:cNvPr>
          <p:cNvSpPr/>
          <p:nvPr/>
        </p:nvSpPr>
        <p:spPr>
          <a:xfrm>
            <a:off x="3706158" y="297870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zh-CN" altLang="en-US" sz="2000" b="1" cap="all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0C8376F-34D5-4890-9E9B-A10B3A55597A}"/>
              </a:ext>
            </a:extLst>
          </p:cNvPr>
          <p:cNvSpPr/>
          <p:nvPr/>
        </p:nvSpPr>
        <p:spPr>
          <a:xfrm>
            <a:off x="3296834" y="5664337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zh-CN" altLang="en-US" sz="2000" b="1" cap="all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îS1ïdé">
            <a:extLst>
              <a:ext uri="{FF2B5EF4-FFF2-40B4-BE49-F238E27FC236}">
                <a16:creationId xmlns:a16="http://schemas.microsoft.com/office/drawing/2014/main" id="{A86FDB53-A2AD-4A88-87C6-698E40AEDFFD}"/>
              </a:ext>
            </a:extLst>
          </p:cNvPr>
          <p:cNvSpPr txBox="1"/>
          <p:nvPr/>
        </p:nvSpPr>
        <p:spPr>
          <a:xfrm>
            <a:off x="6132877" y="1670054"/>
            <a:ext cx="4920643" cy="36027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</a:p>
        </p:txBody>
      </p:sp>
      <p:sp>
        <p:nvSpPr>
          <p:cNvPr id="29" name="îṥḻídê">
            <a:extLst>
              <a:ext uri="{FF2B5EF4-FFF2-40B4-BE49-F238E27FC236}">
                <a16:creationId xmlns:a16="http://schemas.microsoft.com/office/drawing/2014/main" id="{31BDC5A7-5E78-412E-8E30-BF9CBAC39217}"/>
              </a:ext>
            </a:extLst>
          </p:cNvPr>
          <p:cNvSpPr/>
          <p:nvPr/>
        </p:nvSpPr>
        <p:spPr>
          <a:xfrm>
            <a:off x="6155360" y="2742764"/>
            <a:ext cx="4898160" cy="306125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lvl="0">
              <a:lnSpc>
                <a:spcPct val="18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8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8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8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8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80000"/>
              </a:lnSpc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íśḻîḑê">
            <a:extLst>
              <a:ext uri="{FF2B5EF4-FFF2-40B4-BE49-F238E27FC236}">
                <a16:creationId xmlns:a16="http://schemas.microsoft.com/office/drawing/2014/main" id="{78A45862-519D-4856-A959-4C34DF423C9B}"/>
              </a:ext>
            </a:extLst>
          </p:cNvPr>
          <p:cNvSpPr txBox="1"/>
          <p:nvPr/>
        </p:nvSpPr>
        <p:spPr>
          <a:xfrm>
            <a:off x="6149826" y="2218902"/>
            <a:ext cx="2543533" cy="417844"/>
          </a:xfrm>
          <a:prstGeom prst="roundRect">
            <a:avLst>
              <a:gd name="adj" fmla="val 0"/>
            </a:avLst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 defTabSz="914400">
              <a:buSzPct val="25000"/>
              <a:defRPr/>
            </a:pPr>
            <a:r>
              <a:rPr lang="zh-CN" altLang="en-US" sz="16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输入关键字</a:t>
            </a:r>
          </a:p>
        </p:txBody>
      </p:sp>
    </p:spTree>
    <p:extLst>
      <p:ext uri="{BB962C8B-B14F-4D97-AF65-F5344CB8AC3E}">
        <p14:creationId xmlns:p14="http://schemas.microsoft.com/office/powerpoint/2010/main" val="22849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18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1" name="Chart 5">
            <a:extLst>
              <a:ext uri="{FF2B5EF4-FFF2-40B4-BE49-F238E27FC236}">
                <a16:creationId xmlns:a16="http://schemas.microsoft.com/office/drawing/2014/main" id="{469505E8-DADE-4DC7-9E87-708378BCEE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3740279"/>
              </p:ext>
            </p:extLst>
          </p:nvPr>
        </p:nvGraphicFramePr>
        <p:xfrm>
          <a:off x="5980339" y="1302417"/>
          <a:ext cx="5034458" cy="2445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6">
            <a:extLst>
              <a:ext uri="{FF2B5EF4-FFF2-40B4-BE49-F238E27FC236}">
                <a16:creationId xmlns:a16="http://schemas.microsoft.com/office/drawing/2014/main" id="{3D7E6758-54C8-46D6-B145-C818F2EB7B29}"/>
              </a:ext>
            </a:extLst>
          </p:cNvPr>
          <p:cNvSpPr txBox="1"/>
          <p:nvPr/>
        </p:nvSpPr>
        <p:spPr>
          <a:xfrm>
            <a:off x="7137412" y="1748310"/>
            <a:ext cx="542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23%</a:t>
            </a: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82C17C44-9CF2-46BD-9197-28A231883EF5}"/>
              </a:ext>
            </a:extLst>
          </p:cNvPr>
          <p:cNvSpPr txBox="1"/>
          <p:nvPr/>
        </p:nvSpPr>
        <p:spPr>
          <a:xfrm>
            <a:off x="7585864" y="2417440"/>
            <a:ext cx="542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19%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2C2127CF-7857-405B-9197-114634A88D04}"/>
              </a:ext>
            </a:extLst>
          </p:cNvPr>
          <p:cNvSpPr txBox="1"/>
          <p:nvPr/>
        </p:nvSpPr>
        <p:spPr>
          <a:xfrm>
            <a:off x="6472956" y="2742134"/>
            <a:ext cx="542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59%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04C8AABE-7705-4C03-B1D2-7264C9117B47}"/>
              </a:ext>
            </a:extLst>
          </p:cNvPr>
          <p:cNvSpPr txBox="1"/>
          <p:nvPr/>
        </p:nvSpPr>
        <p:spPr>
          <a:xfrm>
            <a:off x="9579030" y="2785326"/>
            <a:ext cx="542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10%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D829E0C9-533D-4EC4-92D7-1384267EFD9E}"/>
              </a:ext>
            </a:extLst>
          </p:cNvPr>
          <p:cNvSpPr txBox="1"/>
          <p:nvPr/>
        </p:nvSpPr>
        <p:spPr>
          <a:xfrm>
            <a:off x="10156663" y="2087410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9%</a:t>
            </a:r>
          </a:p>
        </p:txBody>
      </p:sp>
      <p:sp>
        <p:nvSpPr>
          <p:cNvPr id="17" name="Oval 3">
            <a:extLst>
              <a:ext uri="{FF2B5EF4-FFF2-40B4-BE49-F238E27FC236}">
                <a16:creationId xmlns:a16="http://schemas.microsoft.com/office/drawing/2014/main" id="{10D541F0-8373-46E6-B5EE-70B0103CD606}"/>
              </a:ext>
            </a:extLst>
          </p:cNvPr>
          <p:cNvSpPr/>
          <p:nvPr/>
        </p:nvSpPr>
        <p:spPr>
          <a:xfrm>
            <a:off x="6468775" y="4092580"/>
            <a:ext cx="82296" cy="82296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F819521B-7143-4C71-8775-9856671513FE}"/>
              </a:ext>
            </a:extLst>
          </p:cNvPr>
          <p:cNvSpPr txBox="1"/>
          <p:nvPr/>
        </p:nvSpPr>
        <p:spPr>
          <a:xfrm>
            <a:off x="6503711" y="3987317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9" name="Oval 16">
            <a:extLst>
              <a:ext uri="{FF2B5EF4-FFF2-40B4-BE49-F238E27FC236}">
                <a16:creationId xmlns:a16="http://schemas.microsoft.com/office/drawing/2014/main" id="{B2056A5D-B6AC-4AE9-9051-1C1A206709E1}"/>
              </a:ext>
            </a:extLst>
          </p:cNvPr>
          <p:cNvSpPr/>
          <p:nvPr/>
        </p:nvSpPr>
        <p:spPr>
          <a:xfrm>
            <a:off x="7573650" y="4092580"/>
            <a:ext cx="82296" cy="82296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TextBox 17">
            <a:extLst>
              <a:ext uri="{FF2B5EF4-FFF2-40B4-BE49-F238E27FC236}">
                <a16:creationId xmlns:a16="http://schemas.microsoft.com/office/drawing/2014/main" id="{2D52EB65-C483-4F6A-AC05-B46D5E1FED9C}"/>
              </a:ext>
            </a:extLst>
          </p:cNvPr>
          <p:cNvSpPr txBox="1"/>
          <p:nvPr/>
        </p:nvSpPr>
        <p:spPr>
          <a:xfrm>
            <a:off x="7608586" y="3987317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1" name="Oval 18">
            <a:extLst>
              <a:ext uri="{FF2B5EF4-FFF2-40B4-BE49-F238E27FC236}">
                <a16:creationId xmlns:a16="http://schemas.microsoft.com/office/drawing/2014/main" id="{D651BC0F-C67C-4FB4-BADE-F361162B81B0}"/>
              </a:ext>
            </a:extLst>
          </p:cNvPr>
          <p:cNvSpPr/>
          <p:nvPr/>
        </p:nvSpPr>
        <p:spPr>
          <a:xfrm>
            <a:off x="8678525" y="4092580"/>
            <a:ext cx="82296" cy="82296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EE97CCE2-641E-4C97-971E-C0825AE2F81A}"/>
              </a:ext>
            </a:extLst>
          </p:cNvPr>
          <p:cNvSpPr txBox="1"/>
          <p:nvPr/>
        </p:nvSpPr>
        <p:spPr>
          <a:xfrm>
            <a:off x="8713461" y="3987317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8150E19A-629D-4783-9F5A-2DF7646BF3CF}"/>
              </a:ext>
            </a:extLst>
          </p:cNvPr>
          <p:cNvSpPr/>
          <p:nvPr/>
        </p:nvSpPr>
        <p:spPr>
          <a:xfrm>
            <a:off x="9783400" y="4092580"/>
            <a:ext cx="82296" cy="82296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TextBox 21">
            <a:extLst>
              <a:ext uri="{FF2B5EF4-FFF2-40B4-BE49-F238E27FC236}">
                <a16:creationId xmlns:a16="http://schemas.microsoft.com/office/drawing/2014/main" id="{15479127-3234-443B-A004-515B3BB19BDF}"/>
              </a:ext>
            </a:extLst>
          </p:cNvPr>
          <p:cNvSpPr txBox="1"/>
          <p:nvPr/>
        </p:nvSpPr>
        <p:spPr>
          <a:xfrm>
            <a:off x="9818336" y="3987317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5" name="Rectangle 22">
            <a:extLst>
              <a:ext uri="{FF2B5EF4-FFF2-40B4-BE49-F238E27FC236}">
                <a16:creationId xmlns:a16="http://schemas.microsoft.com/office/drawing/2014/main" id="{177BE5A9-997A-4C5B-B79A-1976B961774F}"/>
              </a:ext>
            </a:extLst>
          </p:cNvPr>
          <p:cNvSpPr/>
          <p:nvPr/>
        </p:nvSpPr>
        <p:spPr>
          <a:xfrm>
            <a:off x="6194817" y="4742611"/>
            <a:ext cx="5267274" cy="1162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</a:p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id="{AA0E2939-754B-410B-8150-EEBABF81B844}"/>
              </a:ext>
            </a:extLst>
          </p:cNvPr>
          <p:cNvSpPr/>
          <p:nvPr/>
        </p:nvSpPr>
        <p:spPr>
          <a:xfrm>
            <a:off x="1178865" y="2238008"/>
            <a:ext cx="4667691" cy="1162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id="{F117FAF9-5EB2-45D1-BC84-9AC0078F4682}"/>
              </a:ext>
            </a:extLst>
          </p:cNvPr>
          <p:cNvSpPr txBox="1"/>
          <p:nvPr/>
        </p:nvSpPr>
        <p:spPr>
          <a:xfrm>
            <a:off x="1274556" y="1636333"/>
            <a:ext cx="1270454" cy="374571"/>
          </a:xfrm>
          <a:prstGeom prst="round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</p:spPr>
        <p:txBody>
          <a:bodyPr wrap="none" rtlCol="0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4AAAC22A-E9C5-4E2F-AD50-5F346A90A9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79"/>
          <a:stretch/>
        </p:blipFill>
        <p:spPr>
          <a:xfrm>
            <a:off x="1220045" y="3637211"/>
            <a:ext cx="4777139" cy="227749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4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Graphic spid="11" grpId="0">
        <p:bldAsOne/>
      </p:bldGraphic>
      <p:bldP spid="12" grpId="0"/>
      <p:bldP spid="13" grpId="0"/>
      <p:bldP spid="14" grpId="0"/>
      <p:bldP spid="15" grpId="0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/>
      <p:bldP spid="26" grpId="0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323" y="-16042"/>
            <a:ext cx="5197040" cy="6144753"/>
            <a:chOff x="6090990" y="303272"/>
            <a:chExt cx="5197040" cy="6144753"/>
          </a:xfrm>
        </p:grpSpPr>
        <p:sp>
          <p:nvSpPr>
            <p:cNvPr id="4" name="Freeform 171">
              <a:extLst>
                <a:ext uri="{FF2B5EF4-FFF2-40B4-BE49-F238E27FC236}">
                  <a16:creationId xmlns:a16="http://schemas.microsoft.com/office/drawing/2014/main" id="{59F53E83-1A23-4529-B767-8D9D38BC8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270" y="303272"/>
              <a:ext cx="4393760" cy="2197782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72">
              <a:extLst>
                <a:ext uri="{FF2B5EF4-FFF2-40B4-BE49-F238E27FC236}">
                  <a16:creationId xmlns:a16="http://schemas.microsoft.com/office/drawing/2014/main" id="{A4254FAF-6C2F-4066-A09B-25459D542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990" y="307873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8698" y="3258629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8779" y="1455984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solidFill>
              <a:srgbClr val="A8CBF7"/>
            </a:solidFill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62">
              <a:extLst>
                <a:ext uri="{FF2B5EF4-FFF2-40B4-BE49-F238E27FC236}">
                  <a16:creationId xmlns:a16="http://schemas.microsoft.com/office/drawing/2014/main" id="{1AA77DE7-8C10-41F4-9F18-748D55A7C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885" y="5260402"/>
              <a:ext cx="1006475" cy="1003300"/>
            </a:xfrm>
            <a:custGeom>
              <a:avLst/>
              <a:gdLst>
                <a:gd name="T0" fmla="*/ 634 w 634"/>
                <a:gd name="T1" fmla="*/ 316 h 632"/>
                <a:gd name="T2" fmla="*/ 317 w 634"/>
                <a:gd name="T3" fmla="*/ 632 h 632"/>
                <a:gd name="T4" fmla="*/ 0 w 634"/>
                <a:gd name="T5" fmla="*/ 316 h 632"/>
                <a:gd name="T6" fmla="*/ 317 w 634"/>
                <a:gd name="T7" fmla="*/ 0 h 632"/>
                <a:gd name="T8" fmla="*/ 634 w 634"/>
                <a:gd name="T9" fmla="*/ 316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632">
                  <a:moveTo>
                    <a:pt x="634" y="316"/>
                  </a:moveTo>
                  <a:lnTo>
                    <a:pt x="317" y="632"/>
                  </a:lnTo>
                  <a:lnTo>
                    <a:pt x="0" y="316"/>
                  </a:lnTo>
                  <a:lnTo>
                    <a:pt x="317" y="0"/>
                  </a:lnTo>
                  <a:lnTo>
                    <a:pt x="634" y="316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77">
              <a:extLst>
                <a:ext uri="{FF2B5EF4-FFF2-40B4-BE49-F238E27FC236}">
                  <a16:creationId xmlns:a16="http://schemas.microsoft.com/office/drawing/2014/main" id="{1CC90BEC-C0FB-48DC-BD71-14B1E27ABD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57258" y="2198062"/>
              <a:ext cx="3854061" cy="3846837"/>
            </a:xfrm>
            <a:custGeom>
              <a:avLst/>
              <a:gdLst>
                <a:gd name="T0" fmla="*/ 1066 w 2134"/>
                <a:gd name="T1" fmla="*/ 2130 h 2130"/>
                <a:gd name="T2" fmla="*/ 0 w 2134"/>
                <a:gd name="T3" fmla="*/ 1066 h 2130"/>
                <a:gd name="T4" fmla="*/ 1066 w 2134"/>
                <a:gd name="T5" fmla="*/ 0 h 2130"/>
                <a:gd name="T6" fmla="*/ 2134 w 2134"/>
                <a:gd name="T7" fmla="*/ 1066 h 2130"/>
                <a:gd name="T8" fmla="*/ 1066 w 2134"/>
                <a:gd name="T9" fmla="*/ 2130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4" h="2130">
                  <a:moveTo>
                    <a:pt x="1066" y="2130"/>
                  </a:moveTo>
                  <a:lnTo>
                    <a:pt x="0" y="1066"/>
                  </a:lnTo>
                  <a:lnTo>
                    <a:pt x="1066" y="0"/>
                  </a:lnTo>
                  <a:lnTo>
                    <a:pt x="2134" y="1066"/>
                  </a:lnTo>
                  <a:lnTo>
                    <a:pt x="1066" y="2130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79">
              <a:extLst>
                <a:ext uri="{FF2B5EF4-FFF2-40B4-BE49-F238E27FC236}">
                  <a16:creationId xmlns:a16="http://schemas.microsoft.com/office/drawing/2014/main" id="{6203B3B9-7A06-4E65-BCD5-E5A48C808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972" y="4468239"/>
              <a:ext cx="614363" cy="614363"/>
            </a:xfrm>
            <a:custGeom>
              <a:avLst/>
              <a:gdLst>
                <a:gd name="T0" fmla="*/ 194 w 387"/>
                <a:gd name="T1" fmla="*/ 387 h 387"/>
                <a:gd name="T2" fmla="*/ 0 w 387"/>
                <a:gd name="T3" fmla="*/ 193 h 387"/>
                <a:gd name="T4" fmla="*/ 194 w 387"/>
                <a:gd name="T5" fmla="*/ 0 h 387"/>
                <a:gd name="T6" fmla="*/ 387 w 387"/>
                <a:gd name="T7" fmla="*/ 193 h 387"/>
                <a:gd name="T8" fmla="*/ 194 w 387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387">
                  <a:moveTo>
                    <a:pt x="194" y="387"/>
                  </a:moveTo>
                  <a:lnTo>
                    <a:pt x="0" y="193"/>
                  </a:lnTo>
                  <a:lnTo>
                    <a:pt x="194" y="0"/>
                  </a:lnTo>
                  <a:lnTo>
                    <a:pt x="387" y="193"/>
                  </a:lnTo>
                  <a:lnTo>
                    <a:pt x="194" y="387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78">
              <a:extLst>
                <a:ext uri="{FF2B5EF4-FFF2-40B4-BE49-F238E27FC236}">
                  <a16:creationId xmlns:a16="http://schemas.microsoft.com/office/drawing/2014/main" id="{6DE3E620-A4CB-45DA-A128-42D01E561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7810" y="5886291"/>
              <a:ext cx="562776" cy="561734"/>
            </a:xfrm>
            <a:custGeom>
              <a:avLst/>
              <a:gdLst>
                <a:gd name="T0" fmla="*/ 269 w 540"/>
                <a:gd name="T1" fmla="*/ 539 h 539"/>
                <a:gd name="T2" fmla="*/ 0 w 540"/>
                <a:gd name="T3" fmla="*/ 269 h 539"/>
                <a:gd name="T4" fmla="*/ 269 w 540"/>
                <a:gd name="T5" fmla="*/ 0 h 539"/>
                <a:gd name="T6" fmla="*/ 540 w 540"/>
                <a:gd name="T7" fmla="*/ 269 h 539"/>
                <a:gd name="T8" fmla="*/ 269 w 540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539">
                  <a:moveTo>
                    <a:pt x="269" y="539"/>
                  </a:moveTo>
                  <a:lnTo>
                    <a:pt x="0" y="269"/>
                  </a:lnTo>
                  <a:lnTo>
                    <a:pt x="269" y="0"/>
                  </a:lnTo>
                  <a:lnTo>
                    <a:pt x="540" y="269"/>
                  </a:lnTo>
                  <a:lnTo>
                    <a:pt x="269" y="53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93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92994" y="2669023"/>
            <a:ext cx="205697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38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8446" y="2246014"/>
            <a:ext cx="2498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lang="en-US" altLang="zh-CN" sz="3600" b="1" i="1" dirty="0">
                <a:solidFill>
                  <a:srgbClr val="174096"/>
                </a:solidFill>
                <a:cs typeface="+mn-ea"/>
                <a:sym typeface="+mn-lt"/>
              </a:rPr>
              <a:t>THREE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7247" y="3034443"/>
            <a:ext cx="583659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6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353731" y="4202406"/>
            <a:ext cx="3382571" cy="0"/>
          </a:xfrm>
          <a:prstGeom prst="line">
            <a:avLst/>
          </a:prstGeom>
          <a:ln>
            <a:solidFill>
              <a:srgbClr val="17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60160" y="4435305"/>
            <a:ext cx="5118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Enter a text description related to the title here Enter a text description related to the title 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0411230" y="6088606"/>
            <a:ext cx="1139919" cy="1137215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1515606" y="6026938"/>
            <a:ext cx="731023" cy="729289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solidFill>
            <a:srgbClr val="A8CBF7"/>
          </a:solidFill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3FF8BE7-C3B4-4142-8F29-F53248796515}"/>
              </a:ext>
            </a:extLst>
          </p:cNvPr>
          <p:cNvSpPr txBox="1"/>
          <p:nvPr/>
        </p:nvSpPr>
        <p:spPr>
          <a:xfrm>
            <a:off x="10027161" y="350394"/>
            <a:ext cx="1721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YOUR LOGO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FEFECE7-6D03-4AA9-AC3C-5C469A7F0570}"/>
              </a:ext>
            </a:extLst>
          </p:cNvPr>
          <p:cNvSpPr/>
          <p:nvPr/>
        </p:nvSpPr>
        <p:spPr>
          <a:xfrm>
            <a:off x="9488060" y="337956"/>
            <a:ext cx="460800" cy="461665"/>
          </a:xfrm>
          <a:prstGeom prst="ellipse">
            <a:avLst/>
          </a:prstGeom>
          <a:solidFill>
            <a:srgbClr val="A8C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燕尾形 12">
            <a:extLst>
              <a:ext uri="{FF2B5EF4-FFF2-40B4-BE49-F238E27FC236}">
                <a16:creationId xmlns:a16="http://schemas.microsoft.com/office/drawing/2014/main" id="{0B20B0CE-E805-414E-AE3F-0C8CA13C0472}"/>
              </a:ext>
            </a:extLst>
          </p:cNvPr>
          <p:cNvSpPr/>
          <p:nvPr/>
        </p:nvSpPr>
        <p:spPr>
          <a:xfrm>
            <a:off x="9610058" y="470317"/>
            <a:ext cx="226219" cy="223838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710954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 animBg="1"/>
      <p:bldP spid="20" grpId="0" animBg="1"/>
      <p:bldP spid="23" grpId="0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9A28C564-C781-433D-95D2-F3FA01CA0DF1}"/>
              </a:ext>
            </a:extLst>
          </p:cNvPr>
          <p:cNvGrpSpPr/>
          <p:nvPr/>
        </p:nvGrpSpPr>
        <p:grpSpPr>
          <a:xfrm>
            <a:off x="4508335" y="2476753"/>
            <a:ext cx="3153029" cy="3153029"/>
            <a:chOff x="8389027" y="4661210"/>
            <a:chExt cx="7599597" cy="7599598"/>
          </a:xfrm>
        </p:grpSpPr>
        <p:sp>
          <p:nvSpPr>
            <p:cNvPr id="7" name="Shape 64">
              <a:extLst>
                <a:ext uri="{FF2B5EF4-FFF2-40B4-BE49-F238E27FC236}">
                  <a16:creationId xmlns:a16="http://schemas.microsoft.com/office/drawing/2014/main" id="{40695A3C-6987-4C25-9BAB-709CBA57481D}"/>
                </a:ext>
              </a:extLst>
            </p:cNvPr>
            <p:cNvSpPr/>
            <p:nvPr/>
          </p:nvSpPr>
          <p:spPr>
            <a:xfrm>
              <a:off x="10918304" y="4661210"/>
              <a:ext cx="2541040" cy="254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endParaRPr sz="1750" dirty="0">
                <a:cs typeface="+mn-ea"/>
                <a:sym typeface="+mn-lt"/>
              </a:endParaRPr>
            </a:p>
          </p:txBody>
        </p:sp>
        <p:sp>
          <p:nvSpPr>
            <p:cNvPr id="8" name="Shape 65">
              <a:extLst>
                <a:ext uri="{FF2B5EF4-FFF2-40B4-BE49-F238E27FC236}">
                  <a16:creationId xmlns:a16="http://schemas.microsoft.com/office/drawing/2014/main" id="{0B594058-8B3D-4B4B-B153-57F267A87D07}"/>
                </a:ext>
              </a:extLst>
            </p:cNvPr>
            <p:cNvSpPr/>
            <p:nvPr/>
          </p:nvSpPr>
          <p:spPr>
            <a:xfrm>
              <a:off x="10918304" y="9719767"/>
              <a:ext cx="2541040" cy="254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endParaRPr sz="1750" dirty="0">
                <a:cs typeface="+mn-ea"/>
                <a:sym typeface="+mn-lt"/>
              </a:endParaRPr>
            </a:p>
          </p:txBody>
        </p:sp>
        <p:sp>
          <p:nvSpPr>
            <p:cNvPr id="9" name="Shape 66">
              <a:extLst>
                <a:ext uri="{FF2B5EF4-FFF2-40B4-BE49-F238E27FC236}">
                  <a16:creationId xmlns:a16="http://schemas.microsoft.com/office/drawing/2014/main" id="{DBF00C1F-2CD6-45AF-96A0-6FC2F3AF44B8}"/>
                </a:ext>
              </a:extLst>
            </p:cNvPr>
            <p:cNvSpPr/>
            <p:nvPr/>
          </p:nvSpPr>
          <p:spPr>
            <a:xfrm>
              <a:off x="13447583" y="7190488"/>
              <a:ext cx="2541041" cy="2541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ubicBezTo>
                    <a:pt x="20639" y="6724"/>
                    <a:pt x="20639" y="12954"/>
                    <a:pt x="16796" y="16796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endParaRPr sz="1750" dirty="0">
                <a:cs typeface="+mn-ea"/>
                <a:sym typeface="+mn-lt"/>
              </a:endParaRPr>
            </a:p>
          </p:txBody>
        </p:sp>
        <p:sp>
          <p:nvSpPr>
            <p:cNvPr id="10" name="Shape 67">
              <a:extLst>
                <a:ext uri="{FF2B5EF4-FFF2-40B4-BE49-F238E27FC236}">
                  <a16:creationId xmlns:a16="http://schemas.microsoft.com/office/drawing/2014/main" id="{EA0C19FA-4559-4D58-B2A0-E309CBDCF084}"/>
                </a:ext>
              </a:extLst>
            </p:cNvPr>
            <p:cNvSpPr/>
            <p:nvPr/>
          </p:nvSpPr>
          <p:spPr>
            <a:xfrm>
              <a:off x="8389027" y="7190487"/>
              <a:ext cx="2541041" cy="254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ubicBezTo>
                    <a:pt x="20639" y="6724"/>
                    <a:pt x="20639" y="12954"/>
                    <a:pt x="16796" y="16796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endParaRPr sz="1750" dirty="0">
                <a:cs typeface="+mn-ea"/>
                <a:sym typeface="+mn-lt"/>
              </a:endParaRPr>
            </a:p>
          </p:txBody>
        </p:sp>
        <p:sp>
          <p:nvSpPr>
            <p:cNvPr id="11" name="Shape 69">
              <a:extLst>
                <a:ext uri="{FF2B5EF4-FFF2-40B4-BE49-F238E27FC236}">
                  <a16:creationId xmlns:a16="http://schemas.microsoft.com/office/drawing/2014/main" id="{1AFB570B-CCA3-43B3-9178-C32DE46CB77F}"/>
                </a:ext>
              </a:extLst>
            </p:cNvPr>
            <p:cNvSpPr/>
            <p:nvPr/>
          </p:nvSpPr>
          <p:spPr>
            <a:xfrm rot="10800000">
              <a:off x="13786093" y="6287299"/>
              <a:ext cx="590650" cy="627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8629" y="14217"/>
                    <a:pt x="21600" y="21600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 cap="flat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1000">
                <a:cs typeface="+mn-ea"/>
                <a:sym typeface="+mn-lt"/>
              </a:endParaRPr>
            </a:p>
          </p:txBody>
        </p:sp>
        <p:sp>
          <p:nvSpPr>
            <p:cNvPr id="12" name="Shape 70">
              <a:extLst>
                <a:ext uri="{FF2B5EF4-FFF2-40B4-BE49-F238E27FC236}">
                  <a16:creationId xmlns:a16="http://schemas.microsoft.com/office/drawing/2014/main" id="{812FE3D4-E58E-4353-B0DD-16987930CAE4}"/>
                </a:ext>
              </a:extLst>
            </p:cNvPr>
            <p:cNvSpPr/>
            <p:nvPr/>
          </p:nvSpPr>
          <p:spPr>
            <a:xfrm rot="16200000">
              <a:off x="13753605" y="10039999"/>
              <a:ext cx="590653" cy="627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8629" y="14217"/>
                    <a:pt x="21600" y="21600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 cap="flat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1000">
                <a:cs typeface="+mn-ea"/>
                <a:sym typeface="+mn-lt"/>
              </a:endParaRPr>
            </a:p>
          </p:txBody>
        </p:sp>
        <p:sp>
          <p:nvSpPr>
            <p:cNvPr id="13" name="Shape 71">
              <a:extLst>
                <a:ext uri="{FF2B5EF4-FFF2-40B4-BE49-F238E27FC236}">
                  <a16:creationId xmlns:a16="http://schemas.microsoft.com/office/drawing/2014/main" id="{45EB3895-BC11-49EE-993B-5706006D92EC}"/>
                </a:ext>
              </a:extLst>
            </p:cNvPr>
            <p:cNvSpPr/>
            <p:nvPr/>
          </p:nvSpPr>
          <p:spPr>
            <a:xfrm>
              <a:off x="10000908" y="10007512"/>
              <a:ext cx="590650" cy="627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8629" y="14217"/>
                    <a:pt x="21600" y="21600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 cap="flat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1000">
                <a:cs typeface="+mn-ea"/>
                <a:sym typeface="+mn-lt"/>
              </a:endParaRPr>
            </a:p>
          </p:txBody>
        </p:sp>
        <p:sp>
          <p:nvSpPr>
            <p:cNvPr id="14" name="Shape 72">
              <a:extLst>
                <a:ext uri="{FF2B5EF4-FFF2-40B4-BE49-F238E27FC236}">
                  <a16:creationId xmlns:a16="http://schemas.microsoft.com/office/drawing/2014/main" id="{7E999FD8-C343-4340-B050-365943FE6B87}"/>
                </a:ext>
              </a:extLst>
            </p:cNvPr>
            <p:cNvSpPr/>
            <p:nvPr/>
          </p:nvSpPr>
          <p:spPr>
            <a:xfrm rot="5400000">
              <a:off x="10033394" y="6254811"/>
              <a:ext cx="590651" cy="627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8629" y="14217"/>
                    <a:pt x="21600" y="21600"/>
                  </a:cubicBezTo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 cap="flat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1000">
                <a:cs typeface="+mn-ea"/>
                <a:sym typeface="+mn-lt"/>
              </a:endParaRPr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AB62D140-D313-4BDE-856B-48ECAD143B34}"/>
              </a:ext>
            </a:extLst>
          </p:cNvPr>
          <p:cNvSpPr txBox="1"/>
          <p:nvPr/>
        </p:nvSpPr>
        <p:spPr>
          <a:xfrm>
            <a:off x="4436204" y="1306561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请您在此处输入相关小标题</a:t>
            </a:r>
          </a:p>
        </p:txBody>
      </p:sp>
      <p:sp>
        <p:nvSpPr>
          <p:cNvPr id="16" name="TextBox 33">
            <a:extLst>
              <a:ext uri="{FF2B5EF4-FFF2-40B4-BE49-F238E27FC236}">
                <a16:creationId xmlns:a16="http://schemas.microsoft.com/office/drawing/2014/main" id="{92991BD7-9C42-4E95-B931-F57F85CC3F5A}"/>
              </a:ext>
            </a:extLst>
          </p:cNvPr>
          <p:cNvSpPr txBox="1"/>
          <p:nvPr/>
        </p:nvSpPr>
        <p:spPr>
          <a:xfrm>
            <a:off x="7907037" y="3798877"/>
            <a:ext cx="3199143" cy="6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TextBox 34">
            <a:extLst>
              <a:ext uri="{FF2B5EF4-FFF2-40B4-BE49-F238E27FC236}">
                <a16:creationId xmlns:a16="http://schemas.microsoft.com/office/drawing/2014/main" id="{DB4F1965-841D-436D-9F4D-00E4D9CEE528}"/>
              </a:ext>
            </a:extLst>
          </p:cNvPr>
          <p:cNvSpPr txBox="1"/>
          <p:nvPr/>
        </p:nvSpPr>
        <p:spPr>
          <a:xfrm>
            <a:off x="910454" y="3568045"/>
            <a:ext cx="3176842" cy="6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TextBox 35">
            <a:extLst>
              <a:ext uri="{FF2B5EF4-FFF2-40B4-BE49-F238E27FC236}">
                <a16:creationId xmlns:a16="http://schemas.microsoft.com/office/drawing/2014/main" id="{DC860E67-9C34-4AED-B7C5-517BF738F3E9}"/>
              </a:ext>
            </a:extLst>
          </p:cNvPr>
          <p:cNvSpPr txBox="1"/>
          <p:nvPr/>
        </p:nvSpPr>
        <p:spPr>
          <a:xfrm>
            <a:off x="2245310" y="5398947"/>
            <a:ext cx="3176842" cy="6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TextBox 36">
            <a:extLst>
              <a:ext uri="{FF2B5EF4-FFF2-40B4-BE49-F238E27FC236}">
                <a16:creationId xmlns:a16="http://schemas.microsoft.com/office/drawing/2014/main" id="{5825A8A8-B94C-4F03-BEE2-3DD42930DA06}"/>
              </a:ext>
            </a:extLst>
          </p:cNvPr>
          <p:cNvSpPr txBox="1"/>
          <p:nvPr/>
        </p:nvSpPr>
        <p:spPr>
          <a:xfrm>
            <a:off x="7192808" y="2385570"/>
            <a:ext cx="3176842" cy="6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iconfont-11432-4397104">
            <a:extLst>
              <a:ext uri="{FF2B5EF4-FFF2-40B4-BE49-F238E27FC236}">
                <a16:creationId xmlns:a16="http://schemas.microsoft.com/office/drawing/2014/main" id="{461D5100-82AA-4343-BD67-71E2D0280900}"/>
              </a:ext>
            </a:extLst>
          </p:cNvPr>
          <p:cNvSpPr>
            <a:spLocks noChangeAspect="1"/>
          </p:cNvSpPr>
          <p:nvPr/>
        </p:nvSpPr>
        <p:spPr>
          <a:xfrm>
            <a:off x="5943738" y="2851682"/>
            <a:ext cx="304523" cy="328008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verified-commercial-list_57632">
            <a:extLst>
              <a:ext uri="{FF2B5EF4-FFF2-40B4-BE49-F238E27FC236}">
                <a16:creationId xmlns:a16="http://schemas.microsoft.com/office/drawing/2014/main" id="{6C7CAFB0-C1E3-4306-897E-72F105B73A77}"/>
              </a:ext>
            </a:extLst>
          </p:cNvPr>
          <p:cNvSpPr>
            <a:spLocks noChangeAspect="1"/>
          </p:cNvSpPr>
          <p:nvPr/>
        </p:nvSpPr>
        <p:spPr>
          <a:xfrm>
            <a:off x="6998639" y="3918463"/>
            <a:ext cx="297261" cy="344761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list-menu_16051">
            <a:extLst>
              <a:ext uri="{FF2B5EF4-FFF2-40B4-BE49-F238E27FC236}">
                <a16:creationId xmlns:a16="http://schemas.microsoft.com/office/drawing/2014/main" id="{8A217393-4162-4F3E-A4B0-5BFF043BE985}"/>
              </a:ext>
            </a:extLst>
          </p:cNvPr>
          <p:cNvSpPr>
            <a:spLocks noChangeAspect="1"/>
          </p:cNvSpPr>
          <p:nvPr/>
        </p:nvSpPr>
        <p:spPr>
          <a:xfrm>
            <a:off x="5931212" y="4959411"/>
            <a:ext cx="328774" cy="328279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iconfont-11420-3513168">
            <a:extLst>
              <a:ext uri="{FF2B5EF4-FFF2-40B4-BE49-F238E27FC236}">
                <a16:creationId xmlns:a16="http://schemas.microsoft.com/office/drawing/2014/main" id="{4F6DAF60-E012-42EE-B870-786FF2F03E40}"/>
              </a:ext>
            </a:extLst>
          </p:cNvPr>
          <p:cNvSpPr>
            <a:spLocks noChangeAspect="1"/>
          </p:cNvSpPr>
          <p:nvPr/>
        </p:nvSpPr>
        <p:spPr>
          <a:xfrm>
            <a:off x="4901491" y="3919290"/>
            <a:ext cx="293002" cy="293002"/>
          </a:xfrm>
          <a:custGeom>
            <a:avLst/>
            <a:gdLst>
              <a:gd name="T0" fmla="*/ 11886 w 12800"/>
              <a:gd name="T1" fmla="*/ 914 h 12800"/>
              <a:gd name="T2" fmla="*/ 11886 w 12800"/>
              <a:gd name="T3" fmla="*/ 2743 h 12800"/>
              <a:gd name="T4" fmla="*/ 914 w 12800"/>
              <a:gd name="T5" fmla="*/ 2743 h 12800"/>
              <a:gd name="T6" fmla="*/ 914 w 12800"/>
              <a:gd name="T7" fmla="*/ 914 h 12800"/>
              <a:gd name="T8" fmla="*/ 11886 w 12800"/>
              <a:gd name="T9" fmla="*/ 914 h 12800"/>
              <a:gd name="T10" fmla="*/ 11886 w 12800"/>
              <a:gd name="T11" fmla="*/ 0 h 12800"/>
              <a:gd name="T12" fmla="*/ 914 w 12800"/>
              <a:gd name="T13" fmla="*/ 0 h 12800"/>
              <a:gd name="T14" fmla="*/ 0 w 12800"/>
              <a:gd name="T15" fmla="*/ 914 h 12800"/>
              <a:gd name="T16" fmla="*/ 0 w 12800"/>
              <a:gd name="T17" fmla="*/ 2743 h 12800"/>
              <a:gd name="T18" fmla="*/ 914 w 12800"/>
              <a:gd name="T19" fmla="*/ 3657 h 12800"/>
              <a:gd name="T20" fmla="*/ 11886 w 12800"/>
              <a:gd name="T21" fmla="*/ 3657 h 12800"/>
              <a:gd name="T22" fmla="*/ 12800 w 12800"/>
              <a:gd name="T23" fmla="*/ 2743 h 12800"/>
              <a:gd name="T24" fmla="*/ 12800 w 12800"/>
              <a:gd name="T25" fmla="*/ 914 h 12800"/>
              <a:gd name="T26" fmla="*/ 11886 w 12800"/>
              <a:gd name="T27" fmla="*/ 0 h 12800"/>
              <a:gd name="T28" fmla="*/ 11886 w 12800"/>
              <a:gd name="T29" fmla="*/ 5486 h 12800"/>
              <a:gd name="T30" fmla="*/ 11886 w 12800"/>
              <a:gd name="T31" fmla="*/ 7314 h 12800"/>
              <a:gd name="T32" fmla="*/ 914 w 12800"/>
              <a:gd name="T33" fmla="*/ 7314 h 12800"/>
              <a:gd name="T34" fmla="*/ 914 w 12800"/>
              <a:gd name="T35" fmla="*/ 5486 h 12800"/>
              <a:gd name="T36" fmla="*/ 11886 w 12800"/>
              <a:gd name="T37" fmla="*/ 5486 h 12800"/>
              <a:gd name="T38" fmla="*/ 11886 w 12800"/>
              <a:gd name="T39" fmla="*/ 4571 h 12800"/>
              <a:gd name="T40" fmla="*/ 914 w 12800"/>
              <a:gd name="T41" fmla="*/ 4571 h 12800"/>
              <a:gd name="T42" fmla="*/ 0 w 12800"/>
              <a:gd name="T43" fmla="*/ 5486 h 12800"/>
              <a:gd name="T44" fmla="*/ 0 w 12800"/>
              <a:gd name="T45" fmla="*/ 7314 h 12800"/>
              <a:gd name="T46" fmla="*/ 914 w 12800"/>
              <a:gd name="T47" fmla="*/ 8229 h 12800"/>
              <a:gd name="T48" fmla="*/ 11886 w 12800"/>
              <a:gd name="T49" fmla="*/ 8229 h 12800"/>
              <a:gd name="T50" fmla="*/ 12800 w 12800"/>
              <a:gd name="T51" fmla="*/ 7314 h 12800"/>
              <a:gd name="T52" fmla="*/ 12800 w 12800"/>
              <a:gd name="T53" fmla="*/ 5486 h 12800"/>
              <a:gd name="T54" fmla="*/ 11886 w 12800"/>
              <a:gd name="T55" fmla="*/ 4571 h 12800"/>
              <a:gd name="T56" fmla="*/ 11886 w 12800"/>
              <a:gd name="T57" fmla="*/ 10057 h 12800"/>
              <a:gd name="T58" fmla="*/ 11886 w 12800"/>
              <a:gd name="T59" fmla="*/ 11886 h 12800"/>
              <a:gd name="T60" fmla="*/ 914 w 12800"/>
              <a:gd name="T61" fmla="*/ 11886 h 12800"/>
              <a:gd name="T62" fmla="*/ 914 w 12800"/>
              <a:gd name="T63" fmla="*/ 10057 h 12800"/>
              <a:gd name="T64" fmla="*/ 11886 w 12800"/>
              <a:gd name="T65" fmla="*/ 10057 h 12800"/>
              <a:gd name="T66" fmla="*/ 11886 w 12800"/>
              <a:gd name="T67" fmla="*/ 9143 h 12800"/>
              <a:gd name="T68" fmla="*/ 914 w 12800"/>
              <a:gd name="T69" fmla="*/ 9143 h 12800"/>
              <a:gd name="T70" fmla="*/ 0 w 12800"/>
              <a:gd name="T71" fmla="*/ 10057 h 12800"/>
              <a:gd name="T72" fmla="*/ 0 w 12800"/>
              <a:gd name="T73" fmla="*/ 11886 h 12800"/>
              <a:gd name="T74" fmla="*/ 914 w 12800"/>
              <a:gd name="T75" fmla="*/ 12800 h 12800"/>
              <a:gd name="T76" fmla="*/ 11886 w 12800"/>
              <a:gd name="T77" fmla="*/ 12800 h 12800"/>
              <a:gd name="T78" fmla="*/ 12800 w 12800"/>
              <a:gd name="T79" fmla="*/ 11886 h 12800"/>
              <a:gd name="T80" fmla="*/ 12800 w 12800"/>
              <a:gd name="T81" fmla="*/ 10057 h 12800"/>
              <a:gd name="T82" fmla="*/ 11886 w 12800"/>
              <a:gd name="T83" fmla="*/ 9143 h 12800"/>
              <a:gd name="T84" fmla="*/ 2286 w 12800"/>
              <a:gd name="T85" fmla="*/ 1371 h 12800"/>
              <a:gd name="T86" fmla="*/ 2743 w 12800"/>
              <a:gd name="T87" fmla="*/ 1829 h 12800"/>
              <a:gd name="T88" fmla="*/ 2286 w 12800"/>
              <a:gd name="T89" fmla="*/ 2286 h 12800"/>
              <a:gd name="T90" fmla="*/ 1829 w 12800"/>
              <a:gd name="T91" fmla="*/ 1829 h 12800"/>
              <a:gd name="T92" fmla="*/ 2286 w 12800"/>
              <a:gd name="T93" fmla="*/ 1371 h 12800"/>
              <a:gd name="T94" fmla="*/ 2286 w 12800"/>
              <a:gd name="T95" fmla="*/ 5943 h 12800"/>
              <a:gd name="T96" fmla="*/ 2743 w 12800"/>
              <a:gd name="T97" fmla="*/ 6400 h 12800"/>
              <a:gd name="T98" fmla="*/ 2286 w 12800"/>
              <a:gd name="T99" fmla="*/ 6857 h 12800"/>
              <a:gd name="T100" fmla="*/ 1829 w 12800"/>
              <a:gd name="T101" fmla="*/ 6400 h 12800"/>
              <a:gd name="T102" fmla="*/ 2286 w 12800"/>
              <a:gd name="T103" fmla="*/ 5943 h 12800"/>
              <a:gd name="T104" fmla="*/ 2286 w 12800"/>
              <a:gd name="T105" fmla="*/ 10514 h 12800"/>
              <a:gd name="T106" fmla="*/ 4114 w 12800"/>
              <a:gd name="T107" fmla="*/ 10514 h 12800"/>
              <a:gd name="T108" fmla="*/ 4571 w 12800"/>
              <a:gd name="T109" fmla="*/ 10971 h 12800"/>
              <a:gd name="T110" fmla="*/ 4114 w 12800"/>
              <a:gd name="T111" fmla="*/ 11429 h 12800"/>
              <a:gd name="T112" fmla="*/ 2286 w 12800"/>
              <a:gd name="T113" fmla="*/ 11429 h 12800"/>
              <a:gd name="T114" fmla="*/ 1829 w 12800"/>
              <a:gd name="T115" fmla="*/ 10971 h 12800"/>
              <a:gd name="T116" fmla="*/ 2286 w 12800"/>
              <a:gd name="T117" fmla="*/ 105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00" h="12800">
                <a:moveTo>
                  <a:pt x="11886" y="914"/>
                </a:moveTo>
                <a:lnTo>
                  <a:pt x="11886" y="2743"/>
                </a:lnTo>
                <a:lnTo>
                  <a:pt x="914" y="2743"/>
                </a:lnTo>
                <a:lnTo>
                  <a:pt x="914" y="914"/>
                </a:lnTo>
                <a:lnTo>
                  <a:pt x="11886" y="914"/>
                </a:lnTo>
                <a:close/>
                <a:moveTo>
                  <a:pt x="11886" y="0"/>
                </a:moveTo>
                <a:lnTo>
                  <a:pt x="914" y="0"/>
                </a:lnTo>
                <a:cubicBezTo>
                  <a:pt x="366" y="0"/>
                  <a:pt x="0" y="366"/>
                  <a:pt x="0" y="914"/>
                </a:cubicBezTo>
                <a:lnTo>
                  <a:pt x="0" y="2743"/>
                </a:lnTo>
                <a:cubicBezTo>
                  <a:pt x="0" y="3291"/>
                  <a:pt x="366" y="3657"/>
                  <a:pt x="914" y="3657"/>
                </a:cubicBezTo>
                <a:lnTo>
                  <a:pt x="11886" y="3657"/>
                </a:lnTo>
                <a:cubicBezTo>
                  <a:pt x="12434" y="3657"/>
                  <a:pt x="12800" y="3291"/>
                  <a:pt x="12800" y="2743"/>
                </a:cubicBezTo>
                <a:lnTo>
                  <a:pt x="12800" y="914"/>
                </a:lnTo>
                <a:cubicBezTo>
                  <a:pt x="12800" y="366"/>
                  <a:pt x="12434" y="0"/>
                  <a:pt x="11886" y="0"/>
                </a:cubicBezTo>
                <a:close/>
                <a:moveTo>
                  <a:pt x="11886" y="5486"/>
                </a:moveTo>
                <a:lnTo>
                  <a:pt x="11886" y="7314"/>
                </a:lnTo>
                <a:lnTo>
                  <a:pt x="914" y="7314"/>
                </a:lnTo>
                <a:lnTo>
                  <a:pt x="914" y="5486"/>
                </a:lnTo>
                <a:lnTo>
                  <a:pt x="11886" y="5486"/>
                </a:lnTo>
                <a:close/>
                <a:moveTo>
                  <a:pt x="11886" y="4571"/>
                </a:moveTo>
                <a:lnTo>
                  <a:pt x="914" y="4571"/>
                </a:lnTo>
                <a:cubicBezTo>
                  <a:pt x="366" y="4571"/>
                  <a:pt x="0" y="4937"/>
                  <a:pt x="0" y="5486"/>
                </a:cubicBezTo>
                <a:lnTo>
                  <a:pt x="0" y="7314"/>
                </a:lnTo>
                <a:cubicBezTo>
                  <a:pt x="0" y="7863"/>
                  <a:pt x="366" y="8229"/>
                  <a:pt x="914" y="8229"/>
                </a:cubicBezTo>
                <a:lnTo>
                  <a:pt x="11886" y="8229"/>
                </a:lnTo>
                <a:cubicBezTo>
                  <a:pt x="12434" y="8229"/>
                  <a:pt x="12800" y="7863"/>
                  <a:pt x="12800" y="7314"/>
                </a:cubicBezTo>
                <a:lnTo>
                  <a:pt x="12800" y="5486"/>
                </a:lnTo>
                <a:cubicBezTo>
                  <a:pt x="12800" y="4937"/>
                  <a:pt x="12434" y="4571"/>
                  <a:pt x="11886" y="4571"/>
                </a:cubicBezTo>
                <a:close/>
                <a:moveTo>
                  <a:pt x="11886" y="10057"/>
                </a:moveTo>
                <a:lnTo>
                  <a:pt x="11886" y="11886"/>
                </a:lnTo>
                <a:lnTo>
                  <a:pt x="914" y="11886"/>
                </a:lnTo>
                <a:lnTo>
                  <a:pt x="914" y="10057"/>
                </a:lnTo>
                <a:lnTo>
                  <a:pt x="11886" y="10057"/>
                </a:lnTo>
                <a:close/>
                <a:moveTo>
                  <a:pt x="11886" y="9143"/>
                </a:moveTo>
                <a:lnTo>
                  <a:pt x="914" y="9143"/>
                </a:lnTo>
                <a:cubicBezTo>
                  <a:pt x="366" y="9143"/>
                  <a:pt x="0" y="9509"/>
                  <a:pt x="0" y="10057"/>
                </a:cubicBezTo>
                <a:lnTo>
                  <a:pt x="0" y="11886"/>
                </a:lnTo>
                <a:cubicBezTo>
                  <a:pt x="0" y="12434"/>
                  <a:pt x="366" y="12800"/>
                  <a:pt x="914" y="12800"/>
                </a:cubicBezTo>
                <a:lnTo>
                  <a:pt x="11886" y="12800"/>
                </a:lnTo>
                <a:cubicBezTo>
                  <a:pt x="12434" y="12800"/>
                  <a:pt x="12800" y="12434"/>
                  <a:pt x="12800" y="11886"/>
                </a:cubicBezTo>
                <a:lnTo>
                  <a:pt x="12800" y="10057"/>
                </a:lnTo>
                <a:cubicBezTo>
                  <a:pt x="12800" y="9509"/>
                  <a:pt x="12434" y="9143"/>
                  <a:pt x="11886" y="9143"/>
                </a:cubicBezTo>
                <a:close/>
                <a:moveTo>
                  <a:pt x="2286" y="1371"/>
                </a:moveTo>
                <a:cubicBezTo>
                  <a:pt x="2560" y="1371"/>
                  <a:pt x="2743" y="1554"/>
                  <a:pt x="2743" y="1829"/>
                </a:cubicBezTo>
                <a:cubicBezTo>
                  <a:pt x="2743" y="2103"/>
                  <a:pt x="2560" y="2286"/>
                  <a:pt x="2286" y="2286"/>
                </a:cubicBezTo>
                <a:cubicBezTo>
                  <a:pt x="2011" y="2286"/>
                  <a:pt x="1829" y="2103"/>
                  <a:pt x="1829" y="1829"/>
                </a:cubicBezTo>
                <a:cubicBezTo>
                  <a:pt x="1829" y="1554"/>
                  <a:pt x="2011" y="1371"/>
                  <a:pt x="2286" y="1371"/>
                </a:cubicBezTo>
                <a:close/>
                <a:moveTo>
                  <a:pt x="2286" y="5943"/>
                </a:moveTo>
                <a:cubicBezTo>
                  <a:pt x="2560" y="5943"/>
                  <a:pt x="2743" y="6126"/>
                  <a:pt x="2743" y="6400"/>
                </a:cubicBezTo>
                <a:cubicBezTo>
                  <a:pt x="2743" y="6674"/>
                  <a:pt x="2560" y="6857"/>
                  <a:pt x="2286" y="6857"/>
                </a:cubicBezTo>
                <a:cubicBezTo>
                  <a:pt x="2011" y="6857"/>
                  <a:pt x="1829" y="6674"/>
                  <a:pt x="1829" y="6400"/>
                </a:cubicBezTo>
                <a:cubicBezTo>
                  <a:pt x="1829" y="6126"/>
                  <a:pt x="2011" y="5943"/>
                  <a:pt x="2286" y="5943"/>
                </a:cubicBezTo>
                <a:close/>
                <a:moveTo>
                  <a:pt x="2286" y="10514"/>
                </a:moveTo>
                <a:lnTo>
                  <a:pt x="4114" y="10514"/>
                </a:lnTo>
                <a:cubicBezTo>
                  <a:pt x="4389" y="10514"/>
                  <a:pt x="4571" y="10697"/>
                  <a:pt x="4571" y="10971"/>
                </a:cubicBezTo>
                <a:cubicBezTo>
                  <a:pt x="4571" y="11246"/>
                  <a:pt x="4389" y="11429"/>
                  <a:pt x="4114" y="11429"/>
                </a:cubicBezTo>
                <a:lnTo>
                  <a:pt x="2286" y="11429"/>
                </a:lnTo>
                <a:cubicBezTo>
                  <a:pt x="2011" y="11429"/>
                  <a:pt x="1829" y="11246"/>
                  <a:pt x="1829" y="10971"/>
                </a:cubicBezTo>
                <a:cubicBezTo>
                  <a:pt x="1829" y="10697"/>
                  <a:pt x="2011" y="10514"/>
                  <a:pt x="2286" y="105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054E7FD-5EB6-4C1E-9E93-182BA43C992F}"/>
              </a:ext>
            </a:extLst>
          </p:cNvPr>
          <p:cNvSpPr/>
          <p:nvPr/>
        </p:nvSpPr>
        <p:spPr>
          <a:xfrm>
            <a:off x="932665" y="319051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B84D45A-5F0B-4BEC-A5E0-3C8450F3039D}"/>
              </a:ext>
            </a:extLst>
          </p:cNvPr>
          <p:cNvSpPr/>
          <p:nvPr/>
        </p:nvSpPr>
        <p:spPr>
          <a:xfrm>
            <a:off x="2245310" y="504815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3BFF104-9B1A-42A3-AAB6-0C5443DF252E}"/>
              </a:ext>
            </a:extLst>
          </p:cNvPr>
          <p:cNvSpPr/>
          <p:nvPr/>
        </p:nvSpPr>
        <p:spPr>
          <a:xfrm>
            <a:off x="7907037" y="342900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DB76A71-8919-464A-B6F4-7282A8071913}"/>
              </a:ext>
            </a:extLst>
          </p:cNvPr>
          <p:cNvSpPr/>
          <p:nvPr/>
        </p:nvSpPr>
        <p:spPr>
          <a:xfrm>
            <a:off x="7192808" y="199073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740267516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C680D775-63A5-4DD8-803A-052DE1F77E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98" b="23544"/>
          <a:stretch/>
        </p:blipFill>
        <p:spPr>
          <a:xfrm>
            <a:off x="0" y="2621146"/>
            <a:ext cx="12192000" cy="2151837"/>
          </a:xfrm>
          <a:prstGeom prst="rect">
            <a:avLst/>
          </a:prstGeom>
        </p:spPr>
      </p:pic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íṧļiḑé">
            <a:extLst>
              <a:ext uri="{FF2B5EF4-FFF2-40B4-BE49-F238E27FC236}">
                <a16:creationId xmlns:a16="http://schemas.microsoft.com/office/drawing/2014/main" id="{B0033596-DC1F-4517-9D15-386C8E3F7932}"/>
              </a:ext>
            </a:extLst>
          </p:cNvPr>
          <p:cNvSpPr/>
          <p:nvPr/>
        </p:nvSpPr>
        <p:spPr>
          <a:xfrm>
            <a:off x="1277602" y="1677027"/>
            <a:ext cx="4732880" cy="50928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请您在此处输入相关小标题</a:t>
            </a:r>
          </a:p>
        </p:txBody>
      </p:sp>
      <p:sp>
        <p:nvSpPr>
          <p:cNvPr id="8" name="iṩ1îde">
            <a:extLst>
              <a:ext uri="{FF2B5EF4-FFF2-40B4-BE49-F238E27FC236}">
                <a16:creationId xmlns:a16="http://schemas.microsoft.com/office/drawing/2014/main" id="{4FC8C6D4-38AF-4EF3-A07F-8E6CC5F68EFA}"/>
              </a:ext>
            </a:extLst>
          </p:cNvPr>
          <p:cNvSpPr/>
          <p:nvPr/>
        </p:nvSpPr>
        <p:spPr>
          <a:xfrm>
            <a:off x="8260348" y="1775141"/>
            <a:ext cx="2151837" cy="2151837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0" scaled="1"/>
          </a:gradFill>
          <a:ln w="1905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íśḷïḓê">
            <a:extLst>
              <a:ext uri="{FF2B5EF4-FFF2-40B4-BE49-F238E27FC236}">
                <a16:creationId xmlns:a16="http://schemas.microsoft.com/office/drawing/2014/main" id="{E7935067-FA1C-45FA-92E4-7DBFED3F2C6D}"/>
              </a:ext>
            </a:extLst>
          </p:cNvPr>
          <p:cNvSpPr/>
          <p:nvPr/>
        </p:nvSpPr>
        <p:spPr>
          <a:xfrm>
            <a:off x="1277602" y="4491772"/>
            <a:ext cx="571865" cy="571865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0" scaled="1"/>
          </a:gradFill>
          <a:ln w="1905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i$1ïde">
            <a:extLst>
              <a:ext uri="{FF2B5EF4-FFF2-40B4-BE49-F238E27FC236}">
                <a16:creationId xmlns:a16="http://schemas.microsoft.com/office/drawing/2014/main" id="{E6F1B166-5509-407A-B26C-F2371568FEA6}"/>
              </a:ext>
            </a:extLst>
          </p:cNvPr>
          <p:cNvSpPr/>
          <p:nvPr/>
        </p:nvSpPr>
        <p:spPr>
          <a:xfrm>
            <a:off x="4126687" y="4491771"/>
            <a:ext cx="571865" cy="571865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0" scaled="1"/>
          </a:gradFill>
          <a:ln w="1905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íṣ1íḑê">
            <a:extLst>
              <a:ext uri="{FF2B5EF4-FFF2-40B4-BE49-F238E27FC236}">
                <a16:creationId xmlns:a16="http://schemas.microsoft.com/office/drawing/2014/main" id="{99E2C368-CF6C-410E-B6AA-B4F1DC1A5758}"/>
              </a:ext>
            </a:extLst>
          </p:cNvPr>
          <p:cNvSpPr/>
          <p:nvPr/>
        </p:nvSpPr>
        <p:spPr>
          <a:xfrm flipH="1">
            <a:off x="6975773" y="4491770"/>
            <a:ext cx="571865" cy="571865"/>
          </a:xfrm>
          <a:prstGeom prst="ellips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0" scaled="1"/>
          </a:gradFill>
          <a:ln w="1905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iṣľíḓê">
            <a:extLst>
              <a:ext uri="{FF2B5EF4-FFF2-40B4-BE49-F238E27FC236}">
                <a16:creationId xmlns:a16="http://schemas.microsoft.com/office/drawing/2014/main" id="{6A46EFB9-7956-4201-8301-13F23DB6259D}"/>
              </a:ext>
            </a:extLst>
          </p:cNvPr>
          <p:cNvSpPr txBox="1"/>
          <p:nvPr/>
        </p:nvSpPr>
        <p:spPr>
          <a:xfrm>
            <a:off x="1277602" y="515908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5" name="ïŝlíḓè">
            <a:extLst>
              <a:ext uri="{FF2B5EF4-FFF2-40B4-BE49-F238E27FC236}">
                <a16:creationId xmlns:a16="http://schemas.microsoft.com/office/drawing/2014/main" id="{8A1F3985-A45B-493C-AFA2-DFC308C8F447}"/>
              </a:ext>
            </a:extLst>
          </p:cNvPr>
          <p:cNvSpPr txBox="1"/>
          <p:nvPr/>
        </p:nvSpPr>
        <p:spPr>
          <a:xfrm>
            <a:off x="1277602" y="5559316"/>
            <a:ext cx="1953452" cy="741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íṥlîḓé">
            <a:extLst>
              <a:ext uri="{FF2B5EF4-FFF2-40B4-BE49-F238E27FC236}">
                <a16:creationId xmlns:a16="http://schemas.microsoft.com/office/drawing/2014/main" id="{F72A1831-A389-4EBD-9FD2-032255668005}"/>
              </a:ext>
            </a:extLst>
          </p:cNvPr>
          <p:cNvSpPr txBox="1"/>
          <p:nvPr/>
        </p:nvSpPr>
        <p:spPr>
          <a:xfrm>
            <a:off x="4126687" y="515908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333333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7" name="ïṧlïḍé">
            <a:extLst>
              <a:ext uri="{FF2B5EF4-FFF2-40B4-BE49-F238E27FC236}">
                <a16:creationId xmlns:a16="http://schemas.microsoft.com/office/drawing/2014/main" id="{71D9616D-6388-4F1D-92C4-33956FB99E5B}"/>
              </a:ext>
            </a:extLst>
          </p:cNvPr>
          <p:cNvSpPr txBox="1"/>
          <p:nvPr/>
        </p:nvSpPr>
        <p:spPr>
          <a:xfrm>
            <a:off x="4126687" y="5559316"/>
            <a:ext cx="1953452" cy="741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íšļíḋe">
            <a:extLst>
              <a:ext uri="{FF2B5EF4-FFF2-40B4-BE49-F238E27FC236}">
                <a16:creationId xmlns:a16="http://schemas.microsoft.com/office/drawing/2014/main" id="{300610AD-F8C4-4E9C-A74F-A720F579EB9B}"/>
              </a:ext>
            </a:extLst>
          </p:cNvPr>
          <p:cNvSpPr txBox="1"/>
          <p:nvPr/>
        </p:nvSpPr>
        <p:spPr>
          <a:xfrm>
            <a:off x="6975773" y="515985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333333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9" name="í$ḻíḋé">
            <a:extLst>
              <a:ext uri="{FF2B5EF4-FFF2-40B4-BE49-F238E27FC236}">
                <a16:creationId xmlns:a16="http://schemas.microsoft.com/office/drawing/2014/main" id="{91E56509-B223-4BEA-91E2-57EB998FE18D}"/>
              </a:ext>
            </a:extLst>
          </p:cNvPr>
          <p:cNvSpPr txBox="1"/>
          <p:nvPr/>
        </p:nvSpPr>
        <p:spPr>
          <a:xfrm>
            <a:off x="6975773" y="5560085"/>
            <a:ext cx="1953452" cy="741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6A1DB32-6C6A-441F-9E80-92C29D383E94}"/>
              </a:ext>
            </a:extLst>
          </p:cNvPr>
          <p:cNvSpPr txBox="1"/>
          <p:nvPr/>
        </p:nvSpPr>
        <p:spPr>
          <a:xfrm>
            <a:off x="1327854" y="4580474"/>
            <a:ext cx="4803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4BD2D84-B55C-4486-90F3-3319288CEAEF}"/>
              </a:ext>
            </a:extLst>
          </p:cNvPr>
          <p:cNvSpPr txBox="1"/>
          <p:nvPr/>
        </p:nvSpPr>
        <p:spPr>
          <a:xfrm>
            <a:off x="4181505" y="4599524"/>
            <a:ext cx="4803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DEDE63A-DCFB-462C-9104-D1BF5D8A361D}"/>
              </a:ext>
            </a:extLst>
          </p:cNvPr>
          <p:cNvSpPr txBox="1"/>
          <p:nvPr/>
        </p:nvSpPr>
        <p:spPr>
          <a:xfrm>
            <a:off x="7034538" y="4599524"/>
            <a:ext cx="4803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3" name="verified-commercial-list_57632">
            <a:extLst>
              <a:ext uri="{FF2B5EF4-FFF2-40B4-BE49-F238E27FC236}">
                <a16:creationId xmlns:a16="http://schemas.microsoft.com/office/drawing/2014/main" id="{85C90535-0E0B-44B6-BE3B-6A90D2B0E9EB}"/>
              </a:ext>
            </a:extLst>
          </p:cNvPr>
          <p:cNvSpPr>
            <a:spLocks noChangeAspect="1"/>
          </p:cNvSpPr>
          <p:nvPr/>
        </p:nvSpPr>
        <p:spPr>
          <a:xfrm>
            <a:off x="9086232" y="2209972"/>
            <a:ext cx="576268" cy="668351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62AD993-007B-4EB4-8F09-5D0EE2E37BAE}"/>
              </a:ext>
            </a:extLst>
          </p:cNvPr>
          <p:cNvSpPr/>
          <p:nvPr/>
        </p:nvSpPr>
        <p:spPr>
          <a:xfrm>
            <a:off x="8640832" y="306907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43DD9F9-D7D1-4ED5-88FA-388BA9ACF8A0}"/>
              </a:ext>
            </a:extLst>
          </p:cNvPr>
          <p:cNvSpPr/>
          <p:nvPr/>
        </p:nvSpPr>
        <p:spPr>
          <a:xfrm>
            <a:off x="1275636" y="2139253"/>
            <a:ext cx="6272002" cy="397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1164537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7" grpId="0"/>
      <p:bldP spid="8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5CA2B7C-F6B3-4129-BAF2-DA5FCC17EE0C}"/>
              </a:ext>
            </a:extLst>
          </p:cNvPr>
          <p:cNvGrpSpPr/>
          <p:nvPr/>
        </p:nvGrpSpPr>
        <p:grpSpPr>
          <a:xfrm>
            <a:off x="809022" y="1427705"/>
            <a:ext cx="10595946" cy="4657721"/>
            <a:chOff x="661295" y="1222632"/>
            <a:chExt cx="10595946" cy="4657721"/>
          </a:xfrm>
        </p:grpSpPr>
        <p:sp>
          <p:nvSpPr>
            <p:cNvPr id="7" name="圆角矩形 45">
              <a:extLst>
                <a:ext uri="{FF2B5EF4-FFF2-40B4-BE49-F238E27FC236}">
                  <a16:creationId xmlns:a16="http://schemas.microsoft.com/office/drawing/2014/main" id="{DE8CF684-3BBE-48B0-8087-D4137A58DAD8}"/>
                </a:ext>
              </a:extLst>
            </p:cNvPr>
            <p:cNvSpPr/>
            <p:nvPr/>
          </p:nvSpPr>
          <p:spPr>
            <a:xfrm>
              <a:off x="5918964" y="2283903"/>
              <a:ext cx="1936614" cy="1873145"/>
            </a:xfrm>
            <a:prstGeom prst="roundRect">
              <a:avLst>
                <a:gd name="adj" fmla="val 8131"/>
              </a:avLst>
            </a:prstGeom>
            <a:gradFill>
              <a:gsLst>
                <a:gs pos="0">
                  <a:srgbClr val="174096">
                    <a:alpha val="20000"/>
                  </a:srgbClr>
                </a:gs>
                <a:gs pos="100000">
                  <a:srgbClr val="A8CBF7">
                    <a:alpha val="20000"/>
                  </a:srgbClr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圆角矩形 46">
              <a:extLst>
                <a:ext uri="{FF2B5EF4-FFF2-40B4-BE49-F238E27FC236}">
                  <a16:creationId xmlns:a16="http://schemas.microsoft.com/office/drawing/2014/main" id="{70B792DB-B9D0-44C5-B127-0E9A22D49965}"/>
                </a:ext>
              </a:extLst>
            </p:cNvPr>
            <p:cNvSpPr/>
            <p:nvPr/>
          </p:nvSpPr>
          <p:spPr>
            <a:xfrm>
              <a:off x="5539075" y="4373924"/>
              <a:ext cx="1557472" cy="1506429"/>
            </a:xfrm>
            <a:prstGeom prst="roundRect">
              <a:avLst>
                <a:gd name="adj" fmla="val 8131"/>
              </a:avLst>
            </a:prstGeom>
            <a:gradFill>
              <a:gsLst>
                <a:gs pos="0">
                  <a:srgbClr val="174096">
                    <a:alpha val="20000"/>
                  </a:srgbClr>
                </a:gs>
                <a:gs pos="100000">
                  <a:srgbClr val="A8CBF7">
                    <a:alpha val="20000"/>
                  </a:srgbClr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圆角矩形 47">
              <a:extLst>
                <a:ext uri="{FF2B5EF4-FFF2-40B4-BE49-F238E27FC236}">
                  <a16:creationId xmlns:a16="http://schemas.microsoft.com/office/drawing/2014/main" id="{8C7869C9-6BB2-4A10-AD13-3A0171DA34E0}"/>
                </a:ext>
              </a:extLst>
            </p:cNvPr>
            <p:cNvSpPr/>
            <p:nvPr/>
          </p:nvSpPr>
          <p:spPr>
            <a:xfrm>
              <a:off x="4301262" y="3051936"/>
              <a:ext cx="1237813" cy="1197246"/>
            </a:xfrm>
            <a:prstGeom prst="roundRect">
              <a:avLst>
                <a:gd name="adj" fmla="val 8131"/>
              </a:avLst>
            </a:prstGeom>
            <a:gradFill>
              <a:gsLst>
                <a:gs pos="0">
                  <a:srgbClr val="174096">
                    <a:alpha val="20000"/>
                  </a:srgbClr>
                </a:gs>
                <a:gs pos="100000">
                  <a:srgbClr val="A8CBF7">
                    <a:alpha val="20000"/>
                  </a:srgbClr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AF69DD4-8E04-4180-8863-89869BA89519}"/>
                </a:ext>
              </a:extLst>
            </p:cNvPr>
            <p:cNvGrpSpPr/>
            <p:nvPr/>
          </p:nvGrpSpPr>
          <p:grpSpPr>
            <a:xfrm>
              <a:off x="8132652" y="2726348"/>
              <a:ext cx="3124589" cy="1045287"/>
              <a:chOff x="8182748" y="1964831"/>
              <a:chExt cx="3682148" cy="104528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E1DAA05-8955-475B-97A7-8CECCFC5A67F}"/>
                  </a:ext>
                </a:extLst>
              </p:cNvPr>
              <p:cNvSpPr txBox="1"/>
              <p:nvPr/>
            </p:nvSpPr>
            <p:spPr>
              <a:xfrm>
                <a:off x="8209908" y="2305886"/>
                <a:ext cx="3654988" cy="704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lvl="0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点击输入标题点击输入相关标题。点击输入标题点击输入相关标题。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8C018C8-405D-47E0-986E-1BD334024463}"/>
                  </a:ext>
                </a:extLst>
              </p:cNvPr>
              <p:cNvSpPr txBox="1"/>
              <p:nvPr/>
            </p:nvSpPr>
            <p:spPr>
              <a:xfrm>
                <a:off x="8182748" y="1964831"/>
                <a:ext cx="3674459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lvl="0">
                  <a:buSzPct val="25000"/>
                  <a:defRPr/>
                </a:pPr>
                <a:r>
                  <a:rPr lang="zh-CN" altLang="en-US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cs typeface="+mn-ea"/>
                    <a:sym typeface="+mn-lt"/>
                  </a:rPr>
                  <a:t>输入小标题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1A54AA4-3FF2-4A59-B5EA-670202A4F48A}"/>
                </a:ext>
              </a:extLst>
            </p:cNvPr>
            <p:cNvGrpSpPr/>
            <p:nvPr/>
          </p:nvGrpSpPr>
          <p:grpSpPr>
            <a:xfrm>
              <a:off x="7366074" y="4727541"/>
              <a:ext cx="3118064" cy="1045287"/>
              <a:chOff x="8182748" y="1964831"/>
              <a:chExt cx="3682148" cy="1045287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B913C5F-BC14-4B82-A479-7FF068C8D20B}"/>
                  </a:ext>
                </a:extLst>
              </p:cNvPr>
              <p:cNvSpPr txBox="1"/>
              <p:nvPr/>
            </p:nvSpPr>
            <p:spPr>
              <a:xfrm>
                <a:off x="8209907" y="2305886"/>
                <a:ext cx="3654989" cy="704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点击输入标题点击输入相关标题。点击输入标题点击输入相关标题。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028E0B9-4907-43A7-8C1B-A9CED47AACA0}"/>
                  </a:ext>
                </a:extLst>
              </p:cNvPr>
              <p:cNvSpPr txBox="1"/>
              <p:nvPr/>
            </p:nvSpPr>
            <p:spPr>
              <a:xfrm>
                <a:off x="8182748" y="1964831"/>
                <a:ext cx="3674459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lvl="0">
                  <a:buSzPct val="25000"/>
                  <a:defRPr/>
                </a:pPr>
                <a:r>
                  <a:rPr lang="zh-CN" altLang="en-US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cs typeface="+mn-ea"/>
                    <a:sym typeface="+mn-lt"/>
                  </a:rPr>
                  <a:t>输入小标题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399AC0E-5D32-40FD-BDCB-4EF77D1E5DB8}"/>
                </a:ext>
              </a:extLst>
            </p:cNvPr>
            <p:cNvGrpSpPr/>
            <p:nvPr/>
          </p:nvGrpSpPr>
          <p:grpSpPr>
            <a:xfrm>
              <a:off x="922059" y="3371654"/>
              <a:ext cx="3145510" cy="1045287"/>
              <a:chOff x="8182748" y="1964831"/>
              <a:chExt cx="3682148" cy="1045287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A407F98-62D1-4E68-AF96-8375DCF758FE}"/>
                  </a:ext>
                </a:extLst>
              </p:cNvPr>
              <p:cNvSpPr txBox="1"/>
              <p:nvPr/>
            </p:nvSpPr>
            <p:spPr>
              <a:xfrm>
                <a:off x="8209907" y="2305886"/>
                <a:ext cx="3654989" cy="704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lvl="0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点击输入标题点击输入相关标题。点击输入标题点击输入相关标题。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3A3115F-99D5-4539-A4C1-847ED97849EF}"/>
                  </a:ext>
                </a:extLst>
              </p:cNvPr>
              <p:cNvSpPr txBox="1"/>
              <p:nvPr/>
            </p:nvSpPr>
            <p:spPr>
              <a:xfrm>
                <a:off x="8182748" y="1964831"/>
                <a:ext cx="3674459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lvl="0">
                  <a:buSzPct val="25000"/>
                  <a:defRPr/>
                </a:pPr>
                <a:r>
                  <a:rPr lang="zh-CN" altLang="en-US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cs typeface="+mn-ea"/>
                    <a:sym typeface="+mn-lt"/>
                  </a:rPr>
                  <a:t>输入小标题</a:t>
                </a:r>
              </a:p>
            </p:txBody>
          </p:sp>
        </p:grpSp>
        <p:sp>
          <p:nvSpPr>
            <p:cNvPr id="13" name="圆角矩形 57">
              <a:extLst>
                <a:ext uri="{FF2B5EF4-FFF2-40B4-BE49-F238E27FC236}">
                  <a16:creationId xmlns:a16="http://schemas.microsoft.com/office/drawing/2014/main" id="{43C268E9-B3B9-4CA2-AFFE-08C6200CC2A3}"/>
                </a:ext>
              </a:extLst>
            </p:cNvPr>
            <p:cNvSpPr/>
            <p:nvPr/>
          </p:nvSpPr>
          <p:spPr>
            <a:xfrm>
              <a:off x="4726260" y="2840217"/>
              <a:ext cx="387815" cy="387815"/>
            </a:xfrm>
            <a:prstGeom prst="round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B1A6051-B86B-4F60-B6E0-1E76BF22A9EB}"/>
                </a:ext>
              </a:extLst>
            </p:cNvPr>
            <p:cNvSpPr txBox="1"/>
            <p:nvPr/>
          </p:nvSpPr>
          <p:spPr>
            <a:xfrm>
              <a:off x="661295" y="1222632"/>
              <a:ext cx="464668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lvl="0"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请您在此处输入小标题</a:t>
              </a:r>
            </a:p>
          </p:txBody>
        </p:sp>
      </p:grpSp>
      <p:sp>
        <p:nvSpPr>
          <p:cNvPr id="21" name="圆角矩形 57">
            <a:extLst>
              <a:ext uri="{FF2B5EF4-FFF2-40B4-BE49-F238E27FC236}">
                <a16:creationId xmlns:a16="http://schemas.microsoft.com/office/drawing/2014/main" id="{4D369BC9-993A-4BBC-8666-04DEA947E8C6}"/>
              </a:ext>
            </a:extLst>
          </p:cNvPr>
          <p:cNvSpPr>
            <a:spLocks noChangeAspect="1"/>
          </p:cNvSpPr>
          <p:nvPr/>
        </p:nvSpPr>
        <p:spPr>
          <a:xfrm>
            <a:off x="6234698" y="5840623"/>
            <a:ext cx="461679" cy="461679"/>
          </a:xfrm>
          <a:prstGeom prst="round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圆角矩形 57">
            <a:extLst>
              <a:ext uri="{FF2B5EF4-FFF2-40B4-BE49-F238E27FC236}">
                <a16:creationId xmlns:a16="http://schemas.microsoft.com/office/drawing/2014/main" id="{99D764B4-BFE3-4C74-BF78-89337B69950F}"/>
              </a:ext>
            </a:extLst>
          </p:cNvPr>
          <p:cNvSpPr>
            <a:spLocks noChangeAspect="1"/>
          </p:cNvSpPr>
          <p:nvPr/>
        </p:nvSpPr>
        <p:spPr>
          <a:xfrm>
            <a:off x="6705337" y="2159315"/>
            <a:ext cx="659321" cy="659321"/>
          </a:xfrm>
          <a:prstGeom prst="round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list-menu_16051">
            <a:extLst>
              <a:ext uri="{FF2B5EF4-FFF2-40B4-BE49-F238E27FC236}">
                <a16:creationId xmlns:a16="http://schemas.microsoft.com/office/drawing/2014/main" id="{4DA4CBB9-42B7-485F-8415-18AB8F0D4E6E}"/>
              </a:ext>
            </a:extLst>
          </p:cNvPr>
          <p:cNvSpPr>
            <a:spLocks noChangeAspect="1"/>
          </p:cNvSpPr>
          <p:nvPr/>
        </p:nvSpPr>
        <p:spPr>
          <a:xfrm>
            <a:off x="4831362" y="3659017"/>
            <a:ext cx="473329" cy="472616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confont-11432-4397104">
            <a:extLst>
              <a:ext uri="{FF2B5EF4-FFF2-40B4-BE49-F238E27FC236}">
                <a16:creationId xmlns:a16="http://schemas.microsoft.com/office/drawing/2014/main" id="{BC76B597-ADBD-474C-9F22-78CB48A69964}"/>
              </a:ext>
            </a:extLst>
          </p:cNvPr>
          <p:cNvSpPr>
            <a:spLocks noChangeAspect="1"/>
          </p:cNvSpPr>
          <p:nvPr/>
        </p:nvSpPr>
        <p:spPr>
          <a:xfrm>
            <a:off x="6675113" y="3075381"/>
            <a:ext cx="753316" cy="811412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verified-commercial-list_57632">
            <a:extLst>
              <a:ext uri="{FF2B5EF4-FFF2-40B4-BE49-F238E27FC236}">
                <a16:creationId xmlns:a16="http://schemas.microsoft.com/office/drawing/2014/main" id="{D5B1D99B-C06A-4B73-9D22-A2C3D9F290A0}"/>
              </a:ext>
            </a:extLst>
          </p:cNvPr>
          <p:cNvSpPr>
            <a:spLocks noChangeAspect="1"/>
          </p:cNvSpPr>
          <p:nvPr/>
        </p:nvSpPr>
        <p:spPr>
          <a:xfrm>
            <a:off x="6203795" y="5014980"/>
            <a:ext cx="544647" cy="631678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B93EFA6-2805-45B1-B33E-1798339C9101}"/>
              </a:ext>
            </a:extLst>
          </p:cNvPr>
          <p:cNvSpPr/>
          <p:nvPr/>
        </p:nvSpPr>
        <p:spPr>
          <a:xfrm>
            <a:off x="4877003" y="3077943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8E361D2-86E4-4443-94AD-951D89087BF6}"/>
              </a:ext>
            </a:extLst>
          </p:cNvPr>
          <p:cNvSpPr/>
          <p:nvPr/>
        </p:nvSpPr>
        <p:spPr>
          <a:xfrm>
            <a:off x="6260620" y="589432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B8C14D4-34B0-451A-8FCC-86C3E1146A58}"/>
              </a:ext>
            </a:extLst>
          </p:cNvPr>
          <p:cNvSpPr/>
          <p:nvPr/>
        </p:nvSpPr>
        <p:spPr>
          <a:xfrm>
            <a:off x="6788182" y="2274518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4D4863A-CAA8-488D-A76A-F581D5F46D83}"/>
              </a:ext>
            </a:extLst>
          </p:cNvPr>
          <p:cNvSpPr/>
          <p:nvPr/>
        </p:nvSpPr>
        <p:spPr>
          <a:xfrm>
            <a:off x="812550" y="1904985"/>
            <a:ext cx="4643158" cy="1086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点击输入标题点击输入相关标题。点击输入标题点击输入相关标题。点击输入标题。点击输入标题点击输入相关标题。点击输入标题点击输入相关标题。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9741389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1">
            <a:extLst>
              <a:ext uri="{FF2B5EF4-FFF2-40B4-BE49-F238E27FC236}">
                <a16:creationId xmlns:a16="http://schemas.microsoft.com/office/drawing/2014/main" id="{A67749CC-B6D7-4B74-B06D-5104D7752C6A}"/>
              </a:ext>
            </a:extLst>
          </p:cNvPr>
          <p:cNvSpPr/>
          <p:nvPr/>
        </p:nvSpPr>
        <p:spPr>
          <a:xfrm>
            <a:off x="1106509" y="1875993"/>
            <a:ext cx="3124521" cy="1827675"/>
          </a:xfrm>
          <a:prstGeom prst="flowChartOnlineStorag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2">
            <a:extLst>
              <a:ext uri="{FF2B5EF4-FFF2-40B4-BE49-F238E27FC236}">
                <a16:creationId xmlns:a16="http://schemas.microsoft.com/office/drawing/2014/main" id="{5397A36F-DD43-47CB-A796-3C75167D237A}"/>
              </a:ext>
            </a:extLst>
          </p:cNvPr>
          <p:cNvSpPr/>
          <p:nvPr/>
        </p:nvSpPr>
        <p:spPr>
          <a:xfrm>
            <a:off x="1106508" y="4074592"/>
            <a:ext cx="3124521" cy="1827675"/>
          </a:xfrm>
          <a:prstGeom prst="flowChartOnlineStorage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007A956-E1B8-41A4-808B-257408A52281}"/>
              </a:ext>
            </a:extLst>
          </p:cNvPr>
          <p:cNvSpPr/>
          <p:nvPr/>
        </p:nvSpPr>
        <p:spPr>
          <a:xfrm flipH="1">
            <a:off x="4530846" y="2395460"/>
            <a:ext cx="6797554" cy="167372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B8F896-9428-4D6B-9DC4-D19C1E2DCC14}"/>
              </a:ext>
            </a:extLst>
          </p:cNvPr>
          <p:cNvSpPr txBox="1"/>
          <p:nvPr/>
        </p:nvSpPr>
        <p:spPr>
          <a:xfrm>
            <a:off x="4530846" y="1809212"/>
            <a:ext cx="391336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53FF69C-041C-4442-8DB6-5CA339085620}"/>
              </a:ext>
            </a:extLst>
          </p:cNvPr>
          <p:cNvSpPr/>
          <p:nvPr/>
        </p:nvSpPr>
        <p:spPr>
          <a:xfrm>
            <a:off x="5379591" y="4884349"/>
            <a:ext cx="1943100" cy="55255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圆角矩形 7">
            <a:extLst>
              <a:ext uri="{FF2B5EF4-FFF2-40B4-BE49-F238E27FC236}">
                <a16:creationId xmlns:a16="http://schemas.microsoft.com/office/drawing/2014/main" id="{BBED8F39-D36D-415E-B88C-C99B79ED0785}"/>
              </a:ext>
            </a:extLst>
          </p:cNvPr>
          <p:cNvSpPr/>
          <p:nvPr/>
        </p:nvSpPr>
        <p:spPr>
          <a:xfrm>
            <a:off x="4615076" y="4511279"/>
            <a:ext cx="616974" cy="6169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SzPct val="25000"/>
              <a:defRPr/>
            </a:pPr>
            <a:r>
              <a:rPr lang="en-US" altLang="zh-CN" sz="1600" b="1" cap="all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363D597-08D1-45F6-98D8-6886688B7035}"/>
              </a:ext>
            </a:extLst>
          </p:cNvPr>
          <p:cNvSpPr txBox="1"/>
          <p:nvPr/>
        </p:nvSpPr>
        <p:spPr>
          <a:xfrm>
            <a:off x="5372265" y="4511279"/>
            <a:ext cx="1939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5E9EBFE-0830-4E11-B23D-24B8C555F2D3}"/>
              </a:ext>
            </a:extLst>
          </p:cNvPr>
          <p:cNvSpPr/>
          <p:nvPr/>
        </p:nvSpPr>
        <p:spPr>
          <a:xfrm>
            <a:off x="8982232" y="4884349"/>
            <a:ext cx="1943100" cy="55255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圆角矩形 15">
            <a:extLst>
              <a:ext uri="{FF2B5EF4-FFF2-40B4-BE49-F238E27FC236}">
                <a16:creationId xmlns:a16="http://schemas.microsoft.com/office/drawing/2014/main" id="{2784256F-7717-46F7-8216-70A75B02D1B2}"/>
              </a:ext>
            </a:extLst>
          </p:cNvPr>
          <p:cNvSpPr/>
          <p:nvPr/>
        </p:nvSpPr>
        <p:spPr>
          <a:xfrm>
            <a:off x="8217717" y="4511279"/>
            <a:ext cx="616974" cy="6169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SzPct val="25000"/>
              <a:defRPr/>
            </a:pPr>
            <a:r>
              <a:rPr lang="en-US" altLang="zh-CN" sz="1600" b="1" cap="all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B32A5B7-E73B-48F1-80B2-950EA9291BB3}"/>
              </a:ext>
            </a:extLst>
          </p:cNvPr>
          <p:cNvSpPr txBox="1"/>
          <p:nvPr/>
        </p:nvSpPr>
        <p:spPr>
          <a:xfrm>
            <a:off x="8974906" y="4511279"/>
            <a:ext cx="1939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A22758-D463-4C74-A14B-2A06D509EBB7}"/>
              </a:ext>
            </a:extLst>
          </p:cNvPr>
          <p:cNvSpPr/>
          <p:nvPr/>
        </p:nvSpPr>
        <p:spPr>
          <a:xfrm>
            <a:off x="1689087" y="2296584"/>
            <a:ext cx="4969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  <a:defRPr/>
            </a:pPr>
            <a:r>
              <a:rPr lang="zh-CN" altLang="en-US" sz="2000" b="1" cap="all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04F96B7-DE82-443C-93CC-637A6E4E4887}"/>
              </a:ext>
            </a:extLst>
          </p:cNvPr>
          <p:cNvSpPr/>
          <p:nvPr/>
        </p:nvSpPr>
        <p:spPr>
          <a:xfrm>
            <a:off x="1689087" y="4504853"/>
            <a:ext cx="4969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  <a:defRPr/>
            </a:pPr>
            <a:r>
              <a:rPr lang="zh-CN" altLang="en-US" sz="2000" b="1" cap="all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8" name="iconfont-11899-5650873">
            <a:extLst>
              <a:ext uri="{FF2B5EF4-FFF2-40B4-BE49-F238E27FC236}">
                <a16:creationId xmlns:a16="http://schemas.microsoft.com/office/drawing/2014/main" id="{B5406AB2-EE32-46DE-AD4B-D183E359A24E}"/>
              </a:ext>
            </a:extLst>
          </p:cNvPr>
          <p:cNvSpPr>
            <a:spLocks noChangeAspect="1"/>
          </p:cNvSpPr>
          <p:nvPr/>
        </p:nvSpPr>
        <p:spPr>
          <a:xfrm>
            <a:off x="2537181" y="2420753"/>
            <a:ext cx="671332" cy="767323"/>
          </a:xfrm>
          <a:custGeom>
            <a:avLst/>
            <a:gdLst>
              <a:gd name="T0" fmla="*/ 8582 w 9077"/>
              <a:gd name="T1" fmla="*/ 4538 h 10373"/>
              <a:gd name="T2" fmla="*/ 9077 w 9077"/>
              <a:gd name="T3" fmla="*/ 4538 h 10373"/>
              <a:gd name="T4" fmla="*/ 9077 w 9077"/>
              <a:gd name="T5" fmla="*/ 9151 h 10373"/>
              <a:gd name="T6" fmla="*/ 7855 w 9077"/>
              <a:gd name="T7" fmla="*/ 10373 h 10373"/>
              <a:gd name="T8" fmla="*/ 4789 w 9077"/>
              <a:gd name="T9" fmla="*/ 10373 h 10373"/>
              <a:gd name="T10" fmla="*/ 4539 w 9077"/>
              <a:gd name="T11" fmla="*/ 10123 h 10373"/>
              <a:gd name="T12" fmla="*/ 4539 w 9077"/>
              <a:gd name="T13" fmla="*/ 9562 h 10373"/>
              <a:gd name="T14" fmla="*/ 4789 w 9077"/>
              <a:gd name="T15" fmla="*/ 9312 h 10373"/>
              <a:gd name="T16" fmla="*/ 7532 w 9077"/>
              <a:gd name="T17" fmla="*/ 9312 h 10373"/>
              <a:gd name="T18" fmla="*/ 8106 w 9077"/>
              <a:gd name="T19" fmla="*/ 8738 h 10373"/>
              <a:gd name="T20" fmla="*/ 8106 w 9077"/>
              <a:gd name="T21" fmla="*/ 7780 h 10373"/>
              <a:gd name="T22" fmla="*/ 6734 w 9077"/>
              <a:gd name="T23" fmla="*/ 7780 h 10373"/>
              <a:gd name="T24" fmla="*/ 6484 w 9077"/>
              <a:gd name="T25" fmla="*/ 7530 h 10373"/>
              <a:gd name="T26" fmla="*/ 6484 w 9077"/>
              <a:gd name="T27" fmla="*/ 4788 h 10373"/>
              <a:gd name="T28" fmla="*/ 6734 w 9077"/>
              <a:gd name="T29" fmla="*/ 4538 h 10373"/>
              <a:gd name="T30" fmla="*/ 8582 w 9077"/>
              <a:gd name="T31" fmla="*/ 4538 h 10373"/>
              <a:gd name="T32" fmla="*/ 8087 w 9077"/>
              <a:gd name="T33" fmla="*/ 4538 h 10373"/>
              <a:gd name="T34" fmla="*/ 8087 w 9077"/>
              <a:gd name="T35" fmla="*/ 4520 h 10373"/>
              <a:gd name="T36" fmla="*/ 4521 w 9077"/>
              <a:gd name="T37" fmla="*/ 972 h 10373"/>
              <a:gd name="T38" fmla="*/ 955 w 9077"/>
              <a:gd name="T39" fmla="*/ 4520 h 10373"/>
              <a:gd name="T40" fmla="*/ 955 w 9077"/>
              <a:gd name="T41" fmla="*/ 4538 h 10373"/>
              <a:gd name="T42" fmla="*/ 0 w 9077"/>
              <a:gd name="T43" fmla="*/ 4538 h 10373"/>
              <a:gd name="T44" fmla="*/ 0 w 9077"/>
              <a:gd name="T45" fmla="*/ 6558 h 10373"/>
              <a:gd name="T46" fmla="*/ 1222 w 9077"/>
              <a:gd name="T47" fmla="*/ 7781 h 10373"/>
              <a:gd name="T48" fmla="*/ 2343 w 9077"/>
              <a:gd name="T49" fmla="*/ 7781 h 10373"/>
              <a:gd name="T50" fmla="*/ 2593 w 9077"/>
              <a:gd name="T51" fmla="*/ 7531 h 10373"/>
              <a:gd name="T52" fmla="*/ 2593 w 9077"/>
              <a:gd name="T53" fmla="*/ 4788 h 10373"/>
              <a:gd name="T54" fmla="*/ 2343 w 9077"/>
              <a:gd name="T55" fmla="*/ 4538 h 10373"/>
              <a:gd name="T56" fmla="*/ 0 w 9077"/>
              <a:gd name="T57" fmla="*/ 4538 h 10373"/>
              <a:gd name="T58" fmla="*/ 0 w 9077"/>
              <a:gd name="T59" fmla="*/ 4516 h 10373"/>
              <a:gd name="T60" fmla="*/ 4539 w 9077"/>
              <a:gd name="T61" fmla="*/ 0 h 10373"/>
              <a:gd name="T62" fmla="*/ 9077 w 9077"/>
              <a:gd name="T63" fmla="*/ 4516 h 10373"/>
              <a:gd name="T64" fmla="*/ 9077 w 9077"/>
              <a:gd name="T65" fmla="*/ 4538 h 10373"/>
              <a:gd name="T66" fmla="*/ 8582 w 9077"/>
              <a:gd name="T67" fmla="*/ 4538 h 10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77" h="10373">
                <a:moveTo>
                  <a:pt x="8582" y="4538"/>
                </a:moveTo>
                <a:lnTo>
                  <a:pt x="9077" y="4538"/>
                </a:lnTo>
                <a:lnTo>
                  <a:pt x="9077" y="9151"/>
                </a:lnTo>
                <a:cubicBezTo>
                  <a:pt x="9077" y="9826"/>
                  <a:pt x="8530" y="10373"/>
                  <a:pt x="7855" y="10373"/>
                </a:cubicBezTo>
                <a:lnTo>
                  <a:pt x="4789" y="10373"/>
                </a:lnTo>
                <a:cubicBezTo>
                  <a:pt x="4651" y="10373"/>
                  <a:pt x="4539" y="10261"/>
                  <a:pt x="4539" y="10123"/>
                </a:cubicBezTo>
                <a:lnTo>
                  <a:pt x="4539" y="9562"/>
                </a:lnTo>
                <a:cubicBezTo>
                  <a:pt x="4539" y="9425"/>
                  <a:pt x="4651" y="9312"/>
                  <a:pt x="4789" y="9312"/>
                </a:cubicBezTo>
                <a:lnTo>
                  <a:pt x="7532" y="9312"/>
                </a:lnTo>
                <a:cubicBezTo>
                  <a:pt x="7850" y="9312"/>
                  <a:pt x="8106" y="9055"/>
                  <a:pt x="8106" y="8738"/>
                </a:cubicBezTo>
                <a:lnTo>
                  <a:pt x="8106" y="7780"/>
                </a:lnTo>
                <a:lnTo>
                  <a:pt x="6734" y="7780"/>
                </a:lnTo>
                <a:cubicBezTo>
                  <a:pt x="6596" y="7780"/>
                  <a:pt x="6484" y="7667"/>
                  <a:pt x="6484" y="7530"/>
                </a:cubicBezTo>
                <a:lnTo>
                  <a:pt x="6484" y="4788"/>
                </a:lnTo>
                <a:cubicBezTo>
                  <a:pt x="6484" y="4651"/>
                  <a:pt x="6596" y="4538"/>
                  <a:pt x="6734" y="4538"/>
                </a:cubicBezTo>
                <a:lnTo>
                  <a:pt x="8582" y="4538"/>
                </a:lnTo>
                <a:lnTo>
                  <a:pt x="8087" y="4538"/>
                </a:lnTo>
                <a:lnTo>
                  <a:pt x="8087" y="4520"/>
                </a:lnTo>
                <a:cubicBezTo>
                  <a:pt x="8087" y="2560"/>
                  <a:pt x="6491" y="972"/>
                  <a:pt x="4521" y="972"/>
                </a:cubicBezTo>
                <a:cubicBezTo>
                  <a:pt x="2552" y="972"/>
                  <a:pt x="955" y="2561"/>
                  <a:pt x="955" y="4520"/>
                </a:cubicBezTo>
                <a:lnTo>
                  <a:pt x="955" y="4538"/>
                </a:lnTo>
                <a:lnTo>
                  <a:pt x="0" y="4538"/>
                </a:lnTo>
                <a:lnTo>
                  <a:pt x="0" y="6558"/>
                </a:lnTo>
                <a:cubicBezTo>
                  <a:pt x="0" y="7233"/>
                  <a:pt x="547" y="7781"/>
                  <a:pt x="1222" y="7781"/>
                </a:cubicBezTo>
                <a:lnTo>
                  <a:pt x="2343" y="7781"/>
                </a:lnTo>
                <a:cubicBezTo>
                  <a:pt x="2481" y="7781"/>
                  <a:pt x="2593" y="7668"/>
                  <a:pt x="2593" y="7531"/>
                </a:cubicBezTo>
                <a:lnTo>
                  <a:pt x="2593" y="4788"/>
                </a:lnTo>
                <a:cubicBezTo>
                  <a:pt x="2593" y="4651"/>
                  <a:pt x="2481" y="4538"/>
                  <a:pt x="2343" y="4538"/>
                </a:cubicBezTo>
                <a:lnTo>
                  <a:pt x="0" y="4538"/>
                </a:lnTo>
                <a:lnTo>
                  <a:pt x="0" y="4516"/>
                </a:lnTo>
                <a:cubicBezTo>
                  <a:pt x="0" y="2022"/>
                  <a:pt x="2032" y="0"/>
                  <a:pt x="4539" y="0"/>
                </a:cubicBezTo>
                <a:cubicBezTo>
                  <a:pt x="7045" y="0"/>
                  <a:pt x="9077" y="2021"/>
                  <a:pt x="9077" y="4516"/>
                </a:cubicBezTo>
                <a:lnTo>
                  <a:pt x="9077" y="4538"/>
                </a:lnTo>
                <a:lnTo>
                  <a:pt x="8582" y="45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iconfont-1185-36786">
            <a:extLst>
              <a:ext uri="{FF2B5EF4-FFF2-40B4-BE49-F238E27FC236}">
                <a16:creationId xmlns:a16="http://schemas.microsoft.com/office/drawing/2014/main" id="{0EF78E2B-41E1-4EF6-BB68-A85E5F9BF373}"/>
              </a:ext>
            </a:extLst>
          </p:cNvPr>
          <p:cNvSpPr>
            <a:spLocks noChangeAspect="1"/>
          </p:cNvSpPr>
          <p:nvPr/>
        </p:nvSpPr>
        <p:spPr>
          <a:xfrm>
            <a:off x="2480007" y="4559768"/>
            <a:ext cx="797378" cy="837491"/>
          </a:xfrm>
          <a:custGeom>
            <a:avLst/>
            <a:gdLst>
              <a:gd name="T0" fmla="*/ 6494 w 10560"/>
              <a:gd name="T1" fmla="*/ 6542 h 11089"/>
              <a:gd name="T2" fmla="*/ 7173 w 10560"/>
              <a:gd name="T3" fmla="*/ 4060 h 11089"/>
              <a:gd name="T4" fmla="*/ 5071 w 10560"/>
              <a:gd name="T5" fmla="*/ 2639 h 11089"/>
              <a:gd name="T6" fmla="*/ 3563 w 10560"/>
              <a:gd name="T7" fmla="*/ 5355 h 11089"/>
              <a:gd name="T8" fmla="*/ 4242 w 10560"/>
              <a:gd name="T9" fmla="*/ 6826 h 11089"/>
              <a:gd name="T10" fmla="*/ 2755 w 10560"/>
              <a:gd name="T11" fmla="*/ 11089 h 11089"/>
              <a:gd name="T12" fmla="*/ 8449 w 10560"/>
              <a:gd name="T13" fmla="*/ 10482 h 11089"/>
              <a:gd name="T14" fmla="*/ 9899 w 10560"/>
              <a:gd name="T15" fmla="*/ 3763 h 11089"/>
              <a:gd name="T16" fmla="*/ 675 w 10560"/>
              <a:gd name="T17" fmla="*/ 3759 h 11089"/>
              <a:gd name="T18" fmla="*/ 0 w 10560"/>
              <a:gd name="T19" fmla="*/ 7442 h 11089"/>
              <a:gd name="T20" fmla="*/ 2217 w 10560"/>
              <a:gd name="T21" fmla="*/ 7442 h 11089"/>
              <a:gd name="T22" fmla="*/ 2379 w 10560"/>
              <a:gd name="T23" fmla="*/ 6847 h 11089"/>
              <a:gd name="T24" fmla="*/ 2926 w 10560"/>
              <a:gd name="T25" fmla="*/ 5029 h 11089"/>
              <a:gd name="T26" fmla="*/ 2217 w 10560"/>
              <a:gd name="T27" fmla="*/ 4804 h 11089"/>
              <a:gd name="T28" fmla="*/ 1558 w 10560"/>
              <a:gd name="T29" fmla="*/ 3762 h 11089"/>
              <a:gd name="T30" fmla="*/ 9013 w 10560"/>
              <a:gd name="T31" fmla="*/ 3748 h 11089"/>
              <a:gd name="T32" fmla="*/ 8271 w 10560"/>
              <a:gd name="T33" fmla="*/ 4795 h 11089"/>
              <a:gd name="T34" fmla="*/ 7627 w 10560"/>
              <a:gd name="T35" fmla="*/ 5027 h 11089"/>
              <a:gd name="T36" fmla="*/ 8191 w 10560"/>
              <a:gd name="T37" fmla="*/ 6848 h 11089"/>
              <a:gd name="T38" fmla="*/ 8271 w 10560"/>
              <a:gd name="T39" fmla="*/ 7443 h 11089"/>
              <a:gd name="T40" fmla="*/ 10560 w 10560"/>
              <a:gd name="T41" fmla="*/ 7443 h 11089"/>
              <a:gd name="T42" fmla="*/ 9899 w 10560"/>
              <a:gd name="T43" fmla="*/ 3763 h 11089"/>
              <a:gd name="T44" fmla="*/ 2379 w 10560"/>
              <a:gd name="T45" fmla="*/ 4947 h 11089"/>
              <a:gd name="T46" fmla="*/ 2534 w 10560"/>
              <a:gd name="T47" fmla="*/ 6612 h 11089"/>
              <a:gd name="T48" fmla="*/ 2226 w 10560"/>
              <a:gd name="T49" fmla="*/ 6612 h 11089"/>
              <a:gd name="T50" fmla="*/ 8271 w 10560"/>
              <a:gd name="T51" fmla="*/ 6683 h 11089"/>
              <a:gd name="T52" fmla="*/ 8032 w 10560"/>
              <a:gd name="T53" fmla="*/ 6613 h 11089"/>
              <a:gd name="T54" fmla="*/ 8191 w 10560"/>
              <a:gd name="T55" fmla="*/ 4946 h 11089"/>
              <a:gd name="T56" fmla="*/ 8271 w 10560"/>
              <a:gd name="T57" fmla="*/ 6683 h 11089"/>
              <a:gd name="T58" fmla="*/ 1109 w 10560"/>
              <a:gd name="T59" fmla="*/ 7613 h 11089"/>
              <a:gd name="T60" fmla="*/ 783 w 10560"/>
              <a:gd name="T61" fmla="*/ 4199 h 11089"/>
              <a:gd name="T62" fmla="*/ 1003 w 10560"/>
              <a:gd name="T63" fmla="*/ 4064 h 11089"/>
              <a:gd name="T64" fmla="*/ 1109 w 10560"/>
              <a:gd name="T65" fmla="*/ 4027 h 11089"/>
              <a:gd name="T66" fmla="*/ 1327 w 10560"/>
              <a:gd name="T67" fmla="*/ 4170 h 11089"/>
              <a:gd name="T68" fmla="*/ 1434 w 10560"/>
              <a:gd name="T69" fmla="*/ 4199 h 11089"/>
              <a:gd name="T70" fmla="*/ 5286 w 10560"/>
              <a:gd name="T71" fmla="*/ 419 h 11089"/>
              <a:gd name="T72" fmla="*/ 1109 w 10560"/>
              <a:gd name="T73" fmla="*/ 3721 h 11089"/>
              <a:gd name="T74" fmla="*/ 5286 w 10560"/>
              <a:gd name="T75" fmla="*/ 302 h 11089"/>
              <a:gd name="T76" fmla="*/ 9416 w 10560"/>
              <a:gd name="T77" fmla="*/ 3718 h 11089"/>
              <a:gd name="T78" fmla="*/ 5286 w 10560"/>
              <a:gd name="T79" fmla="*/ 419 h 11089"/>
              <a:gd name="T80" fmla="*/ 9416 w 10560"/>
              <a:gd name="T81" fmla="*/ 7615 h 11089"/>
              <a:gd name="T82" fmla="*/ 9079 w 10560"/>
              <a:gd name="T83" fmla="*/ 4196 h 11089"/>
              <a:gd name="T84" fmla="*/ 9240 w 10560"/>
              <a:gd name="T85" fmla="*/ 4181 h 11089"/>
              <a:gd name="T86" fmla="*/ 9422 w 10560"/>
              <a:gd name="T87" fmla="*/ 4025 h 11089"/>
              <a:gd name="T88" fmla="*/ 9576 w 10560"/>
              <a:gd name="T89" fmla="*/ 4077 h 11089"/>
              <a:gd name="T90" fmla="*/ 9751 w 10560"/>
              <a:gd name="T91" fmla="*/ 7443 h 1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560" h="11089">
                <a:moveTo>
                  <a:pt x="6494" y="6908"/>
                </a:moveTo>
                <a:lnTo>
                  <a:pt x="6494" y="6542"/>
                </a:lnTo>
                <a:cubicBezTo>
                  <a:pt x="6903" y="6287"/>
                  <a:pt x="7173" y="5850"/>
                  <a:pt x="7173" y="5355"/>
                </a:cubicBezTo>
                <a:lnTo>
                  <a:pt x="7173" y="4060"/>
                </a:lnTo>
                <a:cubicBezTo>
                  <a:pt x="7173" y="3276"/>
                  <a:pt x="6496" y="2639"/>
                  <a:pt x="5665" y="2639"/>
                </a:cubicBezTo>
                <a:lnTo>
                  <a:pt x="5071" y="2639"/>
                </a:lnTo>
                <a:cubicBezTo>
                  <a:pt x="4239" y="2639"/>
                  <a:pt x="3563" y="3276"/>
                  <a:pt x="3563" y="4060"/>
                </a:cubicBezTo>
                <a:lnTo>
                  <a:pt x="3563" y="5355"/>
                </a:lnTo>
                <a:cubicBezTo>
                  <a:pt x="3563" y="5850"/>
                  <a:pt x="3833" y="6287"/>
                  <a:pt x="4242" y="6542"/>
                </a:cubicBezTo>
                <a:lnTo>
                  <a:pt x="4242" y="6826"/>
                </a:lnTo>
                <a:cubicBezTo>
                  <a:pt x="3003" y="7352"/>
                  <a:pt x="2111" y="8792"/>
                  <a:pt x="2111" y="10482"/>
                </a:cubicBezTo>
                <a:cubicBezTo>
                  <a:pt x="2111" y="10817"/>
                  <a:pt x="2399" y="11089"/>
                  <a:pt x="2755" y="11089"/>
                </a:cubicBezTo>
                <a:lnTo>
                  <a:pt x="7805" y="11089"/>
                </a:lnTo>
                <a:cubicBezTo>
                  <a:pt x="8161" y="11089"/>
                  <a:pt x="8449" y="10817"/>
                  <a:pt x="8449" y="10482"/>
                </a:cubicBezTo>
                <a:cubicBezTo>
                  <a:pt x="8449" y="8873"/>
                  <a:pt x="7641" y="7491"/>
                  <a:pt x="6494" y="6908"/>
                </a:cubicBezTo>
                <a:close/>
                <a:moveTo>
                  <a:pt x="9899" y="3763"/>
                </a:moveTo>
                <a:cubicBezTo>
                  <a:pt x="9524" y="1631"/>
                  <a:pt x="7553" y="0"/>
                  <a:pt x="5286" y="0"/>
                </a:cubicBezTo>
                <a:cubicBezTo>
                  <a:pt x="2977" y="0"/>
                  <a:pt x="1023" y="1605"/>
                  <a:pt x="675" y="3759"/>
                </a:cubicBezTo>
                <a:cubicBezTo>
                  <a:pt x="278" y="3832"/>
                  <a:pt x="0" y="4002"/>
                  <a:pt x="0" y="4199"/>
                </a:cubicBezTo>
                <a:lnTo>
                  <a:pt x="0" y="7442"/>
                </a:lnTo>
                <a:cubicBezTo>
                  <a:pt x="0" y="7705"/>
                  <a:pt x="498" y="7920"/>
                  <a:pt x="1109" y="7920"/>
                </a:cubicBezTo>
                <a:cubicBezTo>
                  <a:pt x="1720" y="7920"/>
                  <a:pt x="2217" y="7705"/>
                  <a:pt x="2217" y="7442"/>
                </a:cubicBezTo>
                <a:lnTo>
                  <a:pt x="2217" y="6836"/>
                </a:lnTo>
                <a:cubicBezTo>
                  <a:pt x="2269" y="6843"/>
                  <a:pt x="2323" y="6847"/>
                  <a:pt x="2379" y="6847"/>
                </a:cubicBezTo>
                <a:cubicBezTo>
                  <a:pt x="2680" y="6847"/>
                  <a:pt x="2926" y="6742"/>
                  <a:pt x="2926" y="6612"/>
                </a:cubicBezTo>
                <a:lnTo>
                  <a:pt x="2926" y="5029"/>
                </a:lnTo>
                <a:cubicBezTo>
                  <a:pt x="2926" y="4899"/>
                  <a:pt x="2680" y="4794"/>
                  <a:pt x="2379" y="4794"/>
                </a:cubicBezTo>
                <a:cubicBezTo>
                  <a:pt x="2323" y="4794"/>
                  <a:pt x="2269" y="4797"/>
                  <a:pt x="2217" y="4804"/>
                </a:cubicBezTo>
                <a:lnTo>
                  <a:pt x="2217" y="4199"/>
                </a:lnTo>
                <a:cubicBezTo>
                  <a:pt x="2217" y="4004"/>
                  <a:pt x="1946" y="3836"/>
                  <a:pt x="1558" y="3762"/>
                </a:cubicBezTo>
                <a:cubicBezTo>
                  <a:pt x="1858" y="2017"/>
                  <a:pt x="3432" y="721"/>
                  <a:pt x="5286" y="721"/>
                </a:cubicBezTo>
                <a:cubicBezTo>
                  <a:pt x="7100" y="721"/>
                  <a:pt x="8681" y="2029"/>
                  <a:pt x="9013" y="3748"/>
                </a:cubicBezTo>
                <a:cubicBezTo>
                  <a:pt x="8580" y="3817"/>
                  <a:pt x="8271" y="3992"/>
                  <a:pt x="8271" y="4196"/>
                </a:cubicBezTo>
                <a:lnTo>
                  <a:pt x="8271" y="4795"/>
                </a:lnTo>
                <a:cubicBezTo>
                  <a:pt x="8245" y="4793"/>
                  <a:pt x="8218" y="4793"/>
                  <a:pt x="8191" y="4793"/>
                </a:cubicBezTo>
                <a:cubicBezTo>
                  <a:pt x="7881" y="4793"/>
                  <a:pt x="7627" y="4898"/>
                  <a:pt x="7627" y="5027"/>
                </a:cubicBezTo>
                <a:lnTo>
                  <a:pt x="7627" y="6613"/>
                </a:lnTo>
                <a:cubicBezTo>
                  <a:pt x="7627" y="6742"/>
                  <a:pt x="7881" y="6848"/>
                  <a:pt x="8191" y="6848"/>
                </a:cubicBezTo>
                <a:cubicBezTo>
                  <a:pt x="8218" y="6848"/>
                  <a:pt x="8245" y="6847"/>
                  <a:pt x="8271" y="6845"/>
                </a:cubicBezTo>
                <a:lnTo>
                  <a:pt x="8271" y="7443"/>
                </a:lnTo>
                <a:cubicBezTo>
                  <a:pt x="8271" y="7707"/>
                  <a:pt x="8784" y="7922"/>
                  <a:pt x="9416" y="7922"/>
                </a:cubicBezTo>
                <a:cubicBezTo>
                  <a:pt x="10047" y="7922"/>
                  <a:pt x="10560" y="7707"/>
                  <a:pt x="10560" y="7443"/>
                </a:cubicBezTo>
                <a:lnTo>
                  <a:pt x="10560" y="4196"/>
                </a:lnTo>
                <a:cubicBezTo>
                  <a:pt x="10560" y="4005"/>
                  <a:pt x="10289" y="3839"/>
                  <a:pt x="9899" y="3763"/>
                </a:cubicBezTo>
                <a:close/>
                <a:moveTo>
                  <a:pt x="2226" y="5029"/>
                </a:moveTo>
                <a:cubicBezTo>
                  <a:pt x="2226" y="4985"/>
                  <a:pt x="2296" y="4947"/>
                  <a:pt x="2379" y="4947"/>
                </a:cubicBezTo>
                <a:cubicBezTo>
                  <a:pt x="2463" y="4947"/>
                  <a:pt x="2534" y="4985"/>
                  <a:pt x="2534" y="5029"/>
                </a:cubicBezTo>
                <a:lnTo>
                  <a:pt x="2534" y="6612"/>
                </a:lnTo>
                <a:cubicBezTo>
                  <a:pt x="2534" y="6656"/>
                  <a:pt x="2463" y="6694"/>
                  <a:pt x="2379" y="6694"/>
                </a:cubicBezTo>
                <a:cubicBezTo>
                  <a:pt x="2296" y="6694"/>
                  <a:pt x="2226" y="6656"/>
                  <a:pt x="2226" y="6612"/>
                </a:cubicBezTo>
                <a:lnTo>
                  <a:pt x="2226" y="5029"/>
                </a:lnTo>
                <a:close/>
                <a:moveTo>
                  <a:pt x="8271" y="6683"/>
                </a:moveTo>
                <a:cubicBezTo>
                  <a:pt x="8247" y="6690"/>
                  <a:pt x="8220" y="6694"/>
                  <a:pt x="8191" y="6694"/>
                </a:cubicBezTo>
                <a:cubicBezTo>
                  <a:pt x="8105" y="6694"/>
                  <a:pt x="8032" y="6657"/>
                  <a:pt x="8032" y="6613"/>
                </a:cubicBezTo>
                <a:lnTo>
                  <a:pt x="8032" y="5027"/>
                </a:lnTo>
                <a:cubicBezTo>
                  <a:pt x="8032" y="4983"/>
                  <a:pt x="8105" y="4946"/>
                  <a:pt x="8191" y="4946"/>
                </a:cubicBezTo>
                <a:cubicBezTo>
                  <a:pt x="8220" y="4946"/>
                  <a:pt x="8247" y="4950"/>
                  <a:pt x="8271" y="4957"/>
                </a:cubicBezTo>
                <a:lnTo>
                  <a:pt x="8271" y="6683"/>
                </a:lnTo>
                <a:close/>
                <a:moveTo>
                  <a:pt x="1434" y="7442"/>
                </a:moveTo>
                <a:cubicBezTo>
                  <a:pt x="1434" y="7535"/>
                  <a:pt x="1285" y="7613"/>
                  <a:pt x="1109" y="7613"/>
                </a:cubicBezTo>
                <a:cubicBezTo>
                  <a:pt x="933" y="7613"/>
                  <a:pt x="783" y="7535"/>
                  <a:pt x="783" y="7442"/>
                </a:cubicBezTo>
                <a:lnTo>
                  <a:pt x="783" y="4199"/>
                </a:lnTo>
                <a:cubicBezTo>
                  <a:pt x="791" y="4201"/>
                  <a:pt x="799" y="4202"/>
                  <a:pt x="807" y="4202"/>
                </a:cubicBezTo>
                <a:cubicBezTo>
                  <a:pt x="901" y="4210"/>
                  <a:pt x="995" y="4147"/>
                  <a:pt x="1003" y="4064"/>
                </a:cubicBezTo>
                <a:lnTo>
                  <a:pt x="1006" y="4037"/>
                </a:lnTo>
                <a:cubicBezTo>
                  <a:pt x="1039" y="4031"/>
                  <a:pt x="1073" y="4027"/>
                  <a:pt x="1109" y="4027"/>
                </a:cubicBezTo>
                <a:cubicBezTo>
                  <a:pt x="1125" y="4027"/>
                  <a:pt x="1141" y="4028"/>
                  <a:pt x="1157" y="4029"/>
                </a:cubicBezTo>
                <a:cubicBezTo>
                  <a:pt x="1163" y="4104"/>
                  <a:pt x="1234" y="4165"/>
                  <a:pt x="1327" y="4170"/>
                </a:cubicBezTo>
                <a:cubicBezTo>
                  <a:pt x="1360" y="4170"/>
                  <a:pt x="1392" y="4163"/>
                  <a:pt x="1421" y="4151"/>
                </a:cubicBezTo>
                <a:cubicBezTo>
                  <a:pt x="1429" y="4166"/>
                  <a:pt x="1434" y="4182"/>
                  <a:pt x="1434" y="4199"/>
                </a:cubicBezTo>
                <a:lnTo>
                  <a:pt x="1434" y="7442"/>
                </a:lnTo>
                <a:close/>
                <a:moveTo>
                  <a:pt x="5286" y="419"/>
                </a:moveTo>
                <a:cubicBezTo>
                  <a:pt x="3247" y="419"/>
                  <a:pt x="1519" y="1828"/>
                  <a:pt x="1195" y="3722"/>
                </a:cubicBezTo>
                <a:cubicBezTo>
                  <a:pt x="1167" y="3721"/>
                  <a:pt x="1138" y="3721"/>
                  <a:pt x="1109" y="3721"/>
                </a:cubicBezTo>
                <a:cubicBezTo>
                  <a:pt x="1090" y="3721"/>
                  <a:pt x="1070" y="3721"/>
                  <a:pt x="1051" y="3721"/>
                </a:cubicBezTo>
                <a:cubicBezTo>
                  <a:pt x="1408" y="1757"/>
                  <a:pt x="3189" y="302"/>
                  <a:pt x="5286" y="302"/>
                </a:cubicBezTo>
                <a:cubicBezTo>
                  <a:pt x="7343" y="302"/>
                  <a:pt x="9135" y="1776"/>
                  <a:pt x="9521" y="3720"/>
                </a:cubicBezTo>
                <a:cubicBezTo>
                  <a:pt x="9486" y="3718"/>
                  <a:pt x="9451" y="3718"/>
                  <a:pt x="9416" y="3718"/>
                </a:cubicBezTo>
                <a:cubicBezTo>
                  <a:pt x="9403" y="3718"/>
                  <a:pt x="9390" y="3718"/>
                  <a:pt x="9378" y="3718"/>
                </a:cubicBezTo>
                <a:cubicBezTo>
                  <a:pt x="9025" y="1846"/>
                  <a:pt x="7286" y="419"/>
                  <a:pt x="5286" y="419"/>
                </a:cubicBezTo>
                <a:close/>
                <a:moveTo>
                  <a:pt x="9751" y="7443"/>
                </a:moveTo>
                <a:cubicBezTo>
                  <a:pt x="9751" y="7536"/>
                  <a:pt x="9597" y="7615"/>
                  <a:pt x="9416" y="7615"/>
                </a:cubicBezTo>
                <a:cubicBezTo>
                  <a:pt x="9234" y="7615"/>
                  <a:pt x="9079" y="7536"/>
                  <a:pt x="9079" y="7443"/>
                </a:cubicBezTo>
                <a:lnTo>
                  <a:pt x="9079" y="4196"/>
                </a:lnTo>
                <a:cubicBezTo>
                  <a:pt x="9079" y="4174"/>
                  <a:pt x="9089" y="4152"/>
                  <a:pt x="9105" y="4132"/>
                </a:cubicBezTo>
                <a:cubicBezTo>
                  <a:pt x="9139" y="4162"/>
                  <a:pt x="9187" y="4181"/>
                  <a:pt x="9240" y="4181"/>
                </a:cubicBezTo>
                <a:cubicBezTo>
                  <a:pt x="9245" y="4181"/>
                  <a:pt x="9250" y="4180"/>
                  <a:pt x="9256" y="4180"/>
                </a:cubicBezTo>
                <a:cubicBezTo>
                  <a:pt x="9353" y="4173"/>
                  <a:pt x="9425" y="4104"/>
                  <a:pt x="9422" y="4025"/>
                </a:cubicBezTo>
                <a:cubicBezTo>
                  <a:pt x="9476" y="4025"/>
                  <a:pt x="9527" y="4033"/>
                  <a:pt x="9572" y="4045"/>
                </a:cubicBezTo>
                <a:cubicBezTo>
                  <a:pt x="9573" y="4056"/>
                  <a:pt x="9575" y="4066"/>
                  <a:pt x="9576" y="4077"/>
                </a:cubicBezTo>
                <a:cubicBezTo>
                  <a:pt x="9584" y="4153"/>
                  <a:pt x="9660" y="4212"/>
                  <a:pt x="9751" y="4215"/>
                </a:cubicBezTo>
                <a:lnTo>
                  <a:pt x="9751" y="74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2311645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323" y="-16042"/>
            <a:ext cx="5197040" cy="6144753"/>
            <a:chOff x="6090990" y="303272"/>
            <a:chExt cx="5197040" cy="6144753"/>
          </a:xfrm>
        </p:grpSpPr>
        <p:sp>
          <p:nvSpPr>
            <p:cNvPr id="4" name="Freeform 171">
              <a:extLst>
                <a:ext uri="{FF2B5EF4-FFF2-40B4-BE49-F238E27FC236}">
                  <a16:creationId xmlns:a16="http://schemas.microsoft.com/office/drawing/2014/main" id="{59F53E83-1A23-4529-B767-8D9D38BC8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270" y="303272"/>
              <a:ext cx="4393760" cy="2197782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72">
              <a:extLst>
                <a:ext uri="{FF2B5EF4-FFF2-40B4-BE49-F238E27FC236}">
                  <a16:creationId xmlns:a16="http://schemas.microsoft.com/office/drawing/2014/main" id="{A4254FAF-6C2F-4066-A09B-25459D542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990" y="307873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8698" y="3258629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8779" y="1455984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solidFill>
              <a:srgbClr val="A8CBF7"/>
            </a:solidFill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62">
              <a:extLst>
                <a:ext uri="{FF2B5EF4-FFF2-40B4-BE49-F238E27FC236}">
                  <a16:creationId xmlns:a16="http://schemas.microsoft.com/office/drawing/2014/main" id="{1AA77DE7-8C10-41F4-9F18-748D55A7C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885" y="5260402"/>
              <a:ext cx="1006475" cy="1003300"/>
            </a:xfrm>
            <a:custGeom>
              <a:avLst/>
              <a:gdLst>
                <a:gd name="T0" fmla="*/ 634 w 634"/>
                <a:gd name="T1" fmla="*/ 316 h 632"/>
                <a:gd name="T2" fmla="*/ 317 w 634"/>
                <a:gd name="T3" fmla="*/ 632 h 632"/>
                <a:gd name="T4" fmla="*/ 0 w 634"/>
                <a:gd name="T5" fmla="*/ 316 h 632"/>
                <a:gd name="T6" fmla="*/ 317 w 634"/>
                <a:gd name="T7" fmla="*/ 0 h 632"/>
                <a:gd name="T8" fmla="*/ 634 w 634"/>
                <a:gd name="T9" fmla="*/ 316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632">
                  <a:moveTo>
                    <a:pt x="634" y="316"/>
                  </a:moveTo>
                  <a:lnTo>
                    <a:pt x="317" y="632"/>
                  </a:lnTo>
                  <a:lnTo>
                    <a:pt x="0" y="316"/>
                  </a:lnTo>
                  <a:lnTo>
                    <a:pt x="317" y="0"/>
                  </a:lnTo>
                  <a:lnTo>
                    <a:pt x="634" y="316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77">
              <a:extLst>
                <a:ext uri="{FF2B5EF4-FFF2-40B4-BE49-F238E27FC236}">
                  <a16:creationId xmlns:a16="http://schemas.microsoft.com/office/drawing/2014/main" id="{1CC90BEC-C0FB-48DC-BD71-14B1E27ABD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57258" y="2198062"/>
              <a:ext cx="3854061" cy="3846837"/>
            </a:xfrm>
            <a:custGeom>
              <a:avLst/>
              <a:gdLst>
                <a:gd name="T0" fmla="*/ 1066 w 2134"/>
                <a:gd name="T1" fmla="*/ 2130 h 2130"/>
                <a:gd name="T2" fmla="*/ 0 w 2134"/>
                <a:gd name="T3" fmla="*/ 1066 h 2130"/>
                <a:gd name="T4" fmla="*/ 1066 w 2134"/>
                <a:gd name="T5" fmla="*/ 0 h 2130"/>
                <a:gd name="T6" fmla="*/ 2134 w 2134"/>
                <a:gd name="T7" fmla="*/ 1066 h 2130"/>
                <a:gd name="T8" fmla="*/ 1066 w 2134"/>
                <a:gd name="T9" fmla="*/ 2130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4" h="2130">
                  <a:moveTo>
                    <a:pt x="1066" y="2130"/>
                  </a:moveTo>
                  <a:lnTo>
                    <a:pt x="0" y="1066"/>
                  </a:lnTo>
                  <a:lnTo>
                    <a:pt x="1066" y="0"/>
                  </a:lnTo>
                  <a:lnTo>
                    <a:pt x="2134" y="1066"/>
                  </a:lnTo>
                  <a:lnTo>
                    <a:pt x="1066" y="2130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79">
              <a:extLst>
                <a:ext uri="{FF2B5EF4-FFF2-40B4-BE49-F238E27FC236}">
                  <a16:creationId xmlns:a16="http://schemas.microsoft.com/office/drawing/2014/main" id="{6203B3B9-7A06-4E65-BCD5-E5A48C808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972" y="4468239"/>
              <a:ext cx="614363" cy="614363"/>
            </a:xfrm>
            <a:custGeom>
              <a:avLst/>
              <a:gdLst>
                <a:gd name="T0" fmla="*/ 194 w 387"/>
                <a:gd name="T1" fmla="*/ 387 h 387"/>
                <a:gd name="T2" fmla="*/ 0 w 387"/>
                <a:gd name="T3" fmla="*/ 193 h 387"/>
                <a:gd name="T4" fmla="*/ 194 w 387"/>
                <a:gd name="T5" fmla="*/ 0 h 387"/>
                <a:gd name="T6" fmla="*/ 387 w 387"/>
                <a:gd name="T7" fmla="*/ 193 h 387"/>
                <a:gd name="T8" fmla="*/ 194 w 387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387">
                  <a:moveTo>
                    <a:pt x="194" y="387"/>
                  </a:moveTo>
                  <a:lnTo>
                    <a:pt x="0" y="193"/>
                  </a:lnTo>
                  <a:lnTo>
                    <a:pt x="194" y="0"/>
                  </a:lnTo>
                  <a:lnTo>
                    <a:pt x="387" y="193"/>
                  </a:lnTo>
                  <a:lnTo>
                    <a:pt x="194" y="387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78">
              <a:extLst>
                <a:ext uri="{FF2B5EF4-FFF2-40B4-BE49-F238E27FC236}">
                  <a16:creationId xmlns:a16="http://schemas.microsoft.com/office/drawing/2014/main" id="{6DE3E620-A4CB-45DA-A128-42D01E561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7810" y="5886291"/>
              <a:ext cx="562776" cy="561734"/>
            </a:xfrm>
            <a:custGeom>
              <a:avLst/>
              <a:gdLst>
                <a:gd name="T0" fmla="*/ 269 w 540"/>
                <a:gd name="T1" fmla="*/ 539 h 539"/>
                <a:gd name="T2" fmla="*/ 0 w 540"/>
                <a:gd name="T3" fmla="*/ 269 h 539"/>
                <a:gd name="T4" fmla="*/ 269 w 540"/>
                <a:gd name="T5" fmla="*/ 0 h 539"/>
                <a:gd name="T6" fmla="*/ 540 w 540"/>
                <a:gd name="T7" fmla="*/ 269 h 539"/>
                <a:gd name="T8" fmla="*/ 269 w 540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539">
                  <a:moveTo>
                    <a:pt x="269" y="539"/>
                  </a:moveTo>
                  <a:lnTo>
                    <a:pt x="0" y="269"/>
                  </a:lnTo>
                  <a:lnTo>
                    <a:pt x="269" y="0"/>
                  </a:lnTo>
                  <a:lnTo>
                    <a:pt x="540" y="269"/>
                  </a:lnTo>
                  <a:lnTo>
                    <a:pt x="269" y="53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93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92994" y="2669023"/>
            <a:ext cx="205697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138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8446" y="2246014"/>
            <a:ext cx="2347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lang="en-US" altLang="zh-CN" sz="3600" b="1" i="1" dirty="0">
                <a:solidFill>
                  <a:srgbClr val="174096"/>
                </a:solidFill>
                <a:cs typeface="+mn-ea"/>
                <a:sym typeface="+mn-lt"/>
              </a:rPr>
              <a:t>FOUR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7247" y="3034443"/>
            <a:ext cx="583659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6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353731" y="4202406"/>
            <a:ext cx="3382571" cy="0"/>
          </a:xfrm>
          <a:prstGeom prst="line">
            <a:avLst/>
          </a:prstGeom>
          <a:ln>
            <a:solidFill>
              <a:srgbClr val="17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60160" y="4435305"/>
            <a:ext cx="5118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Enter a text description related to the title here Enter a text description related to the title 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0411230" y="6088606"/>
            <a:ext cx="1139919" cy="1137215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1515606" y="6026938"/>
            <a:ext cx="731023" cy="729289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solidFill>
            <a:srgbClr val="A8CBF7"/>
          </a:solidFill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3FF8BE7-C3B4-4142-8F29-F53248796515}"/>
              </a:ext>
            </a:extLst>
          </p:cNvPr>
          <p:cNvSpPr txBox="1"/>
          <p:nvPr/>
        </p:nvSpPr>
        <p:spPr>
          <a:xfrm>
            <a:off x="10027161" y="350394"/>
            <a:ext cx="1721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YOUR LOGO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FEFECE7-6D03-4AA9-AC3C-5C469A7F0570}"/>
              </a:ext>
            </a:extLst>
          </p:cNvPr>
          <p:cNvSpPr/>
          <p:nvPr/>
        </p:nvSpPr>
        <p:spPr>
          <a:xfrm>
            <a:off x="9488060" y="337956"/>
            <a:ext cx="460800" cy="461665"/>
          </a:xfrm>
          <a:prstGeom prst="ellipse">
            <a:avLst/>
          </a:prstGeom>
          <a:solidFill>
            <a:srgbClr val="A8C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燕尾形 12">
            <a:extLst>
              <a:ext uri="{FF2B5EF4-FFF2-40B4-BE49-F238E27FC236}">
                <a16:creationId xmlns:a16="http://schemas.microsoft.com/office/drawing/2014/main" id="{0B20B0CE-E805-414E-AE3F-0C8CA13C0472}"/>
              </a:ext>
            </a:extLst>
          </p:cNvPr>
          <p:cNvSpPr/>
          <p:nvPr/>
        </p:nvSpPr>
        <p:spPr>
          <a:xfrm>
            <a:off x="9610058" y="470317"/>
            <a:ext cx="226219" cy="223838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663208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 animBg="1"/>
      <p:bldP spid="20" grpId="0" animBg="1"/>
      <p:bldP spid="23" grpId="0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97">
            <a:extLst>
              <a:ext uri="{FF2B5EF4-FFF2-40B4-BE49-F238E27FC236}">
                <a16:creationId xmlns:a16="http://schemas.microsoft.com/office/drawing/2014/main" id="{31857FEB-7333-4255-8286-ECBB2F7EADC7}"/>
              </a:ext>
            </a:extLst>
          </p:cNvPr>
          <p:cNvSpPr>
            <a:spLocks/>
          </p:cNvSpPr>
          <p:nvPr/>
        </p:nvSpPr>
        <p:spPr bwMode="auto">
          <a:xfrm>
            <a:off x="6646863" y="3352799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Freeform 98">
            <a:extLst>
              <a:ext uri="{FF2B5EF4-FFF2-40B4-BE49-F238E27FC236}">
                <a16:creationId xmlns:a16="http://schemas.microsoft.com/office/drawing/2014/main" id="{EF471B09-3FA5-4116-866B-8F90B58DCF94}"/>
              </a:ext>
            </a:extLst>
          </p:cNvPr>
          <p:cNvSpPr>
            <a:spLocks/>
          </p:cNvSpPr>
          <p:nvPr/>
        </p:nvSpPr>
        <p:spPr bwMode="auto">
          <a:xfrm>
            <a:off x="6988175" y="1697036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00">
            <a:extLst>
              <a:ext uri="{FF2B5EF4-FFF2-40B4-BE49-F238E27FC236}">
                <a16:creationId xmlns:a16="http://schemas.microsoft.com/office/drawing/2014/main" id="{7BB6049C-5CE6-4B8C-B74E-D345C4E350D4}"/>
              </a:ext>
            </a:extLst>
          </p:cNvPr>
          <p:cNvSpPr>
            <a:spLocks/>
          </p:cNvSpPr>
          <p:nvPr/>
        </p:nvSpPr>
        <p:spPr bwMode="auto">
          <a:xfrm>
            <a:off x="8245475" y="1814511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Freeform 101">
            <a:extLst>
              <a:ext uri="{FF2B5EF4-FFF2-40B4-BE49-F238E27FC236}">
                <a16:creationId xmlns:a16="http://schemas.microsoft.com/office/drawing/2014/main" id="{D12CC548-19D7-4344-BFB6-EC64CEE67EA2}"/>
              </a:ext>
            </a:extLst>
          </p:cNvPr>
          <p:cNvSpPr>
            <a:spLocks/>
          </p:cNvSpPr>
          <p:nvPr/>
        </p:nvSpPr>
        <p:spPr bwMode="auto">
          <a:xfrm>
            <a:off x="9315450" y="2803524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02">
            <a:extLst>
              <a:ext uri="{FF2B5EF4-FFF2-40B4-BE49-F238E27FC236}">
                <a16:creationId xmlns:a16="http://schemas.microsoft.com/office/drawing/2014/main" id="{6A2D8A0C-2C23-4FD9-B180-27F2292F62C7}"/>
              </a:ext>
            </a:extLst>
          </p:cNvPr>
          <p:cNvSpPr>
            <a:spLocks/>
          </p:cNvSpPr>
          <p:nvPr/>
        </p:nvSpPr>
        <p:spPr bwMode="auto">
          <a:xfrm>
            <a:off x="9572625" y="3602036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ectangle 113">
            <a:extLst>
              <a:ext uri="{FF2B5EF4-FFF2-40B4-BE49-F238E27FC236}">
                <a16:creationId xmlns:a16="http://schemas.microsoft.com/office/drawing/2014/main" id="{00D3CF03-C6F1-42B2-8CB4-E05393260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2" y="1789111"/>
            <a:ext cx="28813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2" name="Line 114">
            <a:extLst>
              <a:ext uri="{FF2B5EF4-FFF2-40B4-BE49-F238E27FC236}">
                <a16:creationId xmlns:a16="http://schemas.microsoft.com/office/drawing/2014/main" id="{C0142CB3-20B6-4C4B-A045-B67B895B169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6011" y="2462211"/>
            <a:ext cx="5040000" cy="0"/>
          </a:xfrm>
          <a:prstGeom prst="line">
            <a:avLst/>
          </a:prstGeom>
          <a:noFill/>
          <a:ln w="6350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115">
            <a:extLst>
              <a:ext uri="{FF2B5EF4-FFF2-40B4-BE49-F238E27FC236}">
                <a16:creationId xmlns:a16="http://schemas.microsoft.com/office/drawing/2014/main" id="{8A14B7F5-1FB9-43AD-B695-F54DA20C3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2" y="2574924"/>
            <a:ext cx="28813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4" name="Line 116">
            <a:extLst>
              <a:ext uri="{FF2B5EF4-FFF2-40B4-BE49-F238E27FC236}">
                <a16:creationId xmlns:a16="http://schemas.microsoft.com/office/drawing/2014/main" id="{B27EAFE6-C7B9-40C1-A37C-AC25D8D19D7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6011" y="3248024"/>
            <a:ext cx="5040000" cy="0"/>
          </a:xfrm>
          <a:prstGeom prst="line">
            <a:avLst/>
          </a:prstGeom>
          <a:noFill/>
          <a:ln w="6350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117">
            <a:extLst>
              <a:ext uri="{FF2B5EF4-FFF2-40B4-BE49-F238E27FC236}">
                <a16:creationId xmlns:a16="http://schemas.microsoft.com/office/drawing/2014/main" id="{C7D6AAD7-B60F-4FAB-B835-FB4642E3C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2" y="3352799"/>
            <a:ext cx="28813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6" name="Line 118">
            <a:extLst>
              <a:ext uri="{FF2B5EF4-FFF2-40B4-BE49-F238E27FC236}">
                <a16:creationId xmlns:a16="http://schemas.microsoft.com/office/drawing/2014/main" id="{95327A38-4C31-4B25-B040-8A59E10DB0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6011" y="4025899"/>
            <a:ext cx="5040000" cy="0"/>
          </a:xfrm>
          <a:prstGeom prst="line">
            <a:avLst/>
          </a:prstGeom>
          <a:noFill/>
          <a:ln w="6350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119">
            <a:extLst>
              <a:ext uri="{FF2B5EF4-FFF2-40B4-BE49-F238E27FC236}">
                <a16:creationId xmlns:a16="http://schemas.microsoft.com/office/drawing/2014/main" id="{80CD856B-436F-49F5-90FB-5D0302AD1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2" y="4138611"/>
            <a:ext cx="28813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8" name="Line 120">
            <a:extLst>
              <a:ext uri="{FF2B5EF4-FFF2-40B4-BE49-F238E27FC236}">
                <a16:creationId xmlns:a16="http://schemas.microsoft.com/office/drawing/2014/main" id="{30A80021-6331-46B9-A5C1-65C36518A37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6011" y="4811711"/>
            <a:ext cx="5040000" cy="0"/>
          </a:xfrm>
          <a:prstGeom prst="line">
            <a:avLst/>
          </a:prstGeom>
          <a:noFill/>
          <a:ln w="6350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121">
            <a:extLst>
              <a:ext uri="{FF2B5EF4-FFF2-40B4-BE49-F238E27FC236}">
                <a16:creationId xmlns:a16="http://schemas.microsoft.com/office/drawing/2014/main" id="{E8425BA2-0DFC-45E4-B8B3-CA520888C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2" y="4911724"/>
            <a:ext cx="28813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0" name="箭头: 燕尾形 19">
            <a:extLst>
              <a:ext uri="{FF2B5EF4-FFF2-40B4-BE49-F238E27FC236}">
                <a16:creationId xmlns:a16="http://schemas.microsoft.com/office/drawing/2014/main" id="{A380BE08-9113-4F71-9440-809ADD5B3585}"/>
              </a:ext>
            </a:extLst>
          </p:cNvPr>
          <p:cNvSpPr/>
          <p:nvPr/>
        </p:nvSpPr>
        <p:spPr>
          <a:xfrm rot="16200000" flipV="1">
            <a:off x="8075612" y="4189939"/>
            <a:ext cx="1612900" cy="1263639"/>
          </a:xfrm>
          <a:prstGeom prst="notchedRightArrow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20064E2-5B44-49CA-92C9-46395C1AD007}"/>
              </a:ext>
            </a:extLst>
          </p:cNvPr>
          <p:cNvSpPr/>
          <p:nvPr/>
        </p:nvSpPr>
        <p:spPr>
          <a:xfrm>
            <a:off x="1033966" y="2052147"/>
            <a:ext cx="4852610" cy="382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点击输入相关标题点击输入相关标题。点击输入相关标题。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0E131D7-005F-4555-B63E-EE951CB2591F}"/>
              </a:ext>
            </a:extLst>
          </p:cNvPr>
          <p:cNvSpPr/>
          <p:nvPr/>
        </p:nvSpPr>
        <p:spPr>
          <a:xfrm>
            <a:off x="1021265" y="2852471"/>
            <a:ext cx="4852610" cy="382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点击输入相关标题点击输入相关标题。点击输入相关标题。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0698C2-8B60-48CC-99D0-347E9D86662A}"/>
              </a:ext>
            </a:extLst>
          </p:cNvPr>
          <p:cNvSpPr/>
          <p:nvPr/>
        </p:nvSpPr>
        <p:spPr>
          <a:xfrm>
            <a:off x="1033965" y="3652138"/>
            <a:ext cx="4852610" cy="382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点击输入相关标题点击输入相关标题。点击输入相关标题。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E91A72C-1AC6-48E4-B13D-6B9B7A2B2193}"/>
              </a:ext>
            </a:extLst>
          </p:cNvPr>
          <p:cNvSpPr/>
          <p:nvPr/>
        </p:nvSpPr>
        <p:spPr>
          <a:xfrm>
            <a:off x="1033965" y="4430012"/>
            <a:ext cx="4852610" cy="382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点击输入相关标题点击输入相关标题。点击输入相关标题。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DAE48A5-1027-4D84-B989-A98E01130E1F}"/>
              </a:ext>
            </a:extLst>
          </p:cNvPr>
          <p:cNvSpPr/>
          <p:nvPr/>
        </p:nvSpPr>
        <p:spPr>
          <a:xfrm>
            <a:off x="1033965" y="5227494"/>
            <a:ext cx="4852610" cy="382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点击输入相关标题点击输入相关标题。点击输入相关标题。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iconfont-11432-4397104">
            <a:extLst>
              <a:ext uri="{FF2B5EF4-FFF2-40B4-BE49-F238E27FC236}">
                <a16:creationId xmlns:a16="http://schemas.microsoft.com/office/drawing/2014/main" id="{92C3E38F-1B1F-47F7-8656-BF5BE45A32C1}"/>
              </a:ext>
            </a:extLst>
          </p:cNvPr>
          <p:cNvSpPr>
            <a:spLocks noChangeAspect="1"/>
          </p:cNvSpPr>
          <p:nvPr/>
        </p:nvSpPr>
        <p:spPr>
          <a:xfrm>
            <a:off x="10154856" y="4039695"/>
            <a:ext cx="304523" cy="328008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verified-commercial-list_57632">
            <a:extLst>
              <a:ext uri="{FF2B5EF4-FFF2-40B4-BE49-F238E27FC236}">
                <a16:creationId xmlns:a16="http://schemas.microsoft.com/office/drawing/2014/main" id="{10DCC42D-BEB6-4E94-BB61-00F0E31625E2}"/>
              </a:ext>
            </a:extLst>
          </p:cNvPr>
          <p:cNvSpPr>
            <a:spLocks noChangeAspect="1"/>
          </p:cNvSpPr>
          <p:nvPr/>
        </p:nvSpPr>
        <p:spPr>
          <a:xfrm>
            <a:off x="9935483" y="3161761"/>
            <a:ext cx="297261" cy="344761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list-menu_16051">
            <a:extLst>
              <a:ext uri="{FF2B5EF4-FFF2-40B4-BE49-F238E27FC236}">
                <a16:creationId xmlns:a16="http://schemas.microsoft.com/office/drawing/2014/main" id="{E971C37C-555A-46F6-A43D-C8F413458387}"/>
              </a:ext>
            </a:extLst>
          </p:cNvPr>
          <p:cNvSpPr>
            <a:spLocks noChangeAspect="1"/>
          </p:cNvSpPr>
          <p:nvPr/>
        </p:nvSpPr>
        <p:spPr>
          <a:xfrm>
            <a:off x="7191069" y="3891281"/>
            <a:ext cx="351046" cy="350517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list-items_30414">
            <a:extLst>
              <a:ext uri="{FF2B5EF4-FFF2-40B4-BE49-F238E27FC236}">
                <a16:creationId xmlns:a16="http://schemas.microsoft.com/office/drawing/2014/main" id="{DFDB95AF-6E91-4DBA-A78B-56B0ECF7788E}"/>
              </a:ext>
            </a:extLst>
          </p:cNvPr>
          <p:cNvSpPr>
            <a:spLocks noChangeAspect="1"/>
          </p:cNvSpPr>
          <p:nvPr/>
        </p:nvSpPr>
        <p:spPr>
          <a:xfrm>
            <a:off x="8973792" y="2410925"/>
            <a:ext cx="498136" cy="586461"/>
          </a:xfrm>
          <a:custGeom>
            <a:avLst/>
            <a:gdLst>
              <a:gd name="connsiteX0" fmla="*/ 37894 w 513787"/>
              <a:gd name="connsiteY0" fmla="*/ 431508 h 604887"/>
              <a:gd name="connsiteX1" fmla="*/ 426498 w 513787"/>
              <a:gd name="connsiteY1" fmla="*/ 431508 h 604887"/>
              <a:gd name="connsiteX2" fmla="*/ 426498 w 513787"/>
              <a:gd name="connsiteY2" fmla="*/ 534886 h 604887"/>
              <a:gd name="connsiteX3" fmla="*/ 37894 w 513787"/>
              <a:gd name="connsiteY3" fmla="*/ 534886 h 604887"/>
              <a:gd name="connsiteX4" fmla="*/ 37894 w 513787"/>
              <a:gd name="connsiteY4" fmla="*/ 250790 h 604887"/>
              <a:gd name="connsiteX5" fmla="*/ 379360 w 513787"/>
              <a:gd name="connsiteY5" fmla="*/ 250790 h 604887"/>
              <a:gd name="connsiteX6" fmla="*/ 379360 w 513787"/>
              <a:gd name="connsiteY6" fmla="*/ 354168 h 604887"/>
              <a:gd name="connsiteX7" fmla="*/ 37894 w 513787"/>
              <a:gd name="connsiteY7" fmla="*/ 354168 h 604887"/>
              <a:gd name="connsiteX8" fmla="*/ 37894 w 513787"/>
              <a:gd name="connsiteY8" fmla="*/ 70071 h 604887"/>
              <a:gd name="connsiteX9" fmla="*/ 513787 w 513787"/>
              <a:gd name="connsiteY9" fmla="*/ 70071 h 604887"/>
              <a:gd name="connsiteX10" fmla="*/ 513787 w 513787"/>
              <a:gd name="connsiteY10" fmla="*/ 173449 h 604887"/>
              <a:gd name="connsiteX11" fmla="*/ 37894 w 513787"/>
              <a:gd name="connsiteY11" fmla="*/ 173449 h 604887"/>
              <a:gd name="connsiteX12" fmla="*/ 0 w 513787"/>
              <a:gd name="connsiteY12" fmla="*/ 0 h 604887"/>
              <a:gd name="connsiteX13" fmla="*/ 15172 w 513787"/>
              <a:gd name="connsiteY13" fmla="*/ 0 h 604887"/>
              <a:gd name="connsiteX14" fmla="*/ 15172 w 513787"/>
              <a:gd name="connsiteY14" fmla="*/ 604887 h 604887"/>
              <a:gd name="connsiteX15" fmla="*/ 0 w 513787"/>
              <a:gd name="connsiteY15" fmla="*/ 604887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3787" h="604887">
                <a:moveTo>
                  <a:pt x="37894" y="431508"/>
                </a:moveTo>
                <a:lnTo>
                  <a:pt x="426498" y="431508"/>
                </a:lnTo>
                <a:lnTo>
                  <a:pt x="426498" y="534886"/>
                </a:lnTo>
                <a:lnTo>
                  <a:pt x="37894" y="534886"/>
                </a:lnTo>
                <a:close/>
                <a:moveTo>
                  <a:pt x="37894" y="250790"/>
                </a:moveTo>
                <a:lnTo>
                  <a:pt x="379360" y="250790"/>
                </a:lnTo>
                <a:lnTo>
                  <a:pt x="379360" y="354168"/>
                </a:lnTo>
                <a:lnTo>
                  <a:pt x="37894" y="354168"/>
                </a:lnTo>
                <a:close/>
                <a:moveTo>
                  <a:pt x="37894" y="70071"/>
                </a:moveTo>
                <a:lnTo>
                  <a:pt x="513787" y="70071"/>
                </a:lnTo>
                <a:lnTo>
                  <a:pt x="513787" y="173449"/>
                </a:lnTo>
                <a:lnTo>
                  <a:pt x="37894" y="173449"/>
                </a:lnTo>
                <a:close/>
                <a:moveTo>
                  <a:pt x="0" y="0"/>
                </a:moveTo>
                <a:lnTo>
                  <a:pt x="15172" y="0"/>
                </a:lnTo>
                <a:lnTo>
                  <a:pt x="15172" y="604887"/>
                </a:lnTo>
                <a:lnTo>
                  <a:pt x="0" y="6048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iconfont-11253-5330626">
            <a:extLst>
              <a:ext uri="{FF2B5EF4-FFF2-40B4-BE49-F238E27FC236}">
                <a16:creationId xmlns:a16="http://schemas.microsoft.com/office/drawing/2014/main" id="{854AAE0A-9752-4CC5-B276-8531FD188A08}"/>
              </a:ext>
            </a:extLst>
          </p:cNvPr>
          <p:cNvSpPr>
            <a:spLocks noChangeAspect="1"/>
          </p:cNvSpPr>
          <p:nvPr/>
        </p:nvSpPr>
        <p:spPr>
          <a:xfrm>
            <a:off x="7639067" y="2528346"/>
            <a:ext cx="616347" cy="484373"/>
          </a:xfrm>
          <a:custGeom>
            <a:avLst/>
            <a:gdLst>
              <a:gd name="T0" fmla="*/ 2143 w 10001"/>
              <a:gd name="T1" fmla="*/ 1073 h 7859"/>
              <a:gd name="T2" fmla="*/ 1071 w 10001"/>
              <a:gd name="T3" fmla="*/ 2145 h 7859"/>
              <a:gd name="T4" fmla="*/ 0 w 10001"/>
              <a:gd name="T5" fmla="*/ 1073 h 7859"/>
              <a:gd name="T6" fmla="*/ 1072 w 10001"/>
              <a:gd name="T7" fmla="*/ 0 h 7859"/>
              <a:gd name="T8" fmla="*/ 1831 w 10001"/>
              <a:gd name="T9" fmla="*/ 3170 h 7859"/>
              <a:gd name="T10" fmla="*/ 1831 w 10001"/>
              <a:gd name="T11" fmla="*/ 4690 h 7859"/>
              <a:gd name="T12" fmla="*/ 311 w 10001"/>
              <a:gd name="T13" fmla="*/ 4690 h 7859"/>
              <a:gd name="T14" fmla="*/ 312 w 10001"/>
              <a:gd name="T15" fmla="*/ 3170 h 7859"/>
              <a:gd name="T16" fmla="*/ 1831 w 10001"/>
              <a:gd name="T17" fmla="*/ 3170 h 7859"/>
              <a:gd name="T18" fmla="*/ 2143 w 10001"/>
              <a:gd name="T19" fmla="*/ 6786 h 7859"/>
              <a:gd name="T20" fmla="*/ 1071 w 10001"/>
              <a:gd name="T21" fmla="*/ 7859 h 7859"/>
              <a:gd name="T22" fmla="*/ 0 w 10001"/>
              <a:gd name="T23" fmla="*/ 6786 h 7859"/>
              <a:gd name="T24" fmla="*/ 1072 w 10001"/>
              <a:gd name="T25" fmla="*/ 5714 h 7859"/>
              <a:gd name="T26" fmla="*/ 10001 w 10001"/>
              <a:gd name="T27" fmla="*/ 537 h 7859"/>
              <a:gd name="T28" fmla="*/ 9949 w 10001"/>
              <a:gd name="T29" fmla="*/ 1733 h 7859"/>
              <a:gd name="T30" fmla="*/ 3036 w 10001"/>
              <a:gd name="T31" fmla="*/ 1785 h 7859"/>
              <a:gd name="T32" fmla="*/ 2859 w 10001"/>
              <a:gd name="T33" fmla="*/ 1608 h 7859"/>
              <a:gd name="T34" fmla="*/ 2911 w 10001"/>
              <a:gd name="T35" fmla="*/ 412 h 7859"/>
              <a:gd name="T36" fmla="*/ 9822 w 10001"/>
              <a:gd name="T37" fmla="*/ 359 h 7859"/>
              <a:gd name="T38" fmla="*/ 10001 w 10001"/>
              <a:gd name="T39" fmla="*/ 537 h 7859"/>
              <a:gd name="T40" fmla="*/ 10001 w 10001"/>
              <a:gd name="T41" fmla="*/ 4464 h 7859"/>
              <a:gd name="T42" fmla="*/ 9824 w 10001"/>
              <a:gd name="T43" fmla="*/ 4642 h 7859"/>
              <a:gd name="T44" fmla="*/ 2911 w 10001"/>
              <a:gd name="T45" fmla="*/ 4589 h 7859"/>
              <a:gd name="T46" fmla="*/ 2859 w 10001"/>
              <a:gd name="T47" fmla="*/ 3393 h 7859"/>
              <a:gd name="T48" fmla="*/ 3036 w 10001"/>
              <a:gd name="T49" fmla="*/ 3215 h 7859"/>
              <a:gd name="T50" fmla="*/ 9947 w 10001"/>
              <a:gd name="T51" fmla="*/ 3268 h 7859"/>
              <a:gd name="T52" fmla="*/ 10001 w 10001"/>
              <a:gd name="T53" fmla="*/ 6250 h 7859"/>
              <a:gd name="T54" fmla="*/ 9949 w 10001"/>
              <a:gd name="T55" fmla="*/ 7447 h 7859"/>
              <a:gd name="T56" fmla="*/ 3036 w 10001"/>
              <a:gd name="T57" fmla="*/ 7499 h 7859"/>
              <a:gd name="T58" fmla="*/ 2859 w 10001"/>
              <a:gd name="T59" fmla="*/ 7322 h 7859"/>
              <a:gd name="T60" fmla="*/ 2911 w 10001"/>
              <a:gd name="T61" fmla="*/ 6125 h 7859"/>
              <a:gd name="T62" fmla="*/ 9822 w 10001"/>
              <a:gd name="T63" fmla="*/ 6073 h 7859"/>
              <a:gd name="T64" fmla="*/ 10001 w 10001"/>
              <a:gd name="T65" fmla="*/ 6250 h 7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1" h="7859">
                <a:moveTo>
                  <a:pt x="1831" y="313"/>
                </a:moveTo>
                <a:cubicBezTo>
                  <a:pt x="2039" y="521"/>
                  <a:pt x="2143" y="774"/>
                  <a:pt x="2143" y="1073"/>
                </a:cubicBezTo>
                <a:cubicBezTo>
                  <a:pt x="2143" y="1370"/>
                  <a:pt x="2039" y="1623"/>
                  <a:pt x="1831" y="1833"/>
                </a:cubicBezTo>
                <a:cubicBezTo>
                  <a:pt x="1622" y="2042"/>
                  <a:pt x="1370" y="2145"/>
                  <a:pt x="1071" y="2145"/>
                </a:cubicBezTo>
                <a:cubicBezTo>
                  <a:pt x="772" y="2145"/>
                  <a:pt x="521" y="2040"/>
                  <a:pt x="311" y="1833"/>
                </a:cubicBezTo>
                <a:cubicBezTo>
                  <a:pt x="103" y="1624"/>
                  <a:pt x="0" y="1372"/>
                  <a:pt x="0" y="1073"/>
                </a:cubicBezTo>
                <a:cubicBezTo>
                  <a:pt x="0" y="775"/>
                  <a:pt x="105" y="523"/>
                  <a:pt x="312" y="313"/>
                </a:cubicBezTo>
                <a:cubicBezTo>
                  <a:pt x="520" y="105"/>
                  <a:pt x="773" y="0"/>
                  <a:pt x="1072" y="0"/>
                </a:cubicBezTo>
                <a:cubicBezTo>
                  <a:pt x="1370" y="0"/>
                  <a:pt x="1623" y="104"/>
                  <a:pt x="1831" y="313"/>
                </a:cubicBezTo>
                <a:close/>
                <a:moveTo>
                  <a:pt x="1831" y="3170"/>
                </a:moveTo>
                <a:cubicBezTo>
                  <a:pt x="2039" y="3379"/>
                  <a:pt x="2143" y="3631"/>
                  <a:pt x="2143" y="3930"/>
                </a:cubicBezTo>
                <a:cubicBezTo>
                  <a:pt x="2143" y="4228"/>
                  <a:pt x="2039" y="4480"/>
                  <a:pt x="1831" y="4690"/>
                </a:cubicBezTo>
                <a:cubicBezTo>
                  <a:pt x="1622" y="4899"/>
                  <a:pt x="1370" y="5003"/>
                  <a:pt x="1071" y="5003"/>
                </a:cubicBezTo>
                <a:cubicBezTo>
                  <a:pt x="772" y="5003"/>
                  <a:pt x="521" y="4898"/>
                  <a:pt x="311" y="4690"/>
                </a:cubicBezTo>
                <a:cubicBezTo>
                  <a:pt x="103" y="4481"/>
                  <a:pt x="0" y="4228"/>
                  <a:pt x="0" y="3930"/>
                </a:cubicBezTo>
                <a:cubicBezTo>
                  <a:pt x="0" y="3633"/>
                  <a:pt x="105" y="3380"/>
                  <a:pt x="312" y="3170"/>
                </a:cubicBezTo>
                <a:cubicBezTo>
                  <a:pt x="520" y="2963"/>
                  <a:pt x="773" y="2858"/>
                  <a:pt x="1072" y="2858"/>
                </a:cubicBezTo>
                <a:cubicBezTo>
                  <a:pt x="1370" y="2858"/>
                  <a:pt x="1623" y="2961"/>
                  <a:pt x="1831" y="3170"/>
                </a:cubicBezTo>
                <a:close/>
                <a:moveTo>
                  <a:pt x="1831" y="6027"/>
                </a:moveTo>
                <a:cubicBezTo>
                  <a:pt x="2039" y="6235"/>
                  <a:pt x="2143" y="6488"/>
                  <a:pt x="2143" y="6786"/>
                </a:cubicBezTo>
                <a:cubicBezTo>
                  <a:pt x="2143" y="7085"/>
                  <a:pt x="2039" y="7336"/>
                  <a:pt x="1831" y="7546"/>
                </a:cubicBezTo>
                <a:cubicBezTo>
                  <a:pt x="1622" y="7754"/>
                  <a:pt x="1370" y="7859"/>
                  <a:pt x="1071" y="7859"/>
                </a:cubicBezTo>
                <a:cubicBezTo>
                  <a:pt x="772" y="7859"/>
                  <a:pt x="521" y="7754"/>
                  <a:pt x="311" y="7546"/>
                </a:cubicBezTo>
                <a:cubicBezTo>
                  <a:pt x="103" y="7338"/>
                  <a:pt x="0" y="7084"/>
                  <a:pt x="0" y="6786"/>
                </a:cubicBezTo>
                <a:cubicBezTo>
                  <a:pt x="0" y="6489"/>
                  <a:pt x="105" y="6236"/>
                  <a:pt x="312" y="6027"/>
                </a:cubicBezTo>
                <a:cubicBezTo>
                  <a:pt x="520" y="5819"/>
                  <a:pt x="773" y="5714"/>
                  <a:pt x="1072" y="5714"/>
                </a:cubicBezTo>
                <a:cubicBezTo>
                  <a:pt x="1370" y="5715"/>
                  <a:pt x="1623" y="5819"/>
                  <a:pt x="1831" y="6027"/>
                </a:cubicBezTo>
                <a:close/>
                <a:moveTo>
                  <a:pt x="10001" y="537"/>
                </a:moveTo>
                <a:lnTo>
                  <a:pt x="10001" y="1608"/>
                </a:lnTo>
                <a:cubicBezTo>
                  <a:pt x="10001" y="1655"/>
                  <a:pt x="9984" y="1698"/>
                  <a:pt x="9949" y="1733"/>
                </a:cubicBezTo>
                <a:cubicBezTo>
                  <a:pt x="9913" y="1768"/>
                  <a:pt x="9871" y="1785"/>
                  <a:pt x="9824" y="1785"/>
                </a:cubicBezTo>
                <a:lnTo>
                  <a:pt x="3036" y="1785"/>
                </a:lnTo>
                <a:cubicBezTo>
                  <a:pt x="2988" y="1785"/>
                  <a:pt x="2946" y="1768"/>
                  <a:pt x="2911" y="1733"/>
                </a:cubicBezTo>
                <a:cubicBezTo>
                  <a:pt x="2876" y="1698"/>
                  <a:pt x="2859" y="1655"/>
                  <a:pt x="2859" y="1608"/>
                </a:cubicBezTo>
                <a:lnTo>
                  <a:pt x="2859" y="537"/>
                </a:lnTo>
                <a:cubicBezTo>
                  <a:pt x="2859" y="489"/>
                  <a:pt x="2876" y="447"/>
                  <a:pt x="2911" y="412"/>
                </a:cubicBezTo>
                <a:cubicBezTo>
                  <a:pt x="2946" y="377"/>
                  <a:pt x="2988" y="359"/>
                  <a:pt x="3036" y="359"/>
                </a:cubicBezTo>
                <a:lnTo>
                  <a:pt x="9822" y="359"/>
                </a:lnTo>
                <a:cubicBezTo>
                  <a:pt x="9870" y="359"/>
                  <a:pt x="9912" y="377"/>
                  <a:pt x="9947" y="412"/>
                </a:cubicBezTo>
                <a:cubicBezTo>
                  <a:pt x="9983" y="447"/>
                  <a:pt x="10001" y="487"/>
                  <a:pt x="10001" y="537"/>
                </a:cubicBezTo>
                <a:close/>
                <a:moveTo>
                  <a:pt x="10001" y="3393"/>
                </a:moveTo>
                <a:lnTo>
                  <a:pt x="10001" y="4464"/>
                </a:lnTo>
                <a:cubicBezTo>
                  <a:pt x="10001" y="4512"/>
                  <a:pt x="9984" y="4554"/>
                  <a:pt x="9949" y="4589"/>
                </a:cubicBezTo>
                <a:cubicBezTo>
                  <a:pt x="9913" y="4624"/>
                  <a:pt x="9871" y="4642"/>
                  <a:pt x="9824" y="4642"/>
                </a:cubicBezTo>
                <a:lnTo>
                  <a:pt x="3036" y="4642"/>
                </a:lnTo>
                <a:cubicBezTo>
                  <a:pt x="2988" y="4642"/>
                  <a:pt x="2946" y="4624"/>
                  <a:pt x="2911" y="4589"/>
                </a:cubicBezTo>
                <a:cubicBezTo>
                  <a:pt x="2876" y="4554"/>
                  <a:pt x="2859" y="4512"/>
                  <a:pt x="2859" y="4464"/>
                </a:cubicBezTo>
                <a:lnTo>
                  <a:pt x="2859" y="3393"/>
                </a:lnTo>
                <a:cubicBezTo>
                  <a:pt x="2859" y="3345"/>
                  <a:pt x="2876" y="3303"/>
                  <a:pt x="2911" y="3268"/>
                </a:cubicBezTo>
                <a:cubicBezTo>
                  <a:pt x="2946" y="3233"/>
                  <a:pt x="2988" y="3215"/>
                  <a:pt x="3036" y="3215"/>
                </a:cubicBezTo>
                <a:lnTo>
                  <a:pt x="9822" y="3215"/>
                </a:lnTo>
                <a:cubicBezTo>
                  <a:pt x="9870" y="3215"/>
                  <a:pt x="9912" y="3233"/>
                  <a:pt x="9947" y="3268"/>
                </a:cubicBezTo>
                <a:cubicBezTo>
                  <a:pt x="9983" y="3303"/>
                  <a:pt x="10001" y="3345"/>
                  <a:pt x="10001" y="3393"/>
                </a:cubicBezTo>
                <a:close/>
                <a:moveTo>
                  <a:pt x="10001" y="6250"/>
                </a:moveTo>
                <a:lnTo>
                  <a:pt x="10001" y="7322"/>
                </a:lnTo>
                <a:cubicBezTo>
                  <a:pt x="10001" y="7369"/>
                  <a:pt x="9984" y="7412"/>
                  <a:pt x="9949" y="7447"/>
                </a:cubicBezTo>
                <a:cubicBezTo>
                  <a:pt x="9913" y="7482"/>
                  <a:pt x="9871" y="7499"/>
                  <a:pt x="9824" y="7499"/>
                </a:cubicBezTo>
                <a:lnTo>
                  <a:pt x="3036" y="7499"/>
                </a:lnTo>
                <a:cubicBezTo>
                  <a:pt x="2988" y="7499"/>
                  <a:pt x="2946" y="7482"/>
                  <a:pt x="2911" y="7447"/>
                </a:cubicBezTo>
                <a:cubicBezTo>
                  <a:pt x="2876" y="7412"/>
                  <a:pt x="2859" y="7369"/>
                  <a:pt x="2859" y="7322"/>
                </a:cubicBezTo>
                <a:lnTo>
                  <a:pt x="2859" y="6250"/>
                </a:lnTo>
                <a:cubicBezTo>
                  <a:pt x="2859" y="6203"/>
                  <a:pt x="2876" y="6160"/>
                  <a:pt x="2911" y="6125"/>
                </a:cubicBezTo>
                <a:cubicBezTo>
                  <a:pt x="2946" y="6090"/>
                  <a:pt x="2988" y="6073"/>
                  <a:pt x="3036" y="6073"/>
                </a:cubicBezTo>
                <a:lnTo>
                  <a:pt x="9822" y="6073"/>
                </a:lnTo>
                <a:cubicBezTo>
                  <a:pt x="9870" y="6073"/>
                  <a:pt x="9912" y="6090"/>
                  <a:pt x="9947" y="6125"/>
                </a:cubicBezTo>
                <a:cubicBezTo>
                  <a:pt x="9983" y="6160"/>
                  <a:pt x="10001" y="6202"/>
                  <a:pt x="10001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757572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 rot="5400000" flipH="1">
            <a:off x="6594694" y="2263903"/>
            <a:ext cx="7853434" cy="3341179"/>
            <a:chOff x="6590689" y="319314"/>
            <a:chExt cx="5165882" cy="2197782"/>
          </a:xfrm>
        </p:grpSpPr>
        <p:sp>
          <p:nvSpPr>
            <p:cNvPr id="4" name="Freeform 171">
              <a:extLst>
                <a:ext uri="{FF2B5EF4-FFF2-40B4-BE49-F238E27FC236}">
                  <a16:creationId xmlns:a16="http://schemas.microsoft.com/office/drawing/2014/main" id="{59F53E83-1A23-4529-B767-8D9D38BC8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2811" y="319314"/>
              <a:ext cx="4393760" cy="2197782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72">
              <a:extLst>
                <a:ext uri="{FF2B5EF4-FFF2-40B4-BE49-F238E27FC236}">
                  <a16:creationId xmlns:a16="http://schemas.microsoft.com/office/drawing/2014/main" id="{A4254FAF-6C2F-4066-A09B-25459D542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689" y="319314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9261" y="1421411"/>
              <a:ext cx="789561" cy="787688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944" y="1071884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solidFill>
              <a:srgbClr val="A8CBF7"/>
            </a:solidFill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30262" y="2019656"/>
            <a:ext cx="23583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30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目 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94960" y="3167390"/>
            <a:ext cx="2228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1788169" y="1593111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1630095" y="1692577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44643" y="1608144"/>
            <a:ext cx="4023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r>
              <a:rPr lang="en-US" altLang="zh-CN" sz="3600" b="1" spc="300" dirty="0">
                <a:solidFill>
                  <a:srgbClr val="174096"/>
                </a:solidFill>
                <a:cs typeface="+mn-ea"/>
                <a:sym typeface="+mn-lt"/>
              </a:rPr>
              <a:t>.01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1788169" y="2859752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1630095" y="2959218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44643" y="2874785"/>
            <a:ext cx="4023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r>
              <a:rPr lang="en-US" altLang="zh-CN" sz="3600" b="1" spc="300" dirty="0">
                <a:solidFill>
                  <a:srgbClr val="174096"/>
                </a:solidFill>
                <a:cs typeface="+mn-ea"/>
                <a:sym typeface="+mn-lt"/>
              </a:rPr>
              <a:t>.02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1788169" y="4086824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1630095" y="4186290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44643" y="4101857"/>
            <a:ext cx="4023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r>
              <a:rPr lang="en-US" altLang="zh-CN" sz="3600" b="1" spc="300" dirty="0">
                <a:solidFill>
                  <a:srgbClr val="174096"/>
                </a:solidFill>
                <a:cs typeface="+mn-ea"/>
                <a:sym typeface="+mn-lt"/>
              </a:rPr>
              <a:t>.03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1788169" y="5369507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1630095" y="5468973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44643" y="5384540"/>
            <a:ext cx="4023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r>
              <a:rPr lang="en-US" altLang="zh-CN" sz="3600" b="1" spc="300" dirty="0">
                <a:solidFill>
                  <a:srgbClr val="174096"/>
                </a:solidFill>
                <a:cs typeface="+mn-ea"/>
                <a:sym typeface="+mn-lt"/>
              </a:rPr>
              <a:t>.04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162">
            <a:extLst>
              <a:ext uri="{FF2B5EF4-FFF2-40B4-BE49-F238E27FC236}">
                <a16:creationId xmlns:a16="http://schemas.microsoft.com/office/drawing/2014/main" id="{B4858F6C-3FF4-49B3-BCF2-A3327C8EB812}"/>
              </a:ext>
            </a:extLst>
          </p:cNvPr>
          <p:cNvSpPr>
            <a:spLocks/>
          </p:cNvSpPr>
          <p:nvPr/>
        </p:nvSpPr>
        <p:spPr bwMode="auto">
          <a:xfrm>
            <a:off x="9510062" y="5175035"/>
            <a:ext cx="1006475" cy="1003300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178">
            <a:extLst>
              <a:ext uri="{FF2B5EF4-FFF2-40B4-BE49-F238E27FC236}">
                <a16:creationId xmlns:a16="http://schemas.microsoft.com/office/drawing/2014/main" id="{39064D14-8611-4405-9BD9-E5A9F253CBC9}"/>
              </a:ext>
            </a:extLst>
          </p:cNvPr>
          <p:cNvSpPr>
            <a:spLocks/>
          </p:cNvSpPr>
          <p:nvPr/>
        </p:nvSpPr>
        <p:spPr bwMode="auto">
          <a:xfrm>
            <a:off x="8648888" y="4184164"/>
            <a:ext cx="436050" cy="435243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1F98C66-7D7F-439F-8B54-325F648FD491}"/>
              </a:ext>
            </a:extLst>
          </p:cNvPr>
          <p:cNvSpPr txBox="1"/>
          <p:nvPr/>
        </p:nvSpPr>
        <p:spPr>
          <a:xfrm>
            <a:off x="1010232" y="350394"/>
            <a:ext cx="1721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YOUR LOGO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BBDABF2-C514-49BF-A286-EF4358E2C26F}"/>
              </a:ext>
            </a:extLst>
          </p:cNvPr>
          <p:cNvSpPr/>
          <p:nvPr/>
        </p:nvSpPr>
        <p:spPr>
          <a:xfrm>
            <a:off x="471131" y="337956"/>
            <a:ext cx="460800" cy="461665"/>
          </a:xfrm>
          <a:prstGeom prst="ellipse">
            <a:avLst/>
          </a:prstGeom>
          <a:solidFill>
            <a:srgbClr val="A8C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燕尾形 12">
            <a:extLst>
              <a:ext uri="{FF2B5EF4-FFF2-40B4-BE49-F238E27FC236}">
                <a16:creationId xmlns:a16="http://schemas.microsoft.com/office/drawing/2014/main" id="{23D34907-13E9-4ED1-89A5-C0CF49C88363}"/>
              </a:ext>
            </a:extLst>
          </p:cNvPr>
          <p:cNvSpPr/>
          <p:nvPr/>
        </p:nvSpPr>
        <p:spPr>
          <a:xfrm>
            <a:off x="593129" y="470317"/>
            <a:ext cx="226219" cy="223838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672135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Group 66">
            <a:extLst>
              <a:ext uri="{FF2B5EF4-FFF2-40B4-BE49-F238E27FC236}">
                <a16:creationId xmlns:a16="http://schemas.microsoft.com/office/drawing/2014/main" id="{E3AD4212-0A11-4571-B8D9-0237FCBAA718}"/>
              </a:ext>
            </a:extLst>
          </p:cNvPr>
          <p:cNvGrpSpPr/>
          <p:nvPr/>
        </p:nvGrpSpPr>
        <p:grpSpPr>
          <a:xfrm>
            <a:off x="1258068" y="2462033"/>
            <a:ext cx="9677761" cy="2664369"/>
            <a:chOff x="2514566" y="4742953"/>
            <a:chExt cx="19358042" cy="5329431"/>
          </a:xfrm>
        </p:grpSpPr>
        <p:grpSp>
          <p:nvGrpSpPr>
            <p:cNvPr id="7" name="Group 65">
              <a:extLst>
                <a:ext uri="{FF2B5EF4-FFF2-40B4-BE49-F238E27FC236}">
                  <a16:creationId xmlns:a16="http://schemas.microsoft.com/office/drawing/2014/main" id="{22D57F0E-5B02-4A50-8018-47804B50C4D3}"/>
                </a:ext>
              </a:extLst>
            </p:cNvPr>
            <p:cNvGrpSpPr/>
            <p:nvPr/>
          </p:nvGrpSpPr>
          <p:grpSpPr>
            <a:xfrm>
              <a:off x="2514566" y="4742953"/>
              <a:ext cx="19358042" cy="5128020"/>
              <a:chOff x="2514566" y="4742953"/>
              <a:chExt cx="19358042" cy="5128020"/>
            </a:xfrm>
          </p:grpSpPr>
          <p:sp>
            <p:nvSpPr>
              <p:cNvPr id="9" name="Rectangle: Rounded Corners 5">
                <a:extLst>
                  <a:ext uri="{FF2B5EF4-FFF2-40B4-BE49-F238E27FC236}">
                    <a16:creationId xmlns:a16="http://schemas.microsoft.com/office/drawing/2014/main" id="{45E6A31B-1789-42E2-BCE5-A539C8459889}"/>
                  </a:ext>
                </a:extLst>
              </p:cNvPr>
              <p:cNvSpPr/>
              <p:nvPr/>
            </p:nvSpPr>
            <p:spPr>
              <a:xfrm>
                <a:off x="2514566" y="4889195"/>
                <a:ext cx="19358042" cy="4981778"/>
              </a:xfrm>
              <a:prstGeom prst="roundRect">
                <a:avLst/>
              </a:prstGeom>
              <a:noFill/>
              <a:ln w="41275"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+mn-ea"/>
                  <a:sym typeface="+mn-lt"/>
                </a:endParaRPr>
              </a:p>
            </p:txBody>
          </p:sp>
          <p:grpSp>
            <p:nvGrpSpPr>
              <p:cNvPr id="10" name="Group 64">
                <a:extLst>
                  <a:ext uri="{FF2B5EF4-FFF2-40B4-BE49-F238E27FC236}">
                    <a16:creationId xmlns:a16="http://schemas.microsoft.com/office/drawing/2014/main" id="{92CE0872-03F6-4383-A29D-255E57A1AFF5}"/>
                  </a:ext>
                </a:extLst>
              </p:cNvPr>
              <p:cNvGrpSpPr/>
              <p:nvPr/>
            </p:nvGrpSpPr>
            <p:grpSpPr>
              <a:xfrm>
                <a:off x="3619866" y="4742953"/>
                <a:ext cx="14456782" cy="275133"/>
                <a:chOff x="3619866" y="4742953"/>
                <a:chExt cx="14456782" cy="275133"/>
              </a:xfrm>
            </p:grpSpPr>
            <p:sp>
              <p:nvSpPr>
                <p:cNvPr id="11" name="Isosceles Triangle 58">
                  <a:extLst>
                    <a:ext uri="{FF2B5EF4-FFF2-40B4-BE49-F238E27FC236}">
                      <a16:creationId xmlns:a16="http://schemas.microsoft.com/office/drawing/2014/main" id="{BAF9B9B6-0882-4E7C-9301-DF2BB38C6AD7}"/>
                    </a:ext>
                  </a:extLst>
                </p:cNvPr>
                <p:cNvSpPr/>
                <p:nvPr/>
              </p:nvSpPr>
              <p:spPr>
                <a:xfrm rot="5400000">
                  <a:off x="3553940" y="4808879"/>
                  <a:ext cx="275133" cy="143281"/>
                </a:xfrm>
                <a:prstGeom prst="triangl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Isosceles Triangle 59">
                  <a:extLst>
                    <a:ext uri="{FF2B5EF4-FFF2-40B4-BE49-F238E27FC236}">
                      <a16:creationId xmlns:a16="http://schemas.microsoft.com/office/drawing/2014/main" id="{DFE2BF46-5936-4F75-9C0E-CF7D511D07E2}"/>
                    </a:ext>
                  </a:extLst>
                </p:cNvPr>
                <p:cNvSpPr/>
                <p:nvPr/>
              </p:nvSpPr>
              <p:spPr>
                <a:xfrm rot="5400000">
                  <a:off x="7147656" y="4808879"/>
                  <a:ext cx="275133" cy="143281"/>
                </a:xfrm>
                <a:prstGeom prst="triangl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Isosceles Triangle 60">
                  <a:extLst>
                    <a:ext uri="{FF2B5EF4-FFF2-40B4-BE49-F238E27FC236}">
                      <a16:creationId xmlns:a16="http://schemas.microsoft.com/office/drawing/2014/main" id="{4E4659B0-AFAF-46A7-9ECB-34969D778BD9}"/>
                    </a:ext>
                  </a:extLst>
                </p:cNvPr>
                <p:cNvSpPr/>
                <p:nvPr/>
              </p:nvSpPr>
              <p:spPr>
                <a:xfrm rot="5400000">
                  <a:off x="10720015" y="4808879"/>
                  <a:ext cx="275133" cy="143281"/>
                </a:xfrm>
                <a:prstGeom prst="triangl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Isosceles Triangle 61">
                  <a:extLst>
                    <a:ext uri="{FF2B5EF4-FFF2-40B4-BE49-F238E27FC236}">
                      <a16:creationId xmlns:a16="http://schemas.microsoft.com/office/drawing/2014/main" id="{E5504352-C8C4-48ED-BA4B-5D0E7EBFE4ED}"/>
                    </a:ext>
                  </a:extLst>
                </p:cNvPr>
                <p:cNvSpPr/>
                <p:nvPr/>
              </p:nvSpPr>
              <p:spPr>
                <a:xfrm rot="5400000">
                  <a:off x="14311231" y="4808879"/>
                  <a:ext cx="275133" cy="143281"/>
                </a:xfrm>
                <a:prstGeom prst="triangl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Isosceles Triangle 62">
                  <a:extLst>
                    <a:ext uri="{FF2B5EF4-FFF2-40B4-BE49-F238E27FC236}">
                      <a16:creationId xmlns:a16="http://schemas.microsoft.com/office/drawing/2014/main" id="{1DE8640F-622B-41A6-B114-2CA06D95D086}"/>
                    </a:ext>
                  </a:extLst>
                </p:cNvPr>
                <p:cNvSpPr/>
                <p:nvPr/>
              </p:nvSpPr>
              <p:spPr>
                <a:xfrm rot="5400000">
                  <a:off x="17867441" y="4808879"/>
                  <a:ext cx="275133" cy="143281"/>
                </a:xfrm>
                <a:prstGeom prst="triangl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" name="Isosceles Triangle 63">
              <a:extLst>
                <a:ext uri="{FF2B5EF4-FFF2-40B4-BE49-F238E27FC236}">
                  <a16:creationId xmlns:a16="http://schemas.microsoft.com/office/drawing/2014/main" id="{F5C57B1F-39AE-406B-BED8-6060B59E40D1}"/>
                </a:ext>
              </a:extLst>
            </p:cNvPr>
            <p:cNvSpPr/>
            <p:nvPr/>
          </p:nvSpPr>
          <p:spPr>
            <a:xfrm rot="16200000" flipH="1">
              <a:off x="15089757" y="9799332"/>
              <a:ext cx="402822" cy="143281"/>
            </a:xfrm>
            <a:prstGeom prst="triangle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16" name="TextBox 40">
            <a:extLst>
              <a:ext uri="{FF2B5EF4-FFF2-40B4-BE49-F238E27FC236}">
                <a16:creationId xmlns:a16="http://schemas.microsoft.com/office/drawing/2014/main" id="{9A869457-99B9-4928-988F-D97BD456C10B}"/>
              </a:ext>
            </a:extLst>
          </p:cNvPr>
          <p:cNvSpPr txBox="1"/>
          <p:nvPr/>
        </p:nvSpPr>
        <p:spPr>
          <a:xfrm>
            <a:off x="1774644" y="3311134"/>
            <a:ext cx="1388822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41">
            <a:extLst>
              <a:ext uri="{FF2B5EF4-FFF2-40B4-BE49-F238E27FC236}">
                <a16:creationId xmlns:a16="http://schemas.microsoft.com/office/drawing/2014/main" id="{F0ACC64A-CAF5-4EE7-A10C-733C708F4FBF}"/>
              </a:ext>
            </a:extLst>
          </p:cNvPr>
          <p:cNvSpPr txBox="1"/>
          <p:nvPr/>
        </p:nvSpPr>
        <p:spPr>
          <a:xfrm>
            <a:off x="3556025" y="3311134"/>
            <a:ext cx="1388822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42">
            <a:extLst>
              <a:ext uri="{FF2B5EF4-FFF2-40B4-BE49-F238E27FC236}">
                <a16:creationId xmlns:a16="http://schemas.microsoft.com/office/drawing/2014/main" id="{6E21AAFF-286A-4D85-A16B-223037CD2EC3}"/>
              </a:ext>
            </a:extLst>
          </p:cNvPr>
          <p:cNvSpPr txBox="1"/>
          <p:nvPr/>
        </p:nvSpPr>
        <p:spPr>
          <a:xfrm>
            <a:off x="5344268" y="3311134"/>
            <a:ext cx="1388822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43">
            <a:extLst>
              <a:ext uri="{FF2B5EF4-FFF2-40B4-BE49-F238E27FC236}">
                <a16:creationId xmlns:a16="http://schemas.microsoft.com/office/drawing/2014/main" id="{06846C2F-6C76-4FEB-830D-5A3835051597}"/>
              </a:ext>
            </a:extLst>
          </p:cNvPr>
          <p:cNvSpPr txBox="1"/>
          <p:nvPr/>
        </p:nvSpPr>
        <p:spPr>
          <a:xfrm>
            <a:off x="7139376" y="3311134"/>
            <a:ext cx="1388822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44">
            <a:extLst>
              <a:ext uri="{FF2B5EF4-FFF2-40B4-BE49-F238E27FC236}">
                <a16:creationId xmlns:a16="http://schemas.microsoft.com/office/drawing/2014/main" id="{21F5F387-04B6-4405-82C9-46C2FC2AAE20}"/>
              </a:ext>
            </a:extLst>
          </p:cNvPr>
          <p:cNvSpPr txBox="1"/>
          <p:nvPr/>
        </p:nvSpPr>
        <p:spPr>
          <a:xfrm>
            <a:off x="8920757" y="3311134"/>
            <a:ext cx="1388822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Group 28">
            <a:extLst>
              <a:ext uri="{FF2B5EF4-FFF2-40B4-BE49-F238E27FC236}">
                <a16:creationId xmlns:a16="http://schemas.microsoft.com/office/drawing/2014/main" id="{BB39BD12-3D15-4A2E-8589-C575B2A7A7B6}"/>
              </a:ext>
            </a:extLst>
          </p:cNvPr>
          <p:cNvGrpSpPr/>
          <p:nvPr/>
        </p:nvGrpSpPr>
        <p:grpSpPr>
          <a:xfrm>
            <a:off x="1935919" y="1956054"/>
            <a:ext cx="1025251" cy="1158181"/>
            <a:chOff x="5853253" y="2032340"/>
            <a:chExt cx="2050768" cy="2316664"/>
          </a:xfrm>
        </p:grpSpPr>
        <p:sp>
          <p:nvSpPr>
            <p:cNvPr id="22" name="Oval 9">
              <a:extLst>
                <a:ext uri="{FF2B5EF4-FFF2-40B4-BE49-F238E27FC236}">
                  <a16:creationId xmlns:a16="http://schemas.microsoft.com/office/drawing/2014/main" id="{38953E9A-06F9-4292-83E3-9585998FA359}"/>
                </a:ext>
              </a:extLst>
            </p:cNvPr>
            <p:cNvSpPr/>
            <p:nvPr/>
          </p:nvSpPr>
          <p:spPr>
            <a:xfrm>
              <a:off x="6140956" y="2296235"/>
              <a:ext cx="1502819" cy="15028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14CE18D3-ED01-4FC2-A8C0-DCFA88BAC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3253" y="2032340"/>
              <a:ext cx="2050768" cy="2316664"/>
            </a:xfrm>
            <a:custGeom>
              <a:avLst/>
              <a:gdLst>
                <a:gd name="T0" fmla="*/ 344 w 692"/>
                <a:gd name="T1" fmla="*/ 0 h 774"/>
                <a:gd name="T2" fmla="*/ 688 w 692"/>
                <a:gd name="T3" fmla="*/ 344 h 774"/>
                <a:gd name="T4" fmla="*/ 344 w 692"/>
                <a:gd name="T5" fmla="*/ 774 h 774"/>
                <a:gd name="T6" fmla="*/ 0 w 692"/>
                <a:gd name="T7" fmla="*/ 344 h 774"/>
                <a:gd name="T8" fmla="*/ 344 w 692"/>
                <a:gd name="T9" fmla="*/ 0 h 774"/>
                <a:gd name="T10" fmla="*/ 344 w 692"/>
                <a:gd name="T11" fmla="*/ 97 h 774"/>
                <a:gd name="T12" fmla="*/ 588 w 692"/>
                <a:gd name="T13" fmla="*/ 342 h 774"/>
                <a:gd name="T14" fmla="*/ 344 w 692"/>
                <a:gd name="T15" fmla="*/ 586 h 774"/>
                <a:gd name="T16" fmla="*/ 100 w 692"/>
                <a:gd name="T17" fmla="*/ 342 h 774"/>
                <a:gd name="T18" fmla="*/ 344 w 692"/>
                <a:gd name="T19" fmla="*/ 9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774">
                  <a:moveTo>
                    <a:pt x="344" y="0"/>
                  </a:moveTo>
                  <a:cubicBezTo>
                    <a:pt x="534" y="0"/>
                    <a:pt x="685" y="154"/>
                    <a:pt x="688" y="344"/>
                  </a:cubicBezTo>
                  <a:cubicBezTo>
                    <a:pt x="692" y="618"/>
                    <a:pt x="356" y="774"/>
                    <a:pt x="344" y="774"/>
                  </a:cubicBezTo>
                  <a:cubicBezTo>
                    <a:pt x="330" y="774"/>
                    <a:pt x="0" y="590"/>
                    <a:pt x="0" y="344"/>
                  </a:cubicBezTo>
                  <a:cubicBezTo>
                    <a:pt x="0" y="154"/>
                    <a:pt x="154" y="0"/>
                    <a:pt x="344" y="0"/>
                  </a:cubicBezTo>
                  <a:close/>
                  <a:moveTo>
                    <a:pt x="344" y="97"/>
                  </a:moveTo>
                  <a:cubicBezTo>
                    <a:pt x="479" y="97"/>
                    <a:pt x="588" y="207"/>
                    <a:pt x="588" y="342"/>
                  </a:cubicBezTo>
                  <a:cubicBezTo>
                    <a:pt x="588" y="476"/>
                    <a:pt x="479" y="586"/>
                    <a:pt x="344" y="586"/>
                  </a:cubicBezTo>
                  <a:cubicBezTo>
                    <a:pt x="209" y="586"/>
                    <a:pt x="100" y="476"/>
                    <a:pt x="100" y="342"/>
                  </a:cubicBezTo>
                  <a:cubicBezTo>
                    <a:pt x="100" y="207"/>
                    <a:pt x="209" y="97"/>
                    <a:pt x="344" y="97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85725">
              <a:solidFill>
                <a:schemeClr val="bg1"/>
              </a:solidFill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24" name="Group 29">
            <a:extLst>
              <a:ext uri="{FF2B5EF4-FFF2-40B4-BE49-F238E27FC236}">
                <a16:creationId xmlns:a16="http://schemas.microsoft.com/office/drawing/2014/main" id="{FB509188-C085-42C3-B9BB-71DBB4E91CD3}"/>
              </a:ext>
            </a:extLst>
          </p:cNvPr>
          <p:cNvGrpSpPr/>
          <p:nvPr/>
        </p:nvGrpSpPr>
        <p:grpSpPr>
          <a:xfrm>
            <a:off x="3724162" y="1956054"/>
            <a:ext cx="1025251" cy="1158181"/>
            <a:chOff x="8510728" y="2032340"/>
            <a:chExt cx="2050768" cy="2316664"/>
          </a:xfrm>
        </p:grpSpPr>
        <p:sp>
          <p:nvSpPr>
            <p:cNvPr id="25" name="Oval 16">
              <a:extLst>
                <a:ext uri="{FF2B5EF4-FFF2-40B4-BE49-F238E27FC236}">
                  <a16:creationId xmlns:a16="http://schemas.microsoft.com/office/drawing/2014/main" id="{A4B24DFB-FBB7-4CE4-AC26-227AC7E6F6C6}"/>
                </a:ext>
              </a:extLst>
            </p:cNvPr>
            <p:cNvSpPr/>
            <p:nvPr/>
          </p:nvSpPr>
          <p:spPr>
            <a:xfrm>
              <a:off x="8798431" y="2296235"/>
              <a:ext cx="1502819" cy="15028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F933ACFB-98CD-42ED-9B6A-40442BF56D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0728" y="2032340"/>
              <a:ext cx="2050768" cy="2316664"/>
            </a:xfrm>
            <a:custGeom>
              <a:avLst/>
              <a:gdLst>
                <a:gd name="T0" fmla="*/ 344 w 692"/>
                <a:gd name="T1" fmla="*/ 0 h 774"/>
                <a:gd name="T2" fmla="*/ 688 w 692"/>
                <a:gd name="T3" fmla="*/ 344 h 774"/>
                <a:gd name="T4" fmla="*/ 344 w 692"/>
                <a:gd name="T5" fmla="*/ 774 h 774"/>
                <a:gd name="T6" fmla="*/ 0 w 692"/>
                <a:gd name="T7" fmla="*/ 344 h 774"/>
                <a:gd name="T8" fmla="*/ 344 w 692"/>
                <a:gd name="T9" fmla="*/ 0 h 774"/>
                <a:gd name="T10" fmla="*/ 344 w 692"/>
                <a:gd name="T11" fmla="*/ 97 h 774"/>
                <a:gd name="T12" fmla="*/ 588 w 692"/>
                <a:gd name="T13" fmla="*/ 342 h 774"/>
                <a:gd name="T14" fmla="*/ 344 w 692"/>
                <a:gd name="T15" fmla="*/ 586 h 774"/>
                <a:gd name="T16" fmla="*/ 100 w 692"/>
                <a:gd name="T17" fmla="*/ 342 h 774"/>
                <a:gd name="T18" fmla="*/ 344 w 692"/>
                <a:gd name="T19" fmla="*/ 9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774">
                  <a:moveTo>
                    <a:pt x="344" y="0"/>
                  </a:moveTo>
                  <a:cubicBezTo>
                    <a:pt x="534" y="0"/>
                    <a:pt x="685" y="154"/>
                    <a:pt x="688" y="344"/>
                  </a:cubicBezTo>
                  <a:cubicBezTo>
                    <a:pt x="692" y="618"/>
                    <a:pt x="356" y="774"/>
                    <a:pt x="344" y="774"/>
                  </a:cubicBezTo>
                  <a:cubicBezTo>
                    <a:pt x="330" y="774"/>
                    <a:pt x="0" y="590"/>
                    <a:pt x="0" y="344"/>
                  </a:cubicBezTo>
                  <a:cubicBezTo>
                    <a:pt x="0" y="154"/>
                    <a:pt x="154" y="0"/>
                    <a:pt x="344" y="0"/>
                  </a:cubicBezTo>
                  <a:close/>
                  <a:moveTo>
                    <a:pt x="344" y="97"/>
                  </a:moveTo>
                  <a:cubicBezTo>
                    <a:pt x="479" y="97"/>
                    <a:pt x="588" y="207"/>
                    <a:pt x="588" y="342"/>
                  </a:cubicBezTo>
                  <a:cubicBezTo>
                    <a:pt x="588" y="476"/>
                    <a:pt x="479" y="586"/>
                    <a:pt x="344" y="586"/>
                  </a:cubicBezTo>
                  <a:cubicBezTo>
                    <a:pt x="209" y="586"/>
                    <a:pt x="100" y="476"/>
                    <a:pt x="100" y="342"/>
                  </a:cubicBezTo>
                  <a:cubicBezTo>
                    <a:pt x="100" y="207"/>
                    <a:pt x="209" y="97"/>
                    <a:pt x="344" y="97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85725">
              <a:solidFill>
                <a:schemeClr val="bg1"/>
              </a:solidFill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27" name="Group 30">
            <a:extLst>
              <a:ext uri="{FF2B5EF4-FFF2-40B4-BE49-F238E27FC236}">
                <a16:creationId xmlns:a16="http://schemas.microsoft.com/office/drawing/2014/main" id="{E7FA9080-2302-4936-8D6C-54C3047BA16E}"/>
              </a:ext>
            </a:extLst>
          </p:cNvPr>
          <p:cNvGrpSpPr/>
          <p:nvPr/>
        </p:nvGrpSpPr>
        <p:grpSpPr>
          <a:xfrm>
            <a:off x="5512406" y="1956054"/>
            <a:ext cx="1025251" cy="1158181"/>
            <a:chOff x="11168203" y="2032340"/>
            <a:chExt cx="2050768" cy="2316664"/>
          </a:xfrm>
        </p:grpSpPr>
        <p:sp>
          <p:nvSpPr>
            <p:cNvPr id="28" name="Oval 19">
              <a:extLst>
                <a:ext uri="{FF2B5EF4-FFF2-40B4-BE49-F238E27FC236}">
                  <a16:creationId xmlns:a16="http://schemas.microsoft.com/office/drawing/2014/main" id="{FDB4413F-556E-47E7-B867-9F44CE57135A}"/>
                </a:ext>
              </a:extLst>
            </p:cNvPr>
            <p:cNvSpPr/>
            <p:nvPr/>
          </p:nvSpPr>
          <p:spPr>
            <a:xfrm>
              <a:off x="11455906" y="2296235"/>
              <a:ext cx="1502819" cy="15028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EE0EAFD9-10CB-4E39-A8D6-FB683705D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8203" y="2032340"/>
              <a:ext cx="2050768" cy="2316664"/>
            </a:xfrm>
            <a:custGeom>
              <a:avLst/>
              <a:gdLst>
                <a:gd name="T0" fmla="*/ 344 w 692"/>
                <a:gd name="T1" fmla="*/ 0 h 774"/>
                <a:gd name="T2" fmla="*/ 688 w 692"/>
                <a:gd name="T3" fmla="*/ 344 h 774"/>
                <a:gd name="T4" fmla="*/ 344 w 692"/>
                <a:gd name="T5" fmla="*/ 774 h 774"/>
                <a:gd name="T6" fmla="*/ 0 w 692"/>
                <a:gd name="T7" fmla="*/ 344 h 774"/>
                <a:gd name="T8" fmla="*/ 344 w 692"/>
                <a:gd name="T9" fmla="*/ 0 h 774"/>
                <a:gd name="T10" fmla="*/ 344 w 692"/>
                <a:gd name="T11" fmla="*/ 97 h 774"/>
                <a:gd name="T12" fmla="*/ 588 w 692"/>
                <a:gd name="T13" fmla="*/ 342 h 774"/>
                <a:gd name="T14" fmla="*/ 344 w 692"/>
                <a:gd name="T15" fmla="*/ 586 h 774"/>
                <a:gd name="T16" fmla="*/ 100 w 692"/>
                <a:gd name="T17" fmla="*/ 342 h 774"/>
                <a:gd name="T18" fmla="*/ 344 w 692"/>
                <a:gd name="T19" fmla="*/ 9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774">
                  <a:moveTo>
                    <a:pt x="344" y="0"/>
                  </a:moveTo>
                  <a:cubicBezTo>
                    <a:pt x="534" y="0"/>
                    <a:pt x="685" y="154"/>
                    <a:pt x="688" y="344"/>
                  </a:cubicBezTo>
                  <a:cubicBezTo>
                    <a:pt x="692" y="618"/>
                    <a:pt x="356" y="774"/>
                    <a:pt x="344" y="774"/>
                  </a:cubicBezTo>
                  <a:cubicBezTo>
                    <a:pt x="330" y="774"/>
                    <a:pt x="0" y="590"/>
                    <a:pt x="0" y="344"/>
                  </a:cubicBezTo>
                  <a:cubicBezTo>
                    <a:pt x="0" y="154"/>
                    <a:pt x="154" y="0"/>
                    <a:pt x="344" y="0"/>
                  </a:cubicBezTo>
                  <a:close/>
                  <a:moveTo>
                    <a:pt x="344" y="97"/>
                  </a:moveTo>
                  <a:cubicBezTo>
                    <a:pt x="479" y="97"/>
                    <a:pt x="588" y="207"/>
                    <a:pt x="588" y="342"/>
                  </a:cubicBezTo>
                  <a:cubicBezTo>
                    <a:pt x="588" y="476"/>
                    <a:pt x="479" y="586"/>
                    <a:pt x="344" y="586"/>
                  </a:cubicBezTo>
                  <a:cubicBezTo>
                    <a:pt x="209" y="586"/>
                    <a:pt x="100" y="476"/>
                    <a:pt x="100" y="342"/>
                  </a:cubicBezTo>
                  <a:cubicBezTo>
                    <a:pt x="100" y="207"/>
                    <a:pt x="209" y="97"/>
                    <a:pt x="344" y="97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85725">
              <a:solidFill>
                <a:schemeClr val="bg1"/>
              </a:solidFill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30" name="Group 31">
            <a:extLst>
              <a:ext uri="{FF2B5EF4-FFF2-40B4-BE49-F238E27FC236}">
                <a16:creationId xmlns:a16="http://schemas.microsoft.com/office/drawing/2014/main" id="{676581F8-709C-4DFC-A267-B1ADE1D83318}"/>
              </a:ext>
            </a:extLst>
          </p:cNvPr>
          <p:cNvGrpSpPr/>
          <p:nvPr/>
        </p:nvGrpSpPr>
        <p:grpSpPr>
          <a:xfrm>
            <a:off x="7300650" y="1956054"/>
            <a:ext cx="1025251" cy="1158181"/>
            <a:chOff x="13825678" y="2032340"/>
            <a:chExt cx="2050768" cy="2316664"/>
          </a:xfrm>
        </p:grpSpPr>
        <p:sp>
          <p:nvSpPr>
            <p:cNvPr id="31" name="Oval 22">
              <a:extLst>
                <a:ext uri="{FF2B5EF4-FFF2-40B4-BE49-F238E27FC236}">
                  <a16:creationId xmlns:a16="http://schemas.microsoft.com/office/drawing/2014/main" id="{195B8C89-76CB-425C-B5DE-6FD29E5442F0}"/>
                </a:ext>
              </a:extLst>
            </p:cNvPr>
            <p:cNvSpPr/>
            <p:nvPr/>
          </p:nvSpPr>
          <p:spPr>
            <a:xfrm>
              <a:off x="14113381" y="2296235"/>
              <a:ext cx="1502819" cy="15028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072EF728-95FF-4304-94F9-C3EF7D45DC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25678" y="2032340"/>
              <a:ext cx="2050768" cy="2316664"/>
            </a:xfrm>
            <a:custGeom>
              <a:avLst/>
              <a:gdLst>
                <a:gd name="T0" fmla="*/ 344 w 692"/>
                <a:gd name="T1" fmla="*/ 0 h 774"/>
                <a:gd name="T2" fmla="*/ 688 w 692"/>
                <a:gd name="T3" fmla="*/ 344 h 774"/>
                <a:gd name="T4" fmla="*/ 344 w 692"/>
                <a:gd name="T5" fmla="*/ 774 h 774"/>
                <a:gd name="T6" fmla="*/ 0 w 692"/>
                <a:gd name="T7" fmla="*/ 344 h 774"/>
                <a:gd name="T8" fmla="*/ 344 w 692"/>
                <a:gd name="T9" fmla="*/ 0 h 774"/>
                <a:gd name="T10" fmla="*/ 344 w 692"/>
                <a:gd name="T11" fmla="*/ 97 h 774"/>
                <a:gd name="T12" fmla="*/ 588 w 692"/>
                <a:gd name="T13" fmla="*/ 342 h 774"/>
                <a:gd name="T14" fmla="*/ 344 w 692"/>
                <a:gd name="T15" fmla="*/ 586 h 774"/>
                <a:gd name="T16" fmla="*/ 100 w 692"/>
                <a:gd name="T17" fmla="*/ 342 h 774"/>
                <a:gd name="T18" fmla="*/ 344 w 692"/>
                <a:gd name="T19" fmla="*/ 9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774">
                  <a:moveTo>
                    <a:pt x="344" y="0"/>
                  </a:moveTo>
                  <a:cubicBezTo>
                    <a:pt x="534" y="0"/>
                    <a:pt x="685" y="154"/>
                    <a:pt x="688" y="344"/>
                  </a:cubicBezTo>
                  <a:cubicBezTo>
                    <a:pt x="692" y="618"/>
                    <a:pt x="356" y="774"/>
                    <a:pt x="344" y="774"/>
                  </a:cubicBezTo>
                  <a:cubicBezTo>
                    <a:pt x="330" y="774"/>
                    <a:pt x="0" y="590"/>
                    <a:pt x="0" y="344"/>
                  </a:cubicBezTo>
                  <a:cubicBezTo>
                    <a:pt x="0" y="154"/>
                    <a:pt x="154" y="0"/>
                    <a:pt x="344" y="0"/>
                  </a:cubicBezTo>
                  <a:close/>
                  <a:moveTo>
                    <a:pt x="344" y="97"/>
                  </a:moveTo>
                  <a:cubicBezTo>
                    <a:pt x="479" y="97"/>
                    <a:pt x="588" y="207"/>
                    <a:pt x="588" y="342"/>
                  </a:cubicBezTo>
                  <a:cubicBezTo>
                    <a:pt x="588" y="476"/>
                    <a:pt x="479" y="586"/>
                    <a:pt x="344" y="586"/>
                  </a:cubicBezTo>
                  <a:cubicBezTo>
                    <a:pt x="209" y="586"/>
                    <a:pt x="100" y="476"/>
                    <a:pt x="100" y="342"/>
                  </a:cubicBezTo>
                  <a:cubicBezTo>
                    <a:pt x="100" y="207"/>
                    <a:pt x="209" y="97"/>
                    <a:pt x="344" y="97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85725">
              <a:solidFill>
                <a:schemeClr val="bg1"/>
              </a:solidFill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9320085-1A15-40FC-88FD-ECAF6536F332}"/>
              </a:ext>
            </a:extLst>
          </p:cNvPr>
          <p:cNvGrpSpPr/>
          <p:nvPr/>
        </p:nvGrpSpPr>
        <p:grpSpPr>
          <a:xfrm>
            <a:off x="9088894" y="1956054"/>
            <a:ext cx="1025251" cy="1158181"/>
            <a:chOff x="16483153" y="2032340"/>
            <a:chExt cx="2050768" cy="2316664"/>
          </a:xfrm>
        </p:grpSpPr>
        <p:sp>
          <p:nvSpPr>
            <p:cNvPr id="34" name="Oval 25">
              <a:extLst>
                <a:ext uri="{FF2B5EF4-FFF2-40B4-BE49-F238E27FC236}">
                  <a16:creationId xmlns:a16="http://schemas.microsoft.com/office/drawing/2014/main" id="{E4ACD1DE-226E-4A88-A51F-7B17C026D008}"/>
                </a:ext>
              </a:extLst>
            </p:cNvPr>
            <p:cNvSpPr/>
            <p:nvPr/>
          </p:nvSpPr>
          <p:spPr>
            <a:xfrm>
              <a:off x="16770856" y="2296235"/>
              <a:ext cx="1502819" cy="15028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DBA601D0-F651-421A-8C87-29E47B0E8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83153" y="2032340"/>
              <a:ext cx="2050768" cy="2316664"/>
            </a:xfrm>
            <a:custGeom>
              <a:avLst/>
              <a:gdLst>
                <a:gd name="T0" fmla="*/ 344 w 692"/>
                <a:gd name="T1" fmla="*/ 0 h 774"/>
                <a:gd name="T2" fmla="*/ 688 w 692"/>
                <a:gd name="T3" fmla="*/ 344 h 774"/>
                <a:gd name="T4" fmla="*/ 344 w 692"/>
                <a:gd name="T5" fmla="*/ 774 h 774"/>
                <a:gd name="T6" fmla="*/ 0 w 692"/>
                <a:gd name="T7" fmla="*/ 344 h 774"/>
                <a:gd name="T8" fmla="*/ 344 w 692"/>
                <a:gd name="T9" fmla="*/ 0 h 774"/>
                <a:gd name="T10" fmla="*/ 344 w 692"/>
                <a:gd name="T11" fmla="*/ 97 h 774"/>
                <a:gd name="T12" fmla="*/ 588 w 692"/>
                <a:gd name="T13" fmla="*/ 342 h 774"/>
                <a:gd name="T14" fmla="*/ 344 w 692"/>
                <a:gd name="T15" fmla="*/ 586 h 774"/>
                <a:gd name="T16" fmla="*/ 100 w 692"/>
                <a:gd name="T17" fmla="*/ 342 h 774"/>
                <a:gd name="T18" fmla="*/ 344 w 692"/>
                <a:gd name="T19" fmla="*/ 9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774">
                  <a:moveTo>
                    <a:pt x="344" y="0"/>
                  </a:moveTo>
                  <a:cubicBezTo>
                    <a:pt x="534" y="0"/>
                    <a:pt x="685" y="154"/>
                    <a:pt x="688" y="344"/>
                  </a:cubicBezTo>
                  <a:cubicBezTo>
                    <a:pt x="692" y="618"/>
                    <a:pt x="356" y="774"/>
                    <a:pt x="344" y="774"/>
                  </a:cubicBezTo>
                  <a:cubicBezTo>
                    <a:pt x="330" y="774"/>
                    <a:pt x="0" y="590"/>
                    <a:pt x="0" y="344"/>
                  </a:cubicBezTo>
                  <a:cubicBezTo>
                    <a:pt x="0" y="154"/>
                    <a:pt x="154" y="0"/>
                    <a:pt x="344" y="0"/>
                  </a:cubicBezTo>
                  <a:close/>
                  <a:moveTo>
                    <a:pt x="344" y="97"/>
                  </a:moveTo>
                  <a:cubicBezTo>
                    <a:pt x="479" y="97"/>
                    <a:pt x="588" y="207"/>
                    <a:pt x="588" y="342"/>
                  </a:cubicBezTo>
                  <a:cubicBezTo>
                    <a:pt x="588" y="476"/>
                    <a:pt x="479" y="586"/>
                    <a:pt x="344" y="586"/>
                  </a:cubicBezTo>
                  <a:cubicBezTo>
                    <a:pt x="209" y="586"/>
                    <a:pt x="100" y="476"/>
                    <a:pt x="100" y="342"/>
                  </a:cubicBezTo>
                  <a:cubicBezTo>
                    <a:pt x="100" y="207"/>
                    <a:pt x="209" y="97"/>
                    <a:pt x="344" y="97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85725">
              <a:solidFill>
                <a:schemeClr val="bg1"/>
              </a:solidFill>
            </a:ln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36" name="TextBox 55">
            <a:extLst>
              <a:ext uri="{FF2B5EF4-FFF2-40B4-BE49-F238E27FC236}">
                <a16:creationId xmlns:a16="http://schemas.microsoft.com/office/drawing/2014/main" id="{88704E07-5DD4-496A-AF5D-4B1141525D90}"/>
              </a:ext>
            </a:extLst>
          </p:cNvPr>
          <p:cNvSpPr txBox="1"/>
          <p:nvPr/>
        </p:nvSpPr>
        <p:spPr>
          <a:xfrm>
            <a:off x="1258068" y="5372129"/>
            <a:ext cx="9677760" cy="7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点击输入标题点击输入相关标题。点击输入标题点击输入相关标题。点击输入标题。点击输入标题点击输入相关标题。点击输入标题点击输入相关标题。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8014FCDB-70BC-4FBB-91B5-C85F87179D11}"/>
              </a:ext>
            </a:extLst>
          </p:cNvPr>
          <p:cNvSpPr txBox="1">
            <a:spLocks/>
          </p:cNvSpPr>
          <p:nvPr/>
        </p:nvSpPr>
        <p:spPr>
          <a:xfrm>
            <a:off x="916023" y="1198114"/>
            <a:ext cx="10361851" cy="439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请您在此处输入相关小标题</a:t>
            </a:r>
          </a:p>
        </p:txBody>
      </p:sp>
      <p:grpSp>
        <p:nvGrpSpPr>
          <p:cNvPr id="38" name="Group 68">
            <a:extLst>
              <a:ext uri="{FF2B5EF4-FFF2-40B4-BE49-F238E27FC236}">
                <a16:creationId xmlns:a16="http://schemas.microsoft.com/office/drawing/2014/main" id="{CF888DAD-FE29-4A4D-87B4-71564E0CF247}"/>
              </a:ext>
            </a:extLst>
          </p:cNvPr>
          <p:cNvGrpSpPr/>
          <p:nvPr/>
        </p:nvGrpSpPr>
        <p:grpSpPr>
          <a:xfrm>
            <a:off x="4650316" y="4826468"/>
            <a:ext cx="2893259" cy="400110"/>
            <a:chOff x="9299950" y="9472437"/>
            <a:chExt cx="5787274" cy="800323"/>
          </a:xfrm>
        </p:grpSpPr>
        <p:sp>
          <p:nvSpPr>
            <p:cNvPr id="39" name="Arrow: Pentagon 35">
              <a:extLst>
                <a:ext uri="{FF2B5EF4-FFF2-40B4-BE49-F238E27FC236}">
                  <a16:creationId xmlns:a16="http://schemas.microsoft.com/office/drawing/2014/main" id="{91E2BAD0-4D51-4A0D-9EAD-1CE774A3E451}"/>
                </a:ext>
              </a:extLst>
            </p:cNvPr>
            <p:cNvSpPr/>
            <p:nvPr/>
          </p:nvSpPr>
          <p:spPr>
            <a:xfrm>
              <a:off x="12134474" y="9537598"/>
              <a:ext cx="2952750" cy="666750"/>
            </a:xfrm>
            <a:prstGeom prst="homePlate">
              <a:avLst>
                <a:gd name="adj" fmla="val 29429"/>
              </a:avLst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40" name="Arrow: Pentagon 36">
              <a:extLst>
                <a:ext uri="{FF2B5EF4-FFF2-40B4-BE49-F238E27FC236}">
                  <a16:creationId xmlns:a16="http://schemas.microsoft.com/office/drawing/2014/main" id="{CE43CDE7-044F-4254-AFDA-B98D742374B8}"/>
                </a:ext>
              </a:extLst>
            </p:cNvPr>
            <p:cNvSpPr/>
            <p:nvPr/>
          </p:nvSpPr>
          <p:spPr>
            <a:xfrm flipH="1">
              <a:off x="9299950" y="9537598"/>
              <a:ext cx="2952750" cy="666750"/>
            </a:xfrm>
            <a:prstGeom prst="homePlate">
              <a:avLst>
                <a:gd name="adj" fmla="val 29429"/>
              </a:avLst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41" name="TextBox 57">
              <a:extLst>
                <a:ext uri="{FF2B5EF4-FFF2-40B4-BE49-F238E27FC236}">
                  <a16:creationId xmlns:a16="http://schemas.microsoft.com/office/drawing/2014/main" id="{F3BC77A9-71B5-4289-950E-0555BF5C029C}"/>
                </a:ext>
              </a:extLst>
            </p:cNvPr>
            <p:cNvSpPr txBox="1"/>
            <p:nvPr/>
          </p:nvSpPr>
          <p:spPr>
            <a:xfrm>
              <a:off x="10718301" y="9472437"/>
              <a:ext cx="2934519" cy="8003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buSzPct val="25000"/>
                <a:defRPr/>
              </a:pPr>
              <a:r>
                <a:rPr lang="zh-CN" altLang="en-US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sp>
        <p:nvSpPr>
          <p:cNvPr id="42" name="任意多边形 66">
            <a:extLst>
              <a:ext uri="{FF2B5EF4-FFF2-40B4-BE49-F238E27FC236}">
                <a16:creationId xmlns:a16="http://schemas.microsoft.com/office/drawing/2014/main" id="{B7051EA0-0B50-4A0E-960A-3128D97DC507}"/>
              </a:ext>
            </a:extLst>
          </p:cNvPr>
          <p:cNvSpPr>
            <a:spLocks noChangeAspect="1"/>
          </p:cNvSpPr>
          <p:nvPr/>
        </p:nvSpPr>
        <p:spPr>
          <a:xfrm>
            <a:off x="2278668" y="2314136"/>
            <a:ext cx="394552" cy="357644"/>
          </a:xfrm>
          <a:custGeom>
            <a:avLst/>
            <a:gdLst>
              <a:gd name="T0" fmla="*/ 6399 w 10578"/>
              <a:gd name="T1" fmla="*/ 7356 h 9590"/>
              <a:gd name="T2" fmla="*/ 5944 w 10578"/>
              <a:gd name="T3" fmla="*/ 6904 h 9590"/>
              <a:gd name="T4" fmla="*/ 10452 w 10578"/>
              <a:gd name="T5" fmla="*/ 2874 h 9590"/>
              <a:gd name="T6" fmla="*/ 2252 w 10578"/>
              <a:gd name="T7" fmla="*/ 7352 h 9590"/>
              <a:gd name="T8" fmla="*/ 1607 w 10578"/>
              <a:gd name="T9" fmla="*/ 7033 h 9590"/>
              <a:gd name="T10" fmla="*/ 2252 w 10578"/>
              <a:gd name="T11" fmla="*/ 6713 h 9590"/>
              <a:gd name="T12" fmla="*/ 2252 w 10578"/>
              <a:gd name="T13" fmla="*/ 7352 h 9590"/>
              <a:gd name="T14" fmla="*/ 1927 w 10578"/>
              <a:gd name="T15" fmla="*/ 2877 h 9590"/>
              <a:gd name="T16" fmla="*/ 1927 w 10578"/>
              <a:gd name="T17" fmla="*/ 2238 h 9590"/>
              <a:gd name="T18" fmla="*/ 2572 w 10578"/>
              <a:gd name="T19" fmla="*/ 2557 h 9590"/>
              <a:gd name="T20" fmla="*/ 2252 w 10578"/>
              <a:gd name="T21" fmla="*/ 5115 h 9590"/>
              <a:gd name="T22" fmla="*/ 1607 w 10578"/>
              <a:gd name="T23" fmla="*/ 4795 h 9590"/>
              <a:gd name="T24" fmla="*/ 2252 w 10578"/>
              <a:gd name="T25" fmla="*/ 4475 h 9590"/>
              <a:gd name="T26" fmla="*/ 2252 w 10578"/>
              <a:gd name="T27" fmla="*/ 5115 h 9590"/>
              <a:gd name="T28" fmla="*/ 4824 w 10578"/>
              <a:gd name="T29" fmla="*/ 6713 h 9590"/>
              <a:gd name="T30" fmla="*/ 4824 w 10578"/>
              <a:gd name="T31" fmla="*/ 7352 h 9590"/>
              <a:gd name="T32" fmla="*/ 3536 w 10578"/>
              <a:gd name="T33" fmla="*/ 7033 h 9590"/>
              <a:gd name="T34" fmla="*/ 3536 w 10578"/>
              <a:gd name="T35" fmla="*/ 2557 h 9590"/>
              <a:gd name="T36" fmla="*/ 7075 w 10578"/>
              <a:gd name="T37" fmla="*/ 2238 h 9590"/>
              <a:gd name="T38" fmla="*/ 7075 w 10578"/>
              <a:gd name="T39" fmla="*/ 2877 h 9590"/>
              <a:gd name="T40" fmla="*/ 3536 w 10578"/>
              <a:gd name="T41" fmla="*/ 2557 h 9590"/>
              <a:gd name="T42" fmla="*/ 3856 w 10578"/>
              <a:gd name="T43" fmla="*/ 5115 h 9590"/>
              <a:gd name="T44" fmla="*/ 3856 w 10578"/>
              <a:gd name="T45" fmla="*/ 4475 h 9590"/>
              <a:gd name="T46" fmla="*/ 5787 w 10578"/>
              <a:gd name="T47" fmla="*/ 4795 h 9590"/>
              <a:gd name="T48" fmla="*/ 8951 w 10578"/>
              <a:gd name="T49" fmla="*/ 2557 h 9590"/>
              <a:gd name="T50" fmla="*/ 8631 w 10578"/>
              <a:gd name="T51" fmla="*/ 1918 h 9590"/>
              <a:gd name="T52" fmla="*/ 8631 w 10578"/>
              <a:gd name="T53" fmla="*/ 1598 h 9590"/>
              <a:gd name="T54" fmla="*/ 1598 w 10578"/>
              <a:gd name="T55" fmla="*/ 639 h 9590"/>
              <a:gd name="T56" fmla="*/ 639 w 10578"/>
              <a:gd name="T57" fmla="*/ 7992 h 9590"/>
              <a:gd name="T58" fmla="*/ 7672 w 10578"/>
              <a:gd name="T59" fmla="*/ 8951 h 9590"/>
              <a:gd name="T60" fmla="*/ 8631 w 10578"/>
              <a:gd name="T61" fmla="*/ 7353 h 9590"/>
              <a:gd name="T62" fmla="*/ 8631 w 10578"/>
              <a:gd name="T63" fmla="*/ 7033 h 9590"/>
              <a:gd name="T64" fmla="*/ 9270 w 10578"/>
              <a:gd name="T65" fmla="*/ 7033 h 9590"/>
              <a:gd name="T66" fmla="*/ 7672 w 10578"/>
              <a:gd name="T67" fmla="*/ 9590 h 9590"/>
              <a:gd name="T68" fmla="*/ 0 w 10578"/>
              <a:gd name="T69" fmla="*/ 7992 h 9590"/>
              <a:gd name="T70" fmla="*/ 1598 w 10578"/>
              <a:gd name="T71" fmla="*/ 0 h 9590"/>
              <a:gd name="T72" fmla="*/ 9270 w 10578"/>
              <a:gd name="T73" fmla="*/ 1598 h 9590"/>
              <a:gd name="T74" fmla="*/ 8951 w 10578"/>
              <a:gd name="T75" fmla="*/ 2557 h 9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78" h="9590">
                <a:moveTo>
                  <a:pt x="10452" y="3326"/>
                </a:moveTo>
                <a:lnTo>
                  <a:pt x="6399" y="7356"/>
                </a:lnTo>
                <a:cubicBezTo>
                  <a:pt x="6273" y="7480"/>
                  <a:pt x="6070" y="7480"/>
                  <a:pt x="5944" y="7356"/>
                </a:cubicBezTo>
                <a:cubicBezTo>
                  <a:pt x="5819" y="7231"/>
                  <a:pt x="5819" y="7028"/>
                  <a:pt x="5944" y="6904"/>
                </a:cubicBezTo>
                <a:lnTo>
                  <a:pt x="9997" y="2874"/>
                </a:lnTo>
                <a:cubicBezTo>
                  <a:pt x="10123" y="2749"/>
                  <a:pt x="10326" y="2749"/>
                  <a:pt x="10452" y="2874"/>
                </a:cubicBezTo>
                <a:cubicBezTo>
                  <a:pt x="10578" y="2998"/>
                  <a:pt x="10578" y="3201"/>
                  <a:pt x="10452" y="3326"/>
                </a:cubicBezTo>
                <a:close/>
                <a:moveTo>
                  <a:pt x="2252" y="7352"/>
                </a:moveTo>
                <a:lnTo>
                  <a:pt x="1927" y="7352"/>
                </a:lnTo>
                <a:cubicBezTo>
                  <a:pt x="1750" y="7352"/>
                  <a:pt x="1607" y="7209"/>
                  <a:pt x="1607" y="7033"/>
                </a:cubicBezTo>
                <a:cubicBezTo>
                  <a:pt x="1607" y="6856"/>
                  <a:pt x="1750" y="6713"/>
                  <a:pt x="1927" y="6713"/>
                </a:cubicBezTo>
                <a:lnTo>
                  <a:pt x="2252" y="6713"/>
                </a:lnTo>
                <a:cubicBezTo>
                  <a:pt x="2428" y="6713"/>
                  <a:pt x="2572" y="6856"/>
                  <a:pt x="2572" y="7033"/>
                </a:cubicBezTo>
                <a:cubicBezTo>
                  <a:pt x="2572" y="7209"/>
                  <a:pt x="2428" y="7352"/>
                  <a:pt x="2252" y="7352"/>
                </a:cubicBezTo>
                <a:close/>
                <a:moveTo>
                  <a:pt x="2252" y="2877"/>
                </a:moveTo>
                <a:lnTo>
                  <a:pt x="1927" y="2877"/>
                </a:lnTo>
                <a:cubicBezTo>
                  <a:pt x="1750" y="2877"/>
                  <a:pt x="1607" y="2734"/>
                  <a:pt x="1607" y="2557"/>
                </a:cubicBezTo>
                <a:cubicBezTo>
                  <a:pt x="1607" y="2381"/>
                  <a:pt x="1750" y="2238"/>
                  <a:pt x="1927" y="2238"/>
                </a:cubicBezTo>
                <a:lnTo>
                  <a:pt x="2252" y="2238"/>
                </a:lnTo>
                <a:cubicBezTo>
                  <a:pt x="2428" y="2238"/>
                  <a:pt x="2572" y="2381"/>
                  <a:pt x="2572" y="2557"/>
                </a:cubicBezTo>
                <a:cubicBezTo>
                  <a:pt x="2572" y="2734"/>
                  <a:pt x="2428" y="2877"/>
                  <a:pt x="2252" y="2877"/>
                </a:cubicBezTo>
                <a:close/>
                <a:moveTo>
                  <a:pt x="2252" y="5115"/>
                </a:moveTo>
                <a:lnTo>
                  <a:pt x="1927" y="5115"/>
                </a:lnTo>
                <a:cubicBezTo>
                  <a:pt x="1750" y="5115"/>
                  <a:pt x="1607" y="4972"/>
                  <a:pt x="1607" y="4795"/>
                </a:cubicBezTo>
                <a:cubicBezTo>
                  <a:pt x="1607" y="4618"/>
                  <a:pt x="1750" y="4475"/>
                  <a:pt x="1927" y="4475"/>
                </a:cubicBezTo>
                <a:lnTo>
                  <a:pt x="2252" y="4475"/>
                </a:lnTo>
                <a:cubicBezTo>
                  <a:pt x="2428" y="4475"/>
                  <a:pt x="2572" y="4618"/>
                  <a:pt x="2572" y="4795"/>
                </a:cubicBezTo>
                <a:cubicBezTo>
                  <a:pt x="2572" y="4972"/>
                  <a:pt x="2428" y="5115"/>
                  <a:pt x="2252" y="5115"/>
                </a:cubicBezTo>
                <a:close/>
                <a:moveTo>
                  <a:pt x="3856" y="6713"/>
                </a:moveTo>
                <a:lnTo>
                  <a:pt x="4824" y="6713"/>
                </a:lnTo>
                <a:cubicBezTo>
                  <a:pt x="5001" y="6713"/>
                  <a:pt x="5144" y="6856"/>
                  <a:pt x="5144" y="7033"/>
                </a:cubicBezTo>
                <a:cubicBezTo>
                  <a:pt x="5144" y="7209"/>
                  <a:pt x="5001" y="7352"/>
                  <a:pt x="4824" y="7352"/>
                </a:cubicBezTo>
                <a:lnTo>
                  <a:pt x="3856" y="7352"/>
                </a:lnTo>
                <a:cubicBezTo>
                  <a:pt x="3679" y="7352"/>
                  <a:pt x="3536" y="7209"/>
                  <a:pt x="3536" y="7033"/>
                </a:cubicBezTo>
                <a:cubicBezTo>
                  <a:pt x="3536" y="6856"/>
                  <a:pt x="3679" y="6713"/>
                  <a:pt x="3856" y="6713"/>
                </a:cubicBezTo>
                <a:close/>
                <a:moveTo>
                  <a:pt x="3536" y="2557"/>
                </a:moveTo>
                <a:cubicBezTo>
                  <a:pt x="3536" y="2381"/>
                  <a:pt x="3679" y="2238"/>
                  <a:pt x="3856" y="2238"/>
                </a:cubicBezTo>
                <a:lnTo>
                  <a:pt x="7075" y="2238"/>
                </a:lnTo>
                <a:cubicBezTo>
                  <a:pt x="7251" y="2238"/>
                  <a:pt x="7394" y="2381"/>
                  <a:pt x="7394" y="2557"/>
                </a:cubicBezTo>
                <a:cubicBezTo>
                  <a:pt x="7394" y="2734"/>
                  <a:pt x="7251" y="2877"/>
                  <a:pt x="7075" y="2877"/>
                </a:cubicBezTo>
                <a:lnTo>
                  <a:pt x="3856" y="2877"/>
                </a:lnTo>
                <a:cubicBezTo>
                  <a:pt x="3679" y="2877"/>
                  <a:pt x="3536" y="2734"/>
                  <a:pt x="3536" y="2557"/>
                </a:cubicBezTo>
                <a:close/>
                <a:moveTo>
                  <a:pt x="5467" y="5115"/>
                </a:moveTo>
                <a:lnTo>
                  <a:pt x="3856" y="5115"/>
                </a:lnTo>
                <a:cubicBezTo>
                  <a:pt x="3679" y="5115"/>
                  <a:pt x="3536" y="4972"/>
                  <a:pt x="3536" y="4795"/>
                </a:cubicBezTo>
                <a:cubicBezTo>
                  <a:pt x="3536" y="4618"/>
                  <a:pt x="3679" y="4475"/>
                  <a:pt x="3856" y="4475"/>
                </a:cubicBezTo>
                <a:lnTo>
                  <a:pt x="5467" y="4475"/>
                </a:lnTo>
                <a:cubicBezTo>
                  <a:pt x="5644" y="4475"/>
                  <a:pt x="5787" y="4618"/>
                  <a:pt x="5787" y="4795"/>
                </a:cubicBezTo>
                <a:cubicBezTo>
                  <a:pt x="5787" y="4972"/>
                  <a:pt x="5644" y="5115"/>
                  <a:pt x="5467" y="5115"/>
                </a:cubicBezTo>
                <a:close/>
                <a:moveTo>
                  <a:pt x="8951" y="2557"/>
                </a:moveTo>
                <a:cubicBezTo>
                  <a:pt x="8774" y="2557"/>
                  <a:pt x="8631" y="2414"/>
                  <a:pt x="8631" y="2238"/>
                </a:cubicBezTo>
                <a:lnTo>
                  <a:pt x="8631" y="1918"/>
                </a:lnTo>
                <a:cubicBezTo>
                  <a:pt x="8631" y="1918"/>
                  <a:pt x="8631" y="1917"/>
                  <a:pt x="8631" y="1917"/>
                </a:cubicBezTo>
                <a:lnTo>
                  <a:pt x="8631" y="1598"/>
                </a:lnTo>
                <a:cubicBezTo>
                  <a:pt x="8631" y="1069"/>
                  <a:pt x="8202" y="639"/>
                  <a:pt x="7672" y="639"/>
                </a:cubicBezTo>
                <a:lnTo>
                  <a:pt x="1598" y="639"/>
                </a:lnTo>
                <a:cubicBezTo>
                  <a:pt x="1069" y="639"/>
                  <a:pt x="639" y="1069"/>
                  <a:pt x="639" y="1598"/>
                </a:cubicBezTo>
                <a:lnTo>
                  <a:pt x="639" y="7992"/>
                </a:lnTo>
                <a:cubicBezTo>
                  <a:pt x="639" y="8521"/>
                  <a:pt x="1069" y="8951"/>
                  <a:pt x="1598" y="8951"/>
                </a:cubicBezTo>
                <a:lnTo>
                  <a:pt x="7672" y="8951"/>
                </a:lnTo>
                <a:cubicBezTo>
                  <a:pt x="8202" y="8951"/>
                  <a:pt x="8631" y="8521"/>
                  <a:pt x="8631" y="7992"/>
                </a:cubicBezTo>
                <a:lnTo>
                  <a:pt x="8631" y="7353"/>
                </a:lnTo>
                <a:cubicBezTo>
                  <a:pt x="8631" y="7353"/>
                  <a:pt x="8631" y="7353"/>
                  <a:pt x="8631" y="7352"/>
                </a:cubicBezTo>
                <a:lnTo>
                  <a:pt x="8631" y="7033"/>
                </a:lnTo>
                <a:cubicBezTo>
                  <a:pt x="8631" y="6856"/>
                  <a:pt x="8774" y="6713"/>
                  <a:pt x="8951" y="6713"/>
                </a:cubicBezTo>
                <a:cubicBezTo>
                  <a:pt x="9127" y="6713"/>
                  <a:pt x="9270" y="6856"/>
                  <a:pt x="9270" y="7033"/>
                </a:cubicBezTo>
                <a:lnTo>
                  <a:pt x="9270" y="7992"/>
                </a:lnTo>
                <a:cubicBezTo>
                  <a:pt x="9270" y="8874"/>
                  <a:pt x="8555" y="9590"/>
                  <a:pt x="7672" y="9590"/>
                </a:cubicBezTo>
                <a:lnTo>
                  <a:pt x="1598" y="9590"/>
                </a:lnTo>
                <a:cubicBezTo>
                  <a:pt x="715" y="9590"/>
                  <a:pt x="0" y="8874"/>
                  <a:pt x="0" y="7992"/>
                </a:cubicBezTo>
                <a:lnTo>
                  <a:pt x="0" y="1598"/>
                </a:lnTo>
                <a:cubicBezTo>
                  <a:pt x="0" y="716"/>
                  <a:pt x="715" y="0"/>
                  <a:pt x="1598" y="0"/>
                </a:cubicBezTo>
                <a:lnTo>
                  <a:pt x="7672" y="0"/>
                </a:lnTo>
                <a:cubicBezTo>
                  <a:pt x="8555" y="0"/>
                  <a:pt x="9270" y="716"/>
                  <a:pt x="9270" y="1598"/>
                </a:cubicBezTo>
                <a:lnTo>
                  <a:pt x="9270" y="2238"/>
                </a:lnTo>
                <a:cubicBezTo>
                  <a:pt x="9270" y="2414"/>
                  <a:pt x="9127" y="2557"/>
                  <a:pt x="8951" y="2557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planning_265813">
            <a:extLst>
              <a:ext uri="{FF2B5EF4-FFF2-40B4-BE49-F238E27FC236}">
                <a16:creationId xmlns:a16="http://schemas.microsoft.com/office/drawing/2014/main" id="{D3E177DD-00AF-4456-AC16-506A4D6000F6}"/>
              </a:ext>
            </a:extLst>
          </p:cNvPr>
          <p:cNvSpPr>
            <a:spLocks noChangeAspect="1"/>
          </p:cNvSpPr>
          <p:nvPr/>
        </p:nvSpPr>
        <p:spPr>
          <a:xfrm>
            <a:off x="5842266" y="2314136"/>
            <a:ext cx="399790" cy="344587"/>
          </a:xfrm>
          <a:custGeom>
            <a:avLst/>
            <a:gdLst>
              <a:gd name="connsiteX0" fmla="*/ 156726 w 607639"/>
              <a:gd name="connsiteY0" fmla="*/ 453454 h 523737"/>
              <a:gd name="connsiteX1" fmla="*/ 182271 w 607639"/>
              <a:gd name="connsiteY1" fmla="*/ 453454 h 523737"/>
              <a:gd name="connsiteX2" fmla="*/ 182271 w 607639"/>
              <a:gd name="connsiteY2" fmla="*/ 472648 h 523737"/>
              <a:gd name="connsiteX3" fmla="*/ 156726 w 607639"/>
              <a:gd name="connsiteY3" fmla="*/ 472648 h 523737"/>
              <a:gd name="connsiteX4" fmla="*/ 486058 w 607639"/>
              <a:gd name="connsiteY4" fmla="*/ 402335 h 523737"/>
              <a:gd name="connsiteX5" fmla="*/ 486058 w 607639"/>
              <a:gd name="connsiteY5" fmla="*/ 491031 h 523737"/>
              <a:gd name="connsiteX6" fmla="*/ 574885 w 607639"/>
              <a:gd name="connsiteY6" fmla="*/ 402335 h 523737"/>
              <a:gd name="connsiteX7" fmla="*/ 51160 w 607639"/>
              <a:gd name="connsiteY7" fmla="*/ 386417 h 523737"/>
              <a:gd name="connsiteX8" fmla="*/ 70302 w 607639"/>
              <a:gd name="connsiteY8" fmla="*/ 386417 h 523737"/>
              <a:gd name="connsiteX9" fmla="*/ 70302 w 607639"/>
              <a:gd name="connsiteY9" fmla="*/ 453446 h 523737"/>
              <a:gd name="connsiteX10" fmla="*/ 131111 w 607639"/>
              <a:gd name="connsiteY10" fmla="*/ 453446 h 523737"/>
              <a:gd name="connsiteX11" fmla="*/ 131111 w 607639"/>
              <a:gd name="connsiteY11" fmla="*/ 472648 h 523737"/>
              <a:gd name="connsiteX12" fmla="*/ 51160 w 607639"/>
              <a:gd name="connsiteY12" fmla="*/ 472648 h 523737"/>
              <a:gd name="connsiteX13" fmla="*/ 252624 w 607639"/>
              <a:gd name="connsiteY13" fmla="*/ 325730 h 523737"/>
              <a:gd name="connsiteX14" fmla="*/ 354944 w 607639"/>
              <a:gd name="connsiteY14" fmla="*/ 325730 h 523737"/>
              <a:gd name="connsiteX15" fmla="*/ 354944 w 607639"/>
              <a:gd name="connsiteY15" fmla="*/ 344924 h 523737"/>
              <a:gd name="connsiteX16" fmla="*/ 252624 w 607639"/>
              <a:gd name="connsiteY16" fmla="*/ 344924 h 523737"/>
              <a:gd name="connsiteX17" fmla="*/ 223848 w 607639"/>
              <a:gd name="connsiteY17" fmla="*/ 300129 h 523737"/>
              <a:gd name="connsiteX18" fmla="*/ 223848 w 607639"/>
              <a:gd name="connsiteY18" fmla="*/ 370429 h 523737"/>
              <a:gd name="connsiteX19" fmla="*/ 383791 w 607639"/>
              <a:gd name="connsiteY19" fmla="*/ 370429 h 523737"/>
              <a:gd name="connsiteX20" fmla="*/ 383791 w 607639"/>
              <a:gd name="connsiteY20" fmla="*/ 300129 h 523737"/>
              <a:gd name="connsiteX21" fmla="*/ 470107 w 607639"/>
              <a:gd name="connsiteY21" fmla="*/ 185234 h 523737"/>
              <a:gd name="connsiteX22" fmla="*/ 495652 w 607639"/>
              <a:gd name="connsiteY22" fmla="*/ 185234 h 523737"/>
              <a:gd name="connsiteX23" fmla="*/ 495652 w 607639"/>
              <a:gd name="connsiteY23" fmla="*/ 204428 h 523737"/>
              <a:gd name="connsiteX24" fmla="*/ 470107 w 607639"/>
              <a:gd name="connsiteY24" fmla="*/ 204428 h 523737"/>
              <a:gd name="connsiteX25" fmla="*/ 111987 w 607639"/>
              <a:gd name="connsiteY25" fmla="*/ 185234 h 523737"/>
              <a:gd name="connsiteX26" fmla="*/ 137532 w 607639"/>
              <a:gd name="connsiteY26" fmla="*/ 185234 h 523737"/>
              <a:gd name="connsiteX27" fmla="*/ 137532 w 607639"/>
              <a:gd name="connsiteY27" fmla="*/ 204428 h 523737"/>
              <a:gd name="connsiteX28" fmla="*/ 111987 w 607639"/>
              <a:gd name="connsiteY28" fmla="*/ 204428 h 523737"/>
              <a:gd name="connsiteX29" fmla="*/ 482854 w 607639"/>
              <a:gd name="connsiteY29" fmla="*/ 153308 h 523737"/>
              <a:gd name="connsiteX30" fmla="*/ 441288 w 607639"/>
              <a:gd name="connsiteY30" fmla="*/ 194813 h 523737"/>
              <a:gd name="connsiteX31" fmla="*/ 482854 w 607639"/>
              <a:gd name="connsiteY31" fmla="*/ 236317 h 523737"/>
              <a:gd name="connsiteX32" fmla="*/ 524508 w 607639"/>
              <a:gd name="connsiteY32" fmla="*/ 194813 h 523737"/>
              <a:gd name="connsiteX33" fmla="*/ 482854 w 607639"/>
              <a:gd name="connsiteY33" fmla="*/ 153308 h 523737"/>
              <a:gd name="connsiteX34" fmla="*/ 124696 w 607639"/>
              <a:gd name="connsiteY34" fmla="*/ 153308 h 523737"/>
              <a:gd name="connsiteX35" fmla="*/ 83131 w 607639"/>
              <a:gd name="connsiteY35" fmla="*/ 194813 h 523737"/>
              <a:gd name="connsiteX36" fmla="*/ 124696 w 607639"/>
              <a:gd name="connsiteY36" fmla="*/ 236317 h 523737"/>
              <a:gd name="connsiteX37" fmla="*/ 166262 w 607639"/>
              <a:gd name="connsiteY37" fmla="*/ 194813 h 523737"/>
              <a:gd name="connsiteX38" fmla="*/ 124696 w 607639"/>
              <a:gd name="connsiteY38" fmla="*/ 153308 h 523737"/>
              <a:gd name="connsiteX39" fmla="*/ 540461 w 607639"/>
              <a:gd name="connsiteY39" fmla="*/ 89406 h 523737"/>
              <a:gd name="connsiteX40" fmla="*/ 566076 w 607639"/>
              <a:gd name="connsiteY40" fmla="*/ 89406 h 523737"/>
              <a:gd name="connsiteX41" fmla="*/ 566076 w 607639"/>
              <a:gd name="connsiteY41" fmla="*/ 108600 h 523737"/>
              <a:gd name="connsiteX42" fmla="*/ 540461 w 607639"/>
              <a:gd name="connsiteY42" fmla="*/ 108600 h 523737"/>
              <a:gd name="connsiteX43" fmla="*/ 19225 w 607639"/>
              <a:gd name="connsiteY43" fmla="*/ 63901 h 523737"/>
              <a:gd name="connsiteX44" fmla="*/ 19225 w 607639"/>
              <a:gd name="connsiteY44" fmla="*/ 504540 h 523737"/>
              <a:gd name="connsiteX45" fmla="*/ 466922 w 607639"/>
              <a:gd name="connsiteY45" fmla="*/ 504540 h 523737"/>
              <a:gd name="connsiteX46" fmla="*/ 466922 w 607639"/>
              <a:gd name="connsiteY46" fmla="*/ 383227 h 523737"/>
              <a:gd name="connsiteX47" fmla="*/ 588414 w 607639"/>
              <a:gd name="connsiteY47" fmla="*/ 383227 h 523737"/>
              <a:gd name="connsiteX48" fmla="*/ 588414 w 607639"/>
              <a:gd name="connsiteY48" fmla="*/ 63901 h 523737"/>
              <a:gd name="connsiteX49" fmla="*/ 402927 w 607639"/>
              <a:gd name="connsiteY49" fmla="*/ 63901 h 523737"/>
              <a:gd name="connsiteX50" fmla="*/ 402927 w 607639"/>
              <a:gd name="connsiteY50" fmla="*/ 108605 h 523737"/>
              <a:gd name="connsiteX51" fmla="*/ 313387 w 607639"/>
              <a:gd name="connsiteY51" fmla="*/ 108605 h 523737"/>
              <a:gd name="connsiteX52" fmla="*/ 313387 w 607639"/>
              <a:gd name="connsiteY52" fmla="*/ 185214 h 523737"/>
              <a:gd name="connsiteX53" fmla="*/ 422864 w 607639"/>
              <a:gd name="connsiteY53" fmla="*/ 185214 h 523737"/>
              <a:gd name="connsiteX54" fmla="*/ 482854 w 607639"/>
              <a:gd name="connsiteY54" fmla="*/ 134112 h 523737"/>
              <a:gd name="connsiteX55" fmla="*/ 543644 w 607639"/>
              <a:gd name="connsiteY55" fmla="*/ 194813 h 523737"/>
              <a:gd name="connsiteX56" fmla="*/ 482854 w 607639"/>
              <a:gd name="connsiteY56" fmla="*/ 255425 h 523737"/>
              <a:gd name="connsiteX57" fmla="*/ 422864 w 607639"/>
              <a:gd name="connsiteY57" fmla="*/ 204411 h 523737"/>
              <a:gd name="connsiteX58" fmla="*/ 313387 w 607639"/>
              <a:gd name="connsiteY58" fmla="*/ 204411 h 523737"/>
              <a:gd name="connsiteX59" fmla="*/ 313387 w 607639"/>
              <a:gd name="connsiteY59" fmla="*/ 281021 h 523737"/>
              <a:gd name="connsiteX60" fmla="*/ 402927 w 607639"/>
              <a:gd name="connsiteY60" fmla="*/ 281021 h 523737"/>
              <a:gd name="connsiteX61" fmla="*/ 402927 w 607639"/>
              <a:gd name="connsiteY61" fmla="*/ 389626 h 523737"/>
              <a:gd name="connsiteX62" fmla="*/ 204712 w 607639"/>
              <a:gd name="connsiteY62" fmla="*/ 389626 h 523737"/>
              <a:gd name="connsiteX63" fmla="*/ 204712 w 607639"/>
              <a:gd name="connsiteY63" fmla="*/ 281021 h 523737"/>
              <a:gd name="connsiteX64" fmla="*/ 294251 w 607639"/>
              <a:gd name="connsiteY64" fmla="*/ 281021 h 523737"/>
              <a:gd name="connsiteX65" fmla="*/ 294251 w 607639"/>
              <a:gd name="connsiteY65" fmla="*/ 204411 h 523737"/>
              <a:gd name="connsiteX66" fmla="*/ 184686 w 607639"/>
              <a:gd name="connsiteY66" fmla="*/ 204411 h 523737"/>
              <a:gd name="connsiteX67" fmla="*/ 124696 w 607639"/>
              <a:gd name="connsiteY67" fmla="*/ 255425 h 523737"/>
              <a:gd name="connsiteX68" fmla="*/ 63995 w 607639"/>
              <a:gd name="connsiteY68" fmla="*/ 194813 h 523737"/>
              <a:gd name="connsiteX69" fmla="*/ 124696 w 607639"/>
              <a:gd name="connsiteY69" fmla="*/ 134112 h 523737"/>
              <a:gd name="connsiteX70" fmla="*/ 184686 w 607639"/>
              <a:gd name="connsiteY70" fmla="*/ 185214 h 523737"/>
              <a:gd name="connsiteX71" fmla="*/ 294251 w 607639"/>
              <a:gd name="connsiteY71" fmla="*/ 185214 h 523737"/>
              <a:gd name="connsiteX72" fmla="*/ 294251 w 607639"/>
              <a:gd name="connsiteY72" fmla="*/ 108605 h 523737"/>
              <a:gd name="connsiteX73" fmla="*/ 204712 w 607639"/>
              <a:gd name="connsiteY73" fmla="*/ 108605 h 523737"/>
              <a:gd name="connsiteX74" fmla="*/ 204712 w 607639"/>
              <a:gd name="connsiteY74" fmla="*/ 63901 h 523737"/>
              <a:gd name="connsiteX75" fmla="*/ 252624 w 607639"/>
              <a:gd name="connsiteY75" fmla="*/ 44739 h 523737"/>
              <a:gd name="connsiteX76" fmla="*/ 354944 w 607639"/>
              <a:gd name="connsiteY76" fmla="*/ 44739 h 523737"/>
              <a:gd name="connsiteX77" fmla="*/ 354944 w 607639"/>
              <a:gd name="connsiteY77" fmla="*/ 63933 h 523737"/>
              <a:gd name="connsiteX78" fmla="*/ 252624 w 607639"/>
              <a:gd name="connsiteY78" fmla="*/ 63933 h 523737"/>
              <a:gd name="connsiteX79" fmla="*/ 223848 w 607639"/>
              <a:gd name="connsiteY79" fmla="*/ 19197 h 523737"/>
              <a:gd name="connsiteX80" fmla="*/ 223848 w 607639"/>
              <a:gd name="connsiteY80" fmla="*/ 89408 h 523737"/>
              <a:gd name="connsiteX81" fmla="*/ 383791 w 607639"/>
              <a:gd name="connsiteY81" fmla="*/ 89408 h 523737"/>
              <a:gd name="connsiteX82" fmla="*/ 383791 w 607639"/>
              <a:gd name="connsiteY82" fmla="*/ 19197 h 523737"/>
              <a:gd name="connsiteX83" fmla="*/ 204712 w 607639"/>
              <a:gd name="connsiteY83" fmla="*/ 0 h 523737"/>
              <a:gd name="connsiteX84" fmla="*/ 402927 w 607639"/>
              <a:gd name="connsiteY84" fmla="*/ 0 h 523737"/>
              <a:gd name="connsiteX85" fmla="*/ 402927 w 607639"/>
              <a:gd name="connsiteY85" fmla="*/ 44704 h 523737"/>
              <a:gd name="connsiteX86" fmla="*/ 607639 w 607639"/>
              <a:gd name="connsiteY86" fmla="*/ 44704 h 523737"/>
              <a:gd name="connsiteX87" fmla="*/ 607639 w 607639"/>
              <a:gd name="connsiteY87" fmla="*/ 396735 h 523737"/>
              <a:gd name="connsiteX88" fmla="*/ 480450 w 607639"/>
              <a:gd name="connsiteY88" fmla="*/ 523737 h 523737"/>
              <a:gd name="connsiteX89" fmla="*/ 0 w 607639"/>
              <a:gd name="connsiteY89" fmla="*/ 523737 h 523737"/>
              <a:gd name="connsiteX90" fmla="*/ 0 w 607639"/>
              <a:gd name="connsiteY90" fmla="*/ 44704 h 523737"/>
              <a:gd name="connsiteX91" fmla="*/ 204712 w 607639"/>
              <a:gd name="connsiteY91" fmla="*/ 44704 h 52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7639" h="523737">
                <a:moveTo>
                  <a:pt x="156726" y="453454"/>
                </a:moveTo>
                <a:lnTo>
                  <a:pt x="182271" y="453454"/>
                </a:lnTo>
                <a:lnTo>
                  <a:pt x="182271" y="472648"/>
                </a:lnTo>
                <a:lnTo>
                  <a:pt x="156726" y="472648"/>
                </a:lnTo>
                <a:close/>
                <a:moveTo>
                  <a:pt x="486058" y="402335"/>
                </a:moveTo>
                <a:lnTo>
                  <a:pt x="486058" y="491031"/>
                </a:lnTo>
                <a:lnTo>
                  <a:pt x="574885" y="402335"/>
                </a:lnTo>
                <a:close/>
                <a:moveTo>
                  <a:pt x="51160" y="386417"/>
                </a:moveTo>
                <a:lnTo>
                  <a:pt x="70302" y="386417"/>
                </a:lnTo>
                <a:lnTo>
                  <a:pt x="70302" y="453446"/>
                </a:lnTo>
                <a:lnTo>
                  <a:pt x="131111" y="453446"/>
                </a:lnTo>
                <a:lnTo>
                  <a:pt x="131111" y="472648"/>
                </a:lnTo>
                <a:lnTo>
                  <a:pt x="51160" y="472648"/>
                </a:lnTo>
                <a:close/>
                <a:moveTo>
                  <a:pt x="252624" y="325730"/>
                </a:moveTo>
                <a:lnTo>
                  <a:pt x="354944" y="325730"/>
                </a:lnTo>
                <a:lnTo>
                  <a:pt x="354944" y="344924"/>
                </a:lnTo>
                <a:lnTo>
                  <a:pt x="252624" y="344924"/>
                </a:lnTo>
                <a:close/>
                <a:moveTo>
                  <a:pt x="223848" y="300129"/>
                </a:moveTo>
                <a:lnTo>
                  <a:pt x="223848" y="370429"/>
                </a:lnTo>
                <a:lnTo>
                  <a:pt x="383791" y="370429"/>
                </a:lnTo>
                <a:lnTo>
                  <a:pt x="383791" y="300129"/>
                </a:lnTo>
                <a:close/>
                <a:moveTo>
                  <a:pt x="470107" y="185234"/>
                </a:moveTo>
                <a:lnTo>
                  <a:pt x="495652" y="185234"/>
                </a:lnTo>
                <a:lnTo>
                  <a:pt x="495652" y="204428"/>
                </a:lnTo>
                <a:lnTo>
                  <a:pt x="470107" y="204428"/>
                </a:lnTo>
                <a:close/>
                <a:moveTo>
                  <a:pt x="111987" y="185234"/>
                </a:moveTo>
                <a:lnTo>
                  <a:pt x="137532" y="185234"/>
                </a:lnTo>
                <a:lnTo>
                  <a:pt x="137532" y="204428"/>
                </a:lnTo>
                <a:lnTo>
                  <a:pt x="111987" y="204428"/>
                </a:lnTo>
                <a:close/>
                <a:moveTo>
                  <a:pt x="482854" y="153308"/>
                </a:moveTo>
                <a:cubicBezTo>
                  <a:pt x="459979" y="153308"/>
                  <a:pt x="441288" y="171883"/>
                  <a:pt x="441288" y="194813"/>
                </a:cubicBezTo>
                <a:cubicBezTo>
                  <a:pt x="441288" y="217653"/>
                  <a:pt x="459979" y="236317"/>
                  <a:pt x="482854" y="236317"/>
                </a:cubicBezTo>
                <a:cubicBezTo>
                  <a:pt x="505817" y="236317"/>
                  <a:pt x="524508" y="217653"/>
                  <a:pt x="524508" y="194813"/>
                </a:cubicBezTo>
                <a:cubicBezTo>
                  <a:pt x="524508" y="171883"/>
                  <a:pt x="505817" y="153308"/>
                  <a:pt x="482854" y="153308"/>
                </a:cubicBezTo>
                <a:close/>
                <a:moveTo>
                  <a:pt x="124696" y="153308"/>
                </a:moveTo>
                <a:cubicBezTo>
                  <a:pt x="101822" y="153308"/>
                  <a:pt x="83131" y="171883"/>
                  <a:pt x="83131" y="194813"/>
                </a:cubicBezTo>
                <a:cubicBezTo>
                  <a:pt x="83131" y="217653"/>
                  <a:pt x="101822" y="236317"/>
                  <a:pt x="124696" y="236317"/>
                </a:cubicBezTo>
                <a:cubicBezTo>
                  <a:pt x="147660" y="236317"/>
                  <a:pt x="166262" y="217653"/>
                  <a:pt x="166262" y="194813"/>
                </a:cubicBezTo>
                <a:cubicBezTo>
                  <a:pt x="166262" y="171883"/>
                  <a:pt x="147660" y="153308"/>
                  <a:pt x="124696" y="153308"/>
                </a:cubicBezTo>
                <a:close/>
                <a:moveTo>
                  <a:pt x="540461" y="89406"/>
                </a:moveTo>
                <a:lnTo>
                  <a:pt x="566076" y="89406"/>
                </a:lnTo>
                <a:lnTo>
                  <a:pt x="566076" y="108600"/>
                </a:lnTo>
                <a:lnTo>
                  <a:pt x="540461" y="108600"/>
                </a:lnTo>
                <a:close/>
                <a:moveTo>
                  <a:pt x="19225" y="63901"/>
                </a:moveTo>
                <a:lnTo>
                  <a:pt x="19225" y="504540"/>
                </a:lnTo>
                <a:lnTo>
                  <a:pt x="466922" y="504540"/>
                </a:lnTo>
                <a:lnTo>
                  <a:pt x="466922" y="383227"/>
                </a:lnTo>
                <a:lnTo>
                  <a:pt x="588414" y="383227"/>
                </a:lnTo>
                <a:lnTo>
                  <a:pt x="588414" y="63901"/>
                </a:lnTo>
                <a:lnTo>
                  <a:pt x="402927" y="63901"/>
                </a:lnTo>
                <a:lnTo>
                  <a:pt x="402927" y="108605"/>
                </a:lnTo>
                <a:lnTo>
                  <a:pt x="313387" y="108605"/>
                </a:lnTo>
                <a:lnTo>
                  <a:pt x="313387" y="185214"/>
                </a:lnTo>
                <a:lnTo>
                  <a:pt x="422864" y="185214"/>
                </a:lnTo>
                <a:cubicBezTo>
                  <a:pt x="427492" y="156330"/>
                  <a:pt x="452681" y="134112"/>
                  <a:pt x="482854" y="134112"/>
                </a:cubicBezTo>
                <a:cubicBezTo>
                  <a:pt x="516409" y="134112"/>
                  <a:pt x="543644" y="161307"/>
                  <a:pt x="543644" y="194813"/>
                </a:cubicBezTo>
                <a:cubicBezTo>
                  <a:pt x="543644" y="228230"/>
                  <a:pt x="516409" y="255425"/>
                  <a:pt x="482854" y="255425"/>
                </a:cubicBezTo>
                <a:cubicBezTo>
                  <a:pt x="452681" y="255425"/>
                  <a:pt x="427492" y="233295"/>
                  <a:pt x="422864" y="204411"/>
                </a:cubicBezTo>
                <a:lnTo>
                  <a:pt x="313387" y="204411"/>
                </a:lnTo>
                <a:lnTo>
                  <a:pt x="313387" y="281021"/>
                </a:lnTo>
                <a:lnTo>
                  <a:pt x="402927" y="281021"/>
                </a:lnTo>
                <a:lnTo>
                  <a:pt x="402927" y="389626"/>
                </a:lnTo>
                <a:lnTo>
                  <a:pt x="204712" y="389626"/>
                </a:lnTo>
                <a:lnTo>
                  <a:pt x="204712" y="281021"/>
                </a:lnTo>
                <a:lnTo>
                  <a:pt x="294251" y="281021"/>
                </a:lnTo>
                <a:lnTo>
                  <a:pt x="294251" y="204411"/>
                </a:lnTo>
                <a:lnTo>
                  <a:pt x="184686" y="204411"/>
                </a:lnTo>
                <a:cubicBezTo>
                  <a:pt x="180058" y="233295"/>
                  <a:pt x="154958" y="255425"/>
                  <a:pt x="124696" y="255425"/>
                </a:cubicBezTo>
                <a:cubicBezTo>
                  <a:pt x="91230" y="255425"/>
                  <a:pt x="63995" y="228230"/>
                  <a:pt x="63995" y="194813"/>
                </a:cubicBezTo>
                <a:cubicBezTo>
                  <a:pt x="63995" y="161307"/>
                  <a:pt x="91230" y="134112"/>
                  <a:pt x="124696" y="134112"/>
                </a:cubicBezTo>
                <a:cubicBezTo>
                  <a:pt x="154958" y="134112"/>
                  <a:pt x="180058" y="156330"/>
                  <a:pt x="184686" y="185214"/>
                </a:cubicBezTo>
                <a:lnTo>
                  <a:pt x="294251" y="185214"/>
                </a:lnTo>
                <a:lnTo>
                  <a:pt x="294251" y="108605"/>
                </a:lnTo>
                <a:lnTo>
                  <a:pt x="204712" y="108605"/>
                </a:lnTo>
                <a:lnTo>
                  <a:pt x="204712" y="63901"/>
                </a:lnTo>
                <a:close/>
                <a:moveTo>
                  <a:pt x="252624" y="44739"/>
                </a:moveTo>
                <a:lnTo>
                  <a:pt x="354944" y="44739"/>
                </a:lnTo>
                <a:lnTo>
                  <a:pt x="354944" y="63933"/>
                </a:lnTo>
                <a:lnTo>
                  <a:pt x="252624" y="63933"/>
                </a:lnTo>
                <a:close/>
                <a:moveTo>
                  <a:pt x="223848" y="19197"/>
                </a:moveTo>
                <a:lnTo>
                  <a:pt x="223848" y="89408"/>
                </a:lnTo>
                <a:lnTo>
                  <a:pt x="383791" y="89408"/>
                </a:lnTo>
                <a:lnTo>
                  <a:pt x="383791" y="19197"/>
                </a:lnTo>
                <a:close/>
                <a:moveTo>
                  <a:pt x="204712" y="0"/>
                </a:moveTo>
                <a:lnTo>
                  <a:pt x="402927" y="0"/>
                </a:lnTo>
                <a:lnTo>
                  <a:pt x="402927" y="44704"/>
                </a:lnTo>
                <a:lnTo>
                  <a:pt x="607639" y="44704"/>
                </a:lnTo>
                <a:lnTo>
                  <a:pt x="607639" y="396735"/>
                </a:lnTo>
                <a:lnTo>
                  <a:pt x="480450" y="523737"/>
                </a:lnTo>
                <a:lnTo>
                  <a:pt x="0" y="523737"/>
                </a:lnTo>
                <a:lnTo>
                  <a:pt x="0" y="44704"/>
                </a:lnTo>
                <a:lnTo>
                  <a:pt x="204712" y="44704"/>
                </a:ln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4" name="list_269150">
            <a:extLst>
              <a:ext uri="{FF2B5EF4-FFF2-40B4-BE49-F238E27FC236}">
                <a16:creationId xmlns:a16="http://schemas.microsoft.com/office/drawing/2014/main" id="{664491E7-47E5-4856-98D0-7D53B36F5CA7}"/>
              </a:ext>
            </a:extLst>
          </p:cNvPr>
          <p:cNvSpPr>
            <a:spLocks noChangeAspect="1"/>
          </p:cNvSpPr>
          <p:nvPr/>
        </p:nvSpPr>
        <p:spPr>
          <a:xfrm>
            <a:off x="9450516" y="2323980"/>
            <a:ext cx="325108" cy="328085"/>
          </a:xfrm>
          <a:custGeom>
            <a:avLst/>
            <a:gdLst>
              <a:gd name="connsiteX0" fmla="*/ 188459 w 601217"/>
              <a:gd name="connsiteY0" fmla="*/ 539826 h 606722"/>
              <a:gd name="connsiteX1" fmla="*/ 585643 w 601217"/>
              <a:gd name="connsiteY1" fmla="*/ 539826 h 606722"/>
              <a:gd name="connsiteX2" fmla="*/ 601217 w 601217"/>
              <a:gd name="connsiteY2" fmla="*/ 555385 h 606722"/>
              <a:gd name="connsiteX3" fmla="*/ 585643 w 601217"/>
              <a:gd name="connsiteY3" fmla="*/ 570945 h 606722"/>
              <a:gd name="connsiteX4" fmla="*/ 188459 w 601217"/>
              <a:gd name="connsiteY4" fmla="*/ 570945 h 606722"/>
              <a:gd name="connsiteX5" fmla="*/ 172885 w 601217"/>
              <a:gd name="connsiteY5" fmla="*/ 555385 h 606722"/>
              <a:gd name="connsiteX6" fmla="*/ 188459 w 601217"/>
              <a:gd name="connsiteY6" fmla="*/ 539826 h 606722"/>
              <a:gd name="connsiteX7" fmla="*/ 188459 w 601217"/>
              <a:gd name="connsiteY7" fmla="*/ 462063 h 606722"/>
              <a:gd name="connsiteX8" fmla="*/ 585643 w 601217"/>
              <a:gd name="connsiteY8" fmla="*/ 462063 h 606722"/>
              <a:gd name="connsiteX9" fmla="*/ 601217 w 601217"/>
              <a:gd name="connsiteY9" fmla="*/ 477623 h 606722"/>
              <a:gd name="connsiteX10" fmla="*/ 585643 w 601217"/>
              <a:gd name="connsiteY10" fmla="*/ 493182 h 606722"/>
              <a:gd name="connsiteX11" fmla="*/ 188459 w 601217"/>
              <a:gd name="connsiteY11" fmla="*/ 493182 h 606722"/>
              <a:gd name="connsiteX12" fmla="*/ 172885 w 601217"/>
              <a:gd name="connsiteY12" fmla="*/ 477623 h 606722"/>
              <a:gd name="connsiteX13" fmla="*/ 188459 w 601217"/>
              <a:gd name="connsiteY13" fmla="*/ 462063 h 606722"/>
              <a:gd name="connsiteX14" fmla="*/ 16281 w 601217"/>
              <a:gd name="connsiteY14" fmla="*/ 435671 h 606722"/>
              <a:gd name="connsiteX15" fmla="*/ 86416 w 601217"/>
              <a:gd name="connsiteY15" fmla="*/ 435671 h 606722"/>
              <a:gd name="connsiteX16" fmla="*/ 101191 w 601217"/>
              <a:gd name="connsiteY16" fmla="*/ 451043 h 606722"/>
              <a:gd name="connsiteX17" fmla="*/ 101191 w 601217"/>
              <a:gd name="connsiteY17" fmla="*/ 590994 h 606722"/>
              <a:gd name="connsiteX18" fmla="*/ 86416 w 601217"/>
              <a:gd name="connsiteY18" fmla="*/ 606722 h 606722"/>
              <a:gd name="connsiteX19" fmla="*/ 16281 w 601217"/>
              <a:gd name="connsiteY19" fmla="*/ 606722 h 606722"/>
              <a:gd name="connsiteX20" fmla="*/ 706 w 601217"/>
              <a:gd name="connsiteY20" fmla="*/ 591172 h 606722"/>
              <a:gd name="connsiteX21" fmla="*/ 16281 w 601217"/>
              <a:gd name="connsiteY21" fmla="*/ 575622 h 606722"/>
              <a:gd name="connsiteX22" fmla="*/ 70040 w 601217"/>
              <a:gd name="connsiteY22" fmla="*/ 575622 h 606722"/>
              <a:gd name="connsiteX23" fmla="*/ 70040 w 601217"/>
              <a:gd name="connsiteY23" fmla="*/ 536702 h 606722"/>
              <a:gd name="connsiteX24" fmla="*/ 16281 w 601217"/>
              <a:gd name="connsiteY24" fmla="*/ 536702 h 606722"/>
              <a:gd name="connsiteX25" fmla="*/ 706 w 601217"/>
              <a:gd name="connsiteY25" fmla="*/ 521152 h 606722"/>
              <a:gd name="connsiteX26" fmla="*/ 16281 w 601217"/>
              <a:gd name="connsiteY26" fmla="*/ 505602 h 606722"/>
              <a:gd name="connsiteX27" fmla="*/ 70040 w 601217"/>
              <a:gd name="connsiteY27" fmla="*/ 505602 h 606722"/>
              <a:gd name="connsiteX28" fmla="*/ 70040 w 601217"/>
              <a:gd name="connsiteY28" fmla="*/ 466771 h 606722"/>
              <a:gd name="connsiteX29" fmla="*/ 16281 w 601217"/>
              <a:gd name="connsiteY29" fmla="*/ 466771 h 606722"/>
              <a:gd name="connsiteX30" fmla="*/ 706 w 601217"/>
              <a:gd name="connsiteY30" fmla="*/ 451221 h 606722"/>
              <a:gd name="connsiteX31" fmla="*/ 16281 w 601217"/>
              <a:gd name="connsiteY31" fmla="*/ 435671 h 606722"/>
              <a:gd name="connsiteX32" fmla="*/ 188459 w 601217"/>
              <a:gd name="connsiteY32" fmla="*/ 322061 h 606722"/>
              <a:gd name="connsiteX33" fmla="*/ 585643 w 601217"/>
              <a:gd name="connsiteY33" fmla="*/ 322061 h 606722"/>
              <a:gd name="connsiteX34" fmla="*/ 601217 w 601217"/>
              <a:gd name="connsiteY34" fmla="*/ 337621 h 606722"/>
              <a:gd name="connsiteX35" fmla="*/ 585643 w 601217"/>
              <a:gd name="connsiteY35" fmla="*/ 353180 h 606722"/>
              <a:gd name="connsiteX36" fmla="*/ 188459 w 601217"/>
              <a:gd name="connsiteY36" fmla="*/ 353180 h 606722"/>
              <a:gd name="connsiteX37" fmla="*/ 172885 w 601217"/>
              <a:gd name="connsiteY37" fmla="*/ 337621 h 606722"/>
              <a:gd name="connsiteX38" fmla="*/ 188459 w 601217"/>
              <a:gd name="connsiteY38" fmla="*/ 322061 h 606722"/>
              <a:gd name="connsiteX39" fmla="*/ 188459 w 601217"/>
              <a:gd name="connsiteY39" fmla="*/ 252130 h 606722"/>
              <a:gd name="connsiteX40" fmla="*/ 585643 w 601217"/>
              <a:gd name="connsiteY40" fmla="*/ 252130 h 606722"/>
              <a:gd name="connsiteX41" fmla="*/ 601217 w 601217"/>
              <a:gd name="connsiteY41" fmla="*/ 267689 h 606722"/>
              <a:gd name="connsiteX42" fmla="*/ 585643 w 601217"/>
              <a:gd name="connsiteY42" fmla="*/ 283249 h 606722"/>
              <a:gd name="connsiteX43" fmla="*/ 188459 w 601217"/>
              <a:gd name="connsiteY43" fmla="*/ 283249 h 606722"/>
              <a:gd name="connsiteX44" fmla="*/ 172885 w 601217"/>
              <a:gd name="connsiteY44" fmla="*/ 267689 h 606722"/>
              <a:gd name="connsiteX45" fmla="*/ 188459 w 601217"/>
              <a:gd name="connsiteY45" fmla="*/ 252130 h 606722"/>
              <a:gd name="connsiteX46" fmla="*/ 16294 w 601217"/>
              <a:gd name="connsiteY46" fmla="*/ 217906 h 606722"/>
              <a:gd name="connsiteX47" fmla="*/ 86456 w 601217"/>
              <a:gd name="connsiteY47" fmla="*/ 217906 h 606722"/>
              <a:gd name="connsiteX48" fmla="*/ 101236 w 601217"/>
              <a:gd name="connsiteY48" fmla="*/ 233285 h 606722"/>
              <a:gd name="connsiteX49" fmla="*/ 101236 w 601217"/>
              <a:gd name="connsiteY49" fmla="*/ 303333 h 606722"/>
              <a:gd name="connsiteX50" fmla="*/ 86456 w 601217"/>
              <a:gd name="connsiteY50" fmla="*/ 318979 h 606722"/>
              <a:gd name="connsiteX51" fmla="*/ 31163 w 601217"/>
              <a:gd name="connsiteY51" fmla="*/ 318979 h 606722"/>
              <a:gd name="connsiteX52" fmla="*/ 31163 w 601217"/>
              <a:gd name="connsiteY52" fmla="*/ 357914 h 606722"/>
              <a:gd name="connsiteX53" fmla="*/ 86456 w 601217"/>
              <a:gd name="connsiteY53" fmla="*/ 357914 h 606722"/>
              <a:gd name="connsiteX54" fmla="*/ 102038 w 601217"/>
              <a:gd name="connsiteY54" fmla="*/ 373471 h 606722"/>
              <a:gd name="connsiteX55" fmla="*/ 86456 w 601217"/>
              <a:gd name="connsiteY55" fmla="*/ 389027 h 606722"/>
              <a:gd name="connsiteX56" fmla="*/ 16294 w 601217"/>
              <a:gd name="connsiteY56" fmla="*/ 389027 h 606722"/>
              <a:gd name="connsiteX57" fmla="*/ 0 w 601217"/>
              <a:gd name="connsiteY57" fmla="*/ 373293 h 606722"/>
              <a:gd name="connsiteX58" fmla="*/ 0 w 601217"/>
              <a:gd name="connsiteY58" fmla="*/ 303333 h 606722"/>
              <a:gd name="connsiteX59" fmla="*/ 16294 w 601217"/>
              <a:gd name="connsiteY59" fmla="*/ 287866 h 606722"/>
              <a:gd name="connsiteX60" fmla="*/ 70073 w 601217"/>
              <a:gd name="connsiteY60" fmla="*/ 287866 h 606722"/>
              <a:gd name="connsiteX61" fmla="*/ 70073 w 601217"/>
              <a:gd name="connsiteY61" fmla="*/ 249019 h 606722"/>
              <a:gd name="connsiteX62" fmla="*/ 16294 w 601217"/>
              <a:gd name="connsiteY62" fmla="*/ 249019 h 606722"/>
              <a:gd name="connsiteX63" fmla="*/ 712 w 601217"/>
              <a:gd name="connsiteY63" fmla="*/ 233462 h 606722"/>
              <a:gd name="connsiteX64" fmla="*/ 16294 w 601217"/>
              <a:gd name="connsiteY64" fmla="*/ 217906 h 606722"/>
              <a:gd name="connsiteX65" fmla="*/ 188459 w 601217"/>
              <a:gd name="connsiteY65" fmla="*/ 104366 h 606722"/>
              <a:gd name="connsiteX66" fmla="*/ 585643 w 601217"/>
              <a:gd name="connsiteY66" fmla="*/ 104366 h 606722"/>
              <a:gd name="connsiteX67" fmla="*/ 601217 w 601217"/>
              <a:gd name="connsiteY67" fmla="*/ 119891 h 606722"/>
              <a:gd name="connsiteX68" fmla="*/ 585643 w 601217"/>
              <a:gd name="connsiteY68" fmla="*/ 135415 h 606722"/>
              <a:gd name="connsiteX69" fmla="*/ 188459 w 601217"/>
              <a:gd name="connsiteY69" fmla="*/ 135415 h 606722"/>
              <a:gd name="connsiteX70" fmla="*/ 172885 w 601217"/>
              <a:gd name="connsiteY70" fmla="*/ 119891 h 606722"/>
              <a:gd name="connsiteX71" fmla="*/ 188459 w 601217"/>
              <a:gd name="connsiteY71" fmla="*/ 104366 h 606722"/>
              <a:gd name="connsiteX72" fmla="*/ 188459 w 601217"/>
              <a:gd name="connsiteY72" fmla="*/ 34295 h 606722"/>
              <a:gd name="connsiteX73" fmla="*/ 585643 w 601217"/>
              <a:gd name="connsiteY73" fmla="*/ 34295 h 606722"/>
              <a:gd name="connsiteX74" fmla="*/ 601217 w 601217"/>
              <a:gd name="connsiteY74" fmla="*/ 49855 h 606722"/>
              <a:gd name="connsiteX75" fmla="*/ 585643 w 601217"/>
              <a:gd name="connsiteY75" fmla="*/ 65414 h 606722"/>
              <a:gd name="connsiteX76" fmla="*/ 188459 w 601217"/>
              <a:gd name="connsiteY76" fmla="*/ 65414 h 606722"/>
              <a:gd name="connsiteX77" fmla="*/ 172885 w 601217"/>
              <a:gd name="connsiteY77" fmla="*/ 49855 h 606722"/>
              <a:gd name="connsiteX78" fmla="*/ 188459 w 601217"/>
              <a:gd name="connsiteY78" fmla="*/ 34295 h 606722"/>
              <a:gd name="connsiteX79" fmla="*/ 51372 w 601217"/>
              <a:gd name="connsiteY79" fmla="*/ 0 h 606722"/>
              <a:gd name="connsiteX80" fmla="*/ 66967 w 601217"/>
              <a:gd name="connsiteY80" fmla="*/ 15550 h 606722"/>
              <a:gd name="connsiteX81" fmla="*/ 66967 w 601217"/>
              <a:gd name="connsiteY81" fmla="*/ 155501 h 606722"/>
              <a:gd name="connsiteX82" fmla="*/ 51372 w 601217"/>
              <a:gd name="connsiteY82" fmla="*/ 171051 h 606722"/>
              <a:gd name="connsiteX83" fmla="*/ 35777 w 601217"/>
              <a:gd name="connsiteY83" fmla="*/ 155501 h 606722"/>
              <a:gd name="connsiteX84" fmla="*/ 35777 w 601217"/>
              <a:gd name="connsiteY84" fmla="*/ 15550 h 606722"/>
              <a:gd name="connsiteX85" fmla="*/ 51372 w 601217"/>
              <a:gd name="connsiteY8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1217" h="606722">
                <a:moveTo>
                  <a:pt x="188459" y="539826"/>
                </a:moveTo>
                <a:lnTo>
                  <a:pt x="585643" y="539826"/>
                </a:lnTo>
                <a:cubicBezTo>
                  <a:pt x="594276" y="539826"/>
                  <a:pt x="601217" y="546761"/>
                  <a:pt x="601217" y="555385"/>
                </a:cubicBezTo>
                <a:cubicBezTo>
                  <a:pt x="601217" y="564010"/>
                  <a:pt x="594276" y="570945"/>
                  <a:pt x="585643" y="570945"/>
                </a:cubicBezTo>
                <a:lnTo>
                  <a:pt x="188459" y="570945"/>
                </a:lnTo>
                <a:cubicBezTo>
                  <a:pt x="179916" y="570945"/>
                  <a:pt x="172885" y="564010"/>
                  <a:pt x="172885" y="555385"/>
                </a:cubicBezTo>
                <a:cubicBezTo>
                  <a:pt x="172885" y="546761"/>
                  <a:pt x="179916" y="539826"/>
                  <a:pt x="188459" y="539826"/>
                </a:cubicBezTo>
                <a:close/>
                <a:moveTo>
                  <a:pt x="188459" y="462063"/>
                </a:moveTo>
                <a:lnTo>
                  <a:pt x="585643" y="462063"/>
                </a:lnTo>
                <a:cubicBezTo>
                  <a:pt x="594276" y="462063"/>
                  <a:pt x="601217" y="468998"/>
                  <a:pt x="601217" y="477623"/>
                </a:cubicBezTo>
                <a:cubicBezTo>
                  <a:pt x="601217" y="486247"/>
                  <a:pt x="594276" y="493182"/>
                  <a:pt x="585643" y="493182"/>
                </a:cubicBezTo>
                <a:lnTo>
                  <a:pt x="188459" y="493182"/>
                </a:lnTo>
                <a:cubicBezTo>
                  <a:pt x="179916" y="493182"/>
                  <a:pt x="172885" y="486247"/>
                  <a:pt x="172885" y="477623"/>
                </a:cubicBezTo>
                <a:cubicBezTo>
                  <a:pt x="172885" y="468998"/>
                  <a:pt x="179916" y="462063"/>
                  <a:pt x="188459" y="462063"/>
                </a:cubicBezTo>
                <a:close/>
                <a:moveTo>
                  <a:pt x="16281" y="435671"/>
                </a:moveTo>
                <a:lnTo>
                  <a:pt x="86416" y="435671"/>
                </a:lnTo>
                <a:cubicBezTo>
                  <a:pt x="95050" y="435671"/>
                  <a:pt x="101191" y="442513"/>
                  <a:pt x="101191" y="451043"/>
                </a:cubicBezTo>
                <a:lnTo>
                  <a:pt x="101191" y="590994"/>
                </a:lnTo>
                <a:cubicBezTo>
                  <a:pt x="101191" y="599613"/>
                  <a:pt x="95050" y="606722"/>
                  <a:pt x="86416" y="606722"/>
                </a:cubicBezTo>
                <a:lnTo>
                  <a:pt x="16281" y="606722"/>
                </a:lnTo>
                <a:cubicBezTo>
                  <a:pt x="7737" y="606722"/>
                  <a:pt x="706" y="599702"/>
                  <a:pt x="706" y="591172"/>
                </a:cubicBezTo>
                <a:cubicBezTo>
                  <a:pt x="706" y="582553"/>
                  <a:pt x="7737" y="575622"/>
                  <a:pt x="16281" y="575622"/>
                </a:cubicBezTo>
                <a:lnTo>
                  <a:pt x="70040" y="575622"/>
                </a:lnTo>
                <a:lnTo>
                  <a:pt x="70040" y="536702"/>
                </a:lnTo>
                <a:lnTo>
                  <a:pt x="16281" y="536702"/>
                </a:lnTo>
                <a:cubicBezTo>
                  <a:pt x="7737" y="536702"/>
                  <a:pt x="706" y="529771"/>
                  <a:pt x="706" y="521152"/>
                </a:cubicBezTo>
                <a:cubicBezTo>
                  <a:pt x="706" y="512533"/>
                  <a:pt x="7737" y="505602"/>
                  <a:pt x="16281" y="505602"/>
                </a:cubicBezTo>
                <a:lnTo>
                  <a:pt x="70040" y="505602"/>
                </a:lnTo>
                <a:lnTo>
                  <a:pt x="70040" y="466771"/>
                </a:lnTo>
                <a:lnTo>
                  <a:pt x="16281" y="466771"/>
                </a:lnTo>
                <a:cubicBezTo>
                  <a:pt x="7737" y="466771"/>
                  <a:pt x="706" y="459751"/>
                  <a:pt x="706" y="451221"/>
                </a:cubicBezTo>
                <a:cubicBezTo>
                  <a:pt x="706" y="442602"/>
                  <a:pt x="7737" y="435671"/>
                  <a:pt x="16281" y="435671"/>
                </a:cubicBezTo>
                <a:close/>
                <a:moveTo>
                  <a:pt x="188459" y="322061"/>
                </a:moveTo>
                <a:lnTo>
                  <a:pt x="585643" y="322061"/>
                </a:lnTo>
                <a:cubicBezTo>
                  <a:pt x="594276" y="322061"/>
                  <a:pt x="601217" y="328996"/>
                  <a:pt x="601217" y="337621"/>
                </a:cubicBezTo>
                <a:cubicBezTo>
                  <a:pt x="601217" y="346245"/>
                  <a:pt x="594276" y="353180"/>
                  <a:pt x="585643" y="353180"/>
                </a:cubicBezTo>
                <a:lnTo>
                  <a:pt x="188459" y="353180"/>
                </a:lnTo>
                <a:cubicBezTo>
                  <a:pt x="179916" y="353180"/>
                  <a:pt x="172885" y="346245"/>
                  <a:pt x="172885" y="337621"/>
                </a:cubicBezTo>
                <a:cubicBezTo>
                  <a:pt x="172885" y="328996"/>
                  <a:pt x="179916" y="322061"/>
                  <a:pt x="188459" y="322061"/>
                </a:cubicBezTo>
                <a:close/>
                <a:moveTo>
                  <a:pt x="188459" y="252130"/>
                </a:moveTo>
                <a:lnTo>
                  <a:pt x="585643" y="252130"/>
                </a:lnTo>
                <a:cubicBezTo>
                  <a:pt x="594276" y="252130"/>
                  <a:pt x="601217" y="259065"/>
                  <a:pt x="601217" y="267689"/>
                </a:cubicBezTo>
                <a:cubicBezTo>
                  <a:pt x="601217" y="276225"/>
                  <a:pt x="594276" y="283249"/>
                  <a:pt x="585643" y="283249"/>
                </a:cubicBezTo>
                <a:lnTo>
                  <a:pt x="188459" y="283249"/>
                </a:lnTo>
                <a:cubicBezTo>
                  <a:pt x="179916" y="283249"/>
                  <a:pt x="172885" y="276225"/>
                  <a:pt x="172885" y="267689"/>
                </a:cubicBezTo>
                <a:cubicBezTo>
                  <a:pt x="172885" y="259065"/>
                  <a:pt x="179916" y="252130"/>
                  <a:pt x="188459" y="252130"/>
                </a:cubicBezTo>
                <a:close/>
                <a:moveTo>
                  <a:pt x="16294" y="217906"/>
                </a:moveTo>
                <a:lnTo>
                  <a:pt x="86456" y="217906"/>
                </a:lnTo>
                <a:cubicBezTo>
                  <a:pt x="95093" y="217906"/>
                  <a:pt x="101236" y="224662"/>
                  <a:pt x="101236" y="233285"/>
                </a:cubicBezTo>
                <a:lnTo>
                  <a:pt x="101236" y="303333"/>
                </a:lnTo>
                <a:cubicBezTo>
                  <a:pt x="101236" y="311867"/>
                  <a:pt x="95093" y="318979"/>
                  <a:pt x="86456" y="318979"/>
                </a:cubicBezTo>
                <a:lnTo>
                  <a:pt x="31163" y="318979"/>
                </a:lnTo>
                <a:lnTo>
                  <a:pt x="31163" y="357914"/>
                </a:lnTo>
                <a:lnTo>
                  <a:pt x="86456" y="357914"/>
                </a:lnTo>
                <a:cubicBezTo>
                  <a:pt x="95093" y="357914"/>
                  <a:pt x="102038" y="364848"/>
                  <a:pt x="102038" y="373471"/>
                </a:cubicBezTo>
                <a:cubicBezTo>
                  <a:pt x="102038" y="382004"/>
                  <a:pt x="95093" y="389027"/>
                  <a:pt x="86456" y="389027"/>
                </a:cubicBezTo>
                <a:lnTo>
                  <a:pt x="16294" y="389027"/>
                </a:lnTo>
                <a:cubicBezTo>
                  <a:pt x="7746" y="389027"/>
                  <a:pt x="0" y="381915"/>
                  <a:pt x="0" y="373293"/>
                </a:cubicBezTo>
                <a:lnTo>
                  <a:pt x="0" y="303333"/>
                </a:lnTo>
                <a:cubicBezTo>
                  <a:pt x="0" y="294710"/>
                  <a:pt x="7746" y="287866"/>
                  <a:pt x="16294" y="287866"/>
                </a:cubicBezTo>
                <a:lnTo>
                  <a:pt x="70073" y="287866"/>
                </a:lnTo>
                <a:lnTo>
                  <a:pt x="70073" y="249019"/>
                </a:lnTo>
                <a:lnTo>
                  <a:pt x="16294" y="249019"/>
                </a:lnTo>
                <a:cubicBezTo>
                  <a:pt x="7746" y="249019"/>
                  <a:pt x="712" y="241996"/>
                  <a:pt x="712" y="233462"/>
                </a:cubicBezTo>
                <a:cubicBezTo>
                  <a:pt x="712" y="224840"/>
                  <a:pt x="7746" y="217906"/>
                  <a:pt x="16294" y="217906"/>
                </a:cubicBezTo>
                <a:close/>
                <a:moveTo>
                  <a:pt x="188459" y="104366"/>
                </a:moveTo>
                <a:lnTo>
                  <a:pt x="585643" y="104366"/>
                </a:lnTo>
                <a:cubicBezTo>
                  <a:pt x="594276" y="104366"/>
                  <a:pt x="601217" y="111285"/>
                  <a:pt x="601217" y="119891"/>
                </a:cubicBezTo>
                <a:cubicBezTo>
                  <a:pt x="601217" y="128496"/>
                  <a:pt x="594276" y="135415"/>
                  <a:pt x="585643" y="135415"/>
                </a:cubicBezTo>
                <a:lnTo>
                  <a:pt x="188459" y="135415"/>
                </a:lnTo>
                <a:cubicBezTo>
                  <a:pt x="179916" y="135415"/>
                  <a:pt x="172885" y="128496"/>
                  <a:pt x="172885" y="119891"/>
                </a:cubicBezTo>
                <a:cubicBezTo>
                  <a:pt x="172885" y="111285"/>
                  <a:pt x="179916" y="104366"/>
                  <a:pt x="188459" y="104366"/>
                </a:cubicBezTo>
                <a:close/>
                <a:moveTo>
                  <a:pt x="188459" y="34295"/>
                </a:moveTo>
                <a:lnTo>
                  <a:pt x="585643" y="34295"/>
                </a:lnTo>
                <a:cubicBezTo>
                  <a:pt x="594276" y="34295"/>
                  <a:pt x="601217" y="41319"/>
                  <a:pt x="601217" y="49855"/>
                </a:cubicBezTo>
                <a:cubicBezTo>
                  <a:pt x="601217" y="58479"/>
                  <a:pt x="594276" y="65414"/>
                  <a:pt x="585643" y="65414"/>
                </a:cubicBezTo>
                <a:lnTo>
                  <a:pt x="188459" y="65414"/>
                </a:lnTo>
                <a:cubicBezTo>
                  <a:pt x="179916" y="65414"/>
                  <a:pt x="172885" y="58479"/>
                  <a:pt x="172885" y="49855"/>
                </a:cubicBezTo>
                <a:cubicBezTo>
                  <a:pt x="172885" y="41319"/>
                  <a:pt x="179916" y="34295"/>
                  <a:pt x="188459" y="34295"/>
                </a:cubicBezTo>
                <a:close/>
                <a:moveTo>
                  <a:pt x="51372" y="0"/>
                </a:moveTo>
                <a:cubicBezTo>
                  <a:pt x="60016" y="0"/>
                  <a:pt x="66967" y="6931"/>
                  <a:pt x="66967" y="15550"/>
                </a:cubicBezTo>
                <a:lnTo>
                  <a:pt x="66967" y="155501"/>
                </a:lnTo>
                <a:cubicBezTo>
                  <a:pt x="66967" y="164120"/>
                  <a:pt x="60016" y="171051"/>
                  <a:pt x="51372" y="171051"/>
                </a:cubicBezTo>
                <a:cubicBezTo>
                  <a:pt x="42817" y="171051"/>
                  <a:pt x="35777" y="164120"/>
                  <a:pt x="35777" y="155501"/>
                </a:cubicBezTo>
                <a:lnTo>
                  <a:pt x="35777" y="15550"/>
                </a:lnTo>
                <a:cubicBezTo>
                  <a:pt x="35777" y="6931"/>
                  <a:pt x="42817" y="0"/>
                  <a:pt x="51372" y="0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5" name="tactics_265841">
            <a:extLst>
              <a:ext uri="{FF2B5EF4-FFF2-40B4-BE49-F238E27FC236}">
                <a16:creationId xmlns:a16="http://schemas.microsoft.com/office/drawing/2014/main" id="{D40A7A5D-43F6-4982-9BB4-AB70AED9104E}"/>
              </a:ext>
            </a:extLst>
          </p:cNvPr>
          <p:cNvSpPr>
            <a:spLocks noChangeAspect="1"/>
          </p:cNvSpPr>
          <p:nvPr/>
        </p:nvSpPr>
        <p:spPr>
          <a:xfrm>
            <a:off x="7656291" y="2330138"/>
            <a:ext cx="314669" cy="314193"/>
          </a:xfrm>
          <a:custGeom>
            <a:avLst/>
            <a:gdLst>
              <a:gd name="connsiteX0" fmla="*/ 466640 w 607639"/>
              <a:gd name="connsiteY0" fmla="*/ 431562 h 606722"/>
              <a:gd name="connsiteX1" fmla="*/ 425950 w 607639"/>
              <a:gd name="connsiteY1" fmla="*/ 472268 h 606722"/>
              <a:gd name="connsiteX2" fmla="*/ 466640 w 607639"/>
              <a:gd name="connsiteY2" fmla="*/ 512886 h 606722"/>
              <a:gd name="connsiteX3" fmla="*/ 507420 w 607639"/>
              <a:gd name="connsiteY3" fmla="*/ 472268 h 606722"/>
              <a:gd name="connsiteX4" fmla="*/ 466640 w 607639"/>
              <a:gd name="connsiteY4" fmla="*/ 431562 h 606722"/>
              <a:gd name="connsiteX5" fmla="*/ 466640 w 607639"/>
              <a:gd name="connsiteY5" fmla="*/ 412808 h 606722"/>
              <a:gd name="connsiteX6" fmla="*/ 526207 w 607639"/>
              <a:gd name="connsiteY6" fmla="*/ 472268 h 606722"/>
              <a:gd name="connsiteX7" fmla="*/ 466640 w 607639"/>
              <a:gd name="connsiteY7" fmla="*/ 531640 h 606722"/>
              <a:gd name="connsiteX8" fmla="*/ 407163 w 607639"/>
              <a:gd name="connsiteY8" fmla="*/ 472268 h 606722"/>
              <a:gd name="connsiteX9" fmla="*/ 466640 w 607639"/>
              <a:gd name="connsiteY9" fmla="*/ 412808 h 606722"/>
              <a:gd name="connsiteX10" fmla="*/ 109090 w 607639"/>
              <a:gd name="connsiteY10" fmla="*/ 314581 h 606722"/>
              <a:gd name="connsiteX11" fmla="*/ 146741 w 607639"/>
              <a:gd name="connsiteY11" fmla="*/ 352180 h 606722"/>
              <a:gd name="connsiteX12" fmla="*/ 184392 w 607639"/>
              <a:gd name="connsiteY12" fmla="*/ 314581 h 606722"/>
              <a:gd name="connsiteX13" fmla="*/ 197654 w 607639"/>
              <a:gd name="connsiteY13" fmla="*/ 327825 h 606722"/>
              <a:gd name="connsiteX14" fmla="*/ 160003 w 607639"/>
              <a:gd name="connsiteY14" fmla="*/ 365423 h 606722"/>
              <a:gd name="connsiteX15" fmla="*/ 197654 w 607639"/>
              <a:gd name="connsiteY15" fmla="*/ 403022 h 606722"/>
              <a:gd name="connsiteX16" fmla="*/ 184392 w 607639"/>
              <a:gd name="connsiteY16" fmla="*/ 416266 h 606722"/>
              <a:gd name="connsiteX17" fmla="*/ 146741 w 607639"/>
              <a:gd name="connsiteY17" fmla="*/ 378667 h 606722"/>
              <a:gd name="connsiteX18" fmla="*/ 109090 w 607639"/>
              <a:gd name="connsiteY18" fmla="*/ 416266 h 606722"/>
              <a:gd name="connsiteX19" fmla="*/ 95828 w 607639"/>
              <a:gd name="connsiteY19" fmla="*/ 403022 h 606722"/>
              <a:gd name="connsiteX20" fmla="*/ 133479 w 607639"/>
              <a:gd name="connsiteY20" fmla="*/ 365423 h 606722"/>
              <a:gd name="connsiteX21" fmla="*/ 95828 w 607639"/>
              <a:gd name="connsiteY21" fmla="*/ 327825 h 606722"/>
              <a:gd name="connsiteX22" fmla="*/ 153435 w 607639"/>
              <a:gd name="connsiteY22" fmla="*/ 181407 h 606722"/>
              <a:gd name="connsiteX23" fmla="*/ 112769 w 607639"/>
              <a:gd name="connsiteY23" fmla="*/ 222025 h 606722"/>
              <a:gd name="connsiteX24" fmla="*/ 153435 w 607639"/>
              <a:gd name="connsiteY24" fmla="*/ 262731 h 606722"/>
              <a:gd name="connsiteX25" fmla="*/ 194190 w 607639"/>
              <a:gd name="connsiteY25" fmla="*/ 222025 h 606722"/>
              <a:gd name="connsiteX26" fmla="*/ 153435 w 607639"/>
              <a:gd name="connsiteY26" fmla="*/ 181407 h 606722"/>
              <a:gd name="connsiteX27" fmla="*/ 265673 w 607639"/>
              <a:gd name="connsiteY27" fmla="*/ 171192 h 606722"/>
              <a:gd name="connsiteX28" fmla="*/ 303317 w 607639"/>
              <a:gd name="connsiteY28" fmla="*/ 208784 h 606722"/>
              <a:gd name="connsiteX29" fmla="*/ 340960 w 607639"/>
              <a:gd name="connsiteY29" fmla="*/ 171192 h 606722"/>
              <a:gd name="connsiteX30" fmla="*/ 354309 w 607639"/>
              <a:gd name="connsiteY30" fmla="*/ 184433 h 606722"/>
              <a:gd name="connsiteX31" fmla="*/ 316665 w 607639"/>
              <a:gd name="connsiteY31" fmla="*/ 222025 h 606722"/>
              <a:gd name="connsiteX32" fmla="*/ 354309 w 607639"/>
              <a:gd name="connsiteY32" fmla="*/ 259617 h 606722"/>
              <a:gd name="connsiteX33" fmla="*/ 340960 w 607639"/>
              <a:gd name="connsiteY33" fmla="*/ 272947 h 606722"/>
              <a:gd name="connsiteX34" fmla="*/ 303317 w 607639"/>
              <a:gd name="connsiteY34" fmla="*/ 235355 h 606722"/>
              <a:gd name="connsiteX35" fmla="*/ 265673 w 607639"/>
              <a:gd name="connsiteY35" fmla="*/ 272947 h 606722"/>
              <a:gd name="connsiteX36" fmla="*/ 252413 w 607639"/>
              <a:gd name="connsiteY36" fmla="*/ 259617 h 606722"/>
              <a:gd name="connsiteX37" fmla="*/ 290057 w 607639"/>
              <a:gd name="connsiteY37" fmla="*/ 222025 h 606722"/>
              <a:gd name="connsiteX38" fmla="*/ 252413 w 607639"/>
              <a:gd name="connsiteY38" fmla="*/ 184433 h 606722"/>
              <a:gd name="connsiteX39" fmla="*/ 153435 w 607639"/>
              <a:gd name="connsiteY39" fmla="*/ 162653 h 606722"/>
              <a:gd name="connsiteX40" fmla="*/ 212966 w 607639"/>
              <a:gd name="connsiteY40" fmla="*/ 222025 h 606722"/>
              <a:gd name="connsiteX41" fmla="*/ 153435 w 607639"/>
              <a:gd name="connsiteY41" fmla="*/ 281485 h 606722"/>
              <a:gd name="connsiteX42" fmla="*/ 93993 w 607639"/>
              <a:gd name="connsiteY42" fmla="*/ 222025 h 606722"/>
              <a:gd name="connsiteX43" fmla="*/ 153435 w 607639"/>
              <a:gd name="connsiteY43" fmla="*/ 162653 h 606722"/>
              <a:gd name="connsiteX44" fmla="*/ 297574 w 607639"/>
              <a:gd name="connsiteY44" fmla="*/ 100062 h 606722"/>
              <a:gd name="connsiteX45" fmla="*/ 379007 w 607639"/>
              <a:gd name="connsiteY45" fmla="*/ 100062 h 606722"/>
              <a:gd name="connsiteX46" fmla="*/ 379007 w 607639"/>
              <a:gd name="connsiteY46" fmla="*/ 118832 h 606722"/>
              <a:gd name="connsiteX47" fmla="*/ 297574 w 607639"/>
              <a:gd name="connsiteY47" fmla="*/ 118832 h 606722"/>
              <a:gd name="connsiteX48" fmla="*/ 153409 w 607639"/>
              <a:gd name="connsiteY48" fmla="*/ 100062 h 606722"/>
              <a:gd name="connsiteX49" fmla="*/ 191091 w 607639"/>
              <a:gd name="connsiteY49" fmla="*/ 100062 h 606722"/>
              <a:gd name="connsiteX50" fmla="*/ 191091 w 607639"/>
              <a:gd name="connsiteY50" fmla="*/ 118832 h 606722"/>
              <a:gd name="connsiteX51" fmla="*/ 153409 w 607639"/>
              <a:gd name="connsiteY51" fmla="*/ 118832 h 606722"/>
              <a:gd name="connsiteX52" fmla="*/ 97098 w 607639"/>
              <a:gd name="connsiteY52" fmla="*/ 100062 h 606722"/>
              <a:gd name="connsiteX53" fmla="*/ 134639 w 607639"/>
              <a:gd name="connsiteY53" fmla="*/ 100062 h 606722"/>
              <a:gd name="connsiteX54" fmla="*/ 134639 w 607639"/>
              <a:gd name="connsiteY54" fmla="*/ 118832 h 606722"/>
              <a:gd name="connsiteX55" fmla="*/ 97098 w 607639"/>
              <a:gd name="connsiteY55" fmla="*/ 118832 h 606722"/>
              <a:gd name="connsiteX56" fmla="*/ 485449 w 607639"/>
              <a:gd name="connsiteY56" fmla="*/ 89971 h 606722"/>
              <a:gd name="connsiteX57" fmla="*/ 554786 w 607639"/>
              <a:gd name="connsiteY57" fmla="*/ 159111 h 606722"/>
              <a:gd name="connsiteX58" fmla="*/ 541435 w 607639"/>
              <a:gd name="connsiteY58" fmla="*/ 172442 h 606722"/>
              <a:gd name="connsiteX59" fmla="*/ 494528 w 607639"/>
              <a:gd name="connsiteY59" fmla="*/ 125519 h 606722"/>
              <a:gd name="connsiteX60" fmla="*/ 372943 w 607639"/>
              <a:gd name="connsiteY60" fmla="*/ 403680 h 606722"/>
              <a:gd name="connsiteX61" fmla="*/ 78328 w 607639"/>
              <a:gd name="connsiteY61" fmla="*/ 525431 h 606722"/>
              <a:gd name="connsiteX62" fmla="*/ 78328 w 607639"/>
              <a:gd name="connsiteY62" fmla="*/ 506680 h 606722"/>
              <a:gd name="connsiteX63" fmla="*/ 359681 w 607639"/>
              <a:gd name="connsiteY63" fmla="*/ 390350 h 606722"/>
              <a:gd name="connsiteX64" fmla="*/ 475747 w 607639"/>
              <a:gd name="connsiteY64" fmla="*/ 126230 h 606722"/>
              <a:gd name="connsiteX65" fmla="*/ 429463 w 607639"/>
              <a:gd name="connsiteY65" fmla="*/ 172442 h 606722"/>
              <a:gd name="connsiteX66" fmla="*/ 416201 w 607639"/>
              <a:gd name="connsiteY66" fmla="*/ 159111 h 606722"/>
              <a:gd name="connsiteX67" fmla="*/ 97098 w 607639"/>
              <a:gd name="connsiteY67" fmla="*/ 56241 h 606722"/>
              <a:gd name="connsiteX68" fmla="*/ 379007 w 607639"/>
              <a:gd name="connsiteY68" fmla="*/ 56241 h 606722"/>
              <a:gd name="connsiteX69" fmla="*/ 379007 w 607639"/>
              <a:gd name="connsiteY69" fmla="*/ 75082 h 606722"/>
              <a:gd name="connsiteX70" fmla="*/ 97098 w 607639"/>
              <a:gd name="connsiteY70" fmla="*/ 75082 h 606722"/>
              <a:gd name="connsiteX71" fmla="*/ 21895 w 607639"/>
              <a:gd name="connsiteY71" fmla="*/ 18752 h 606722"/>
              <a:gd name="connsiteX72" fmla="*/ 18780 w 607639"/>
              <a:gd name="connsiteY72" fmla="*/ 21862 h 606722"/>
              <a:gd name="connsiteX73" fmla="*/ 18780 w 607639"/>
              <a:gd name="connsiteY73" fmla="*/ 584771 h 606722"/>
              <a:gd name="connsiteX74" fmla="*/ 21895 w 607639"/>
              <a:gd name="connsiteY74" fmla="*/ 587970 h 606722"/>
              <a:gd name="connsiteX75" fmla="*/ 585655 w 607639"/>
              <a:gd name="connsiteY75" fmla="*/ 587970 h 606722"/>
              <a:gd name="connsiteX76" fmla="*/ 588859 w 607639"/>
              <a:gd name="connsiteY76" fmla="*/ 584771 h 606722"/>
              <a:gd name="connsiteX77" fmla="*/ 588859 w 607639"/>
              <a:gd name="connsiteY77" fmla="*/ 21862 h 606722"/>
              <a:gd name="connsiteX78" fmla="*/ 585655 w 607639"/>
              <a:gd name="connsiteY78" fmla="*/ 18752 h 606722"/>
              <a:gd name="connsiteX79" fmla="*/ 21895 w 607639"/>
              <a:gd name="connsiteY79" fmla="*/ 0 h 606722"/>
              <a:gd name="connsiteX80" fmla="*/ 585655 w 607639"/>
              <a:gd name="connsiteY80" fmla="*/ 0 h 606722"/>
              <a:gd name="connsiteX81" fmla="*/ 607639 w 607639"/>
              <a:gd name="connsiteY81" fmla="*/ 21862 h 606722"/>
              <a:gd name="connsiteX82" fmla="*/ 607639 w 607639"/>
              <a:gd name="connsiteY82" fmla="*/ 584771 h 606722"/>
              <a:gd name="connsiteX83" fmla="*/ 585655 w 607639"/>
              <a:gd name="connsiteY83" fmla="*/ 606722 h 606722"/>
              <a:gd name="connsiteX84" fmla="*/ 21895 w 607639"/>
              <a:gd name="connsiteY84" fmla="*/ 606722 h 606722"/>
              <a:gd name="connsiteX85" fmla="*/ 0 w 607639"/>
              <a:gd name="connsiteY85" fmla="*/ 584771 h 606722"/>
              <a:gd name="connsiteX86" fmla="*/ 0 w 607639"/>
              <a:gd name="connsiteY86" fmla="*/ 21862 h 606722"/>
              <a:gd name="connsiteX87" fmla="*/ 21895 w 607639"/>
              <a:gd name="connsiteY8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639" h="606722">
                <a:moveTo>
                  <a:pt x="466640" y="431562"/>
                </a:moveTo>
                <a:cubicBezTo>
                  <a:pt x="444203" y="431562"/>
                  <a:pt x="425950" y="449782"/>
                  <a:pt x="425950" y="472268"/>
                </a:cubicBezTo>
                <a:cubicBezTo>
                  <a:pt x="425950" y="494666"/>
                  <a:pt x="444203" y="512886"/>
                  <a:pt x="466640" y="512886"/>
                </a:cubicBezTo>
                <a:cubicBezTo>
                  <a:pt x="489078" y="512886"/>
                  <a:pt x="507420" y="494666"/>
                  <a:pt x="507420" y="472268"/>
                </a:cubicBezTo>
                <a:cubicBezTo>
                  <a:pt x="507420" y="449782"/>
                  <a:pt x="489078" y="431562"/>
                  <a:pt x="466640" y="431562"/>
                </a:cubicBezTo>
                <a:close/>
                <a:moveTo>
                  <a:pt x="466640" y="412808"/>
                </a:moveTo>
                <a:cubicBezTo>
                  <a:pt x="499496" y="412808"/>
                  <a:pt x="526207" y="439472"/>
                  <a:pt x="526207" y="472268"/>
                </a:cubicBezTo>
                <a:cubicBezTo>
                  <a:pt x="526207" y="504976"/>
                  <a:pt x="499496" y="531640"/>
                  <a:pt x="466640" y="531640"/>
                </a:cubicBezTo>
                <a:cubicBezTo>
                  <a:pt x="433874" y="531640"/>
                  <a:pt x="407163" y="504976"/>
                  <a:pt x="407163" y="472268"/>
                </a:cubicBezTo>
                <a:cubicBezTo>
                  <a:pt x="407163" y="439472"/>
                  <a:pt x="433874" y="412808"/>
                  <a:pt x="466640" y="412808"/>
                </a:cubicBezTo>
                <a:close/>
                <a:moveTo>
                  <a:pt x="109090" y="314581"/>
                </a:moveTo>
                <a:lnTo>
                  <a:pt x="146741" y="352180"/>
                </a:lnTo>
                <a:lnTo>
                  <a:pt x="184392" y="314581"/>
                </a:lnTo>
                <a:lnTo>
                  <a:pt x="197654" y="327825"/>
                </a:lnTo>
                <a:lnTo>
                  <a:pt x="160003" y="365423"/>
                </a:lnTo>
                <a:lnTo>
                  <a:pt x="197654" y="403022"/>
                </a:lnTo>
                <a:lnTo>
                  <a:pt x="184392" y="416266"/>
                </a:lnTo>
                <a:lnTo>
                  <a:pt x="146741" y="378667"/>
                </a:lnTo>
                <a:lnTo>
                  <a:pt x="109090" y="416266"/>
                </a:lnTo>
                <a:lnTo>
                  <a:pt x="95828" y="403022"/>
                </a:lnTo>
                <a:lnTo>
                  <a:pt x="133479" y="365423"/>
                </a:lnTo>
                <a:lnTo>
                  <a:pt x="95828" y="327825"/>
                </a:lnTo>
                <a:close/>
                <a:moveTo>
                  <a:pt x="153435" y="181407"/>
                </a:moveTo>
                <a:cubicBezTo>
                  <a:pt x="131011" y="181407"/>
                  <a:pt x="112769" y="199627"/>
                  <a:pt x="112769" y="222025"/>
                </a:cubicBezTo>
                <a:cubicBezTo>
                  <a:pt x="112769" y="244511"/>
                  <a:pt x="131011" y="262731"/>
                  <a:pt x="153435" y="262731"/>
                </a:cubicBezTo>
                <a:cubicBezTo>
                  <a:pt x="175948" y="262731"/>
                  <a:pt x="194190" y="244511"/>
                  <a:pt x="194190" y="222025"/>
                </a:cubicBezTo>
                <a:cubicBezTo>
                  <a:pt x="194190" y="199627"/>
                  <a:pt x="175948" y="181407"/>
                  <a:pt x="153435" y="181407"/>
                </a:cubicBezTo>
                <a:close/>
                <a:moveTo>
                  <a:pt x="265673" y="171192"/>
                </a:moveTo>
                <a:lnTo>
                  <a:pt x="303317" y="208784"/>
                </a:lnTo>
                <a:lnTo>
                  <a:pt x="340960" y="171192"/>
                </a:lnTo>
                <a:lnTo>
                  <a:pt x="354309" y="184433"/>
                </a:lnTo>
                <a:lnTo>
                  <a:pt x="316665" y="222025"/>
                </a:lnTo>
                <a:lnTo>
                  <a:pt x="354309" y="259617"/>
                </a:lnTo>
                <a:lnTo>
                  <a:pt x="340960" y="272947"/>
                </a:lnTo>
                <a:lnTo>
                  <a:pt x="303317" y="235355"/>
                </a:lnTo>
                <a:lnTo>
                  <a:pt x="265673" y="272947"/>
                </a:lnTo>
                <a:lnTo>
                  <a:pt x="252413" y="259617"/>
                </a:lnTo>
                <a:lnTo>
                  <a:pt x="290057" y="222025"/>
                </a:lnTo>
                <a:lnTo>
                  <a:pt x="252413" y="184433"/>
                </a:lnTo>
                <a:close/>
                <a:moveTo>
                  <a:pt x="153435" y="162653"/>
                </a:moveTo>
                <a:cubicBezTo>
                  <a:pt x="186271" y="162653"/>
                  <a:pt x="212966" y="189317"/>
                  <a:pt x="212966" y="222025"/>
                </a:cubicBezTo>
                <a:cubicBezTo>
                  <a:pt x="212966" y="254821"/>
                  <a:pt x="186271" y="281485"/>
                  <a:pt x="153435" y="281485"/>
                </a:cubicBezTo>
                <a:cubicBezTo>
                  <a:pt x="120689" y="281485"/>
                  <a:pt x="93993" y="254821"/>
                  <a:pt x="93993" y="222025"/>
                </a:cubicBezTo>
                <a:cubicBezTo>
                  <a:pt x="93993" y="189317"/>
                  <a:pt x="120689" y="162653"/>
                  <a:pt x="153435" y="162653"/>
                </a:cubicBezTo>
                <a:close/>
                <a:moveTo>
                  <a:pt x="297574" y="100062"/>
                </a:moveTo>
                <a:lnTo>
                  <a:pt x="379007" y="100062"/>
                </a:lnTo>
                <a:lnTo>
                  <a:pt x="379007" y="118832"/>
                </a:lnTo>
                <a:lnTo>
                  <a:pt x="297574" y="118832"/>
                </a:lnTo>
                <a:close/>
                <a:moveTo>
                  <a:pt x="153409" y="100062"/>
                </a:moveTo>
                <a:lnTo>
                  <a:pt x="191091" y="100062"/>
                </a:lnTo>
                <a:lnTo>
                  <a:pt x="191091" y="118832"/>
                </a:lnTo>
                <a:lnTo>
                  <a:pt x="153409" y="118832"/>
                </a:lnTo>
                <a:close/>
                <a:moveTo>
                  <a:pt x="97098" y="100062"/>
                </a:moveTo>
                <a:lnTo>
                  <a:pt x="134639" y="100062"/>
                </a:lnTo>
                <a:lnTo>
                  <a:pt x="134639" y="118832"/>
                </a:lnTo>
                <a:lnTo>
                  <a:pt x="97098" y="118832"/>
                </a:lnTo>
                <a:close/>
                <a:moveTo>
                  <a:pt x="485449" y="89971"/>
                </a:moveTo>
                <a:lnTo>
                  <a:pt x="554786" y="159111"/>
                </a:lnTo>
                <a:lnTo>
                  <a:pt x="541435" y="172442"/>
                </a:lnTo>
                <a:lnTo>
                  <a:pt x="494528" y="125519"/>
                </a:lnTo>
                <a:cubicBezTo>
                  <a:pt x="490611" y="230740"/>
                  <a:pt x="447799" y="328941"/>
                  <a:pt x="372943" y="403680"/>
                </a:cubicBezTo>
                <a:cubicBezTo>
                  <a:pt x="294261" y="482152"/>
                  <a:pt x="189677" y="525431"/>
                  <a:pt x="78328" y="525431"/>
                </a:cubicBezTo>
                <a:lnTo>
                  <a:pt x="78328" y="506680"/>
                </a:lnTo>
                <a:cubicBezTo>
                  <a:pt x="184603" y="506680"/>
                  <a:pt x="284559" y="465355"/>
                  <a:pt x="359681" y="390350"/>
                </a:cubicBezTo>
                <a:cubicBezTo>
                  <a:pt x="430798" y="319343"/>
                  <a:pt x="471564" y="226119"/>
                  <a:pt x="475747" y="126230"/>
                </a:cubicBezTo>
                <a:lnTo>
                  <a:pt x="429463" y="172442"/>
                </a:lnTo>
                <a:lnTo>
                  <a:pt x="416201" y="159111"/>
                </a:lnTo>
                <a:close/>
                <a:moveTo>
                  <a:pt x="97098" y="56241"/>
                </a:moveTo>
                <a:lnTo>
                  <a:pt x="379007" y="56241"/>
                </a:lnTo>
                <a:lnTo>
                  <a:pt x="379007" y="75082"/>
                </a:lnTo>
                <a:lnTo>
                  <a:pt x="97098" y="75082"/>
                </a:lnTo>
                <a:close/>
                <a:moveTo>
                  <a:pt x="21895" y="18752"/>
                </a:moveTo>
                <a:cubicBezTo>
                  <a:pt x="20204" y="18752"/>
                  <a:pt x="18780" y="20174"/>
                  <a:pt x="18780" y="21862"/>
                </a:cubicBezTo>
                <a:lnTo>
                  <a:pt x="18780" y="584771"/>
                </a:lnTo>
                <a:cubicBezTo>
                  <a:pt x="18780" y="586459"/>
                  <a:pt x="20204" y="587970"/>
                  <a:pt x="21895" y="587970"/>
                </a:cubicBezTo>
                <a:lnTo>
                  <a:pt x="585655" y="587970"/>
                </a:lnTo>
                <a:cubicBezTo>
                  <a:pt x="587346" y="587970"/>
                  <a:pt x="588859" y="586459"/>
                  <a:pt x="588859" y="584771"/>
                </a:cubicBezTo>
                <a:lnTo>
                  <a:pt x="588859" y="21862"/>
                </a:lnTo>
                <a:cubicBezTo>
                  <a:pt x="588859" y="20174"/>
                  <a:pt x="587346" y="18752"/>
                  <a:pt x="585655" y="18752"/>
                </a:cubicBezTo>
                <a:close/>
                <a:moveTo>
                  <a:pt x="21895" y="0"/>
                </a:moveTo>
                <a:lnTo>
                  <a:pt x="585655" y="0"/>
                </a:lnTo>
                <a:cubicBezTo>
                  <a:pt x="597759" y="0"/>
                  <a:pt x="607639" y="9865"/>
                  <a:pt x="607639" y="21862"/>
                </a:cubicBezTo>
                <a:lnTo>
                  <a:pt x="607639" y="584771"/>
                </a:lnTo>
                <a:cubicBezTo>
                  <a:pt x="607639" y="596857"/>
                  <a:pt x="597759" y="606722"/>
                  <a:pt x="585655" y="606722"/>
                </a:cubicBezTo>
                <a:lnTo>
                  <a:pt x="21895" y="606722"/>
                </a:lnTo>
                <a:cubicBezTo>
                  <a:pt x="9880" y="606722"/>
                  <a:pt x="0" y="596857"/>
                  <a:pt x="0" y="584771"/>
                </a:cubicBezTo>
                <a:lnTo>
                  <a:pt x="0" y="21862"/>
                </a:lnTo>
                <a:cubicBezTo>
                  <a:pt x="0" y="9865"/>
                  <a:pt x="9880" y="0"/>
                  <a:pt x="21895" y="0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6" name="calendar_117512">
            <a:extLst>
              <a:ext uri="{FF2B5EF4-FFF2-40B4-BE49-F238E27FC236}">
                <a16:creationId xmlns:a16="http://schemas.microsoft.com/office/drawing/2014/main" id="{CE737C4C-EA09-4B1A-BE2B-0558220A4B4E}"/>
              </a:ext>
            </a:extLst>
          </p:cNvPr>
          <p:cNvSpPr>
            <a:spLocks noChangeAspect="1"/>
          </p:cNvSpPr>
          <p:nvPr/>
        </p:nvSpPr>
        <p:spPr>
          <a:xfrm>
            <a:off x="4088950" y="2324450"/>
            <a:ext cx="313240" cy="306025"/>
          </a:xfrm>
          <a:custGeom>
            <a:avLst/>
            <a:gdLst>
              <a:gd name="connsiteX0" fmla="*/ 441316 w 606580"/>
              <a:gd name="connsiteY0" fmla="*/ 494734 h 592608"/>
              <a:gd name="connsiteX1" fmla="*/ 503202 w 606580"/>
              <a:gd name="connsiteY1" fmla="*/ 494734 h 592608"/>
              <a:gd name="connsiteX2" fmla="*/ 503202 w 606580"/>
              <a:gd name="connsiteY2" fmla="*/ 520490 h 592608"/>
              <a:gd name="connsiteX3" fmla="*/ 441316 w 606580"/>
              <a:gd name="connsiteY3" fmla="*/ 520490 h 592608"/>
              <a:gd name="connsiteX4" fmla="*/ 272312 w 606580"/>
              <a:gd name="connsiteY4" fmla="*/ 494734 h 592608"/>
              <a:gd name="connsiteX5" fmla="*/ 334268 w 606580"/>
              <a:gd name="connsiteY5" fmla="*/ 494734 h 592608"/>
              <a:gd name="connsiteX6" fmla="*/ 334268 w 606580"/>
              <a:gd name="connsiteY6" fmla="*/ 520490 h 592608"/>
              <a:gd name="connsiteX7" fmla="*/ 272312 w 606580"/>
              <a:gd name="connsiteY7" fmla="*/ 520490 h 592608"/>
              <a:gd name="connsiteX8" fmla="*/ 102038 w 606580"/>
              <a:gd name="connsiteY8" fmla="*/ 494734 h 592608"/>
              <a:gd name="connsiteX9" fmla="*/ 163853 w 606580"/>
              <a:gd name="connsiteY9" fmla="*/ 494734 h 592608"/>
              <a:gd name="connsiteX10" fmla="*/ 163853 w 606580"/>
              <a:gd name="connsiteY10" fmla="*/ 520490 h 592608"/>
              <a:gd name="connsiteX11" fmla="*/ 102038 w 606580"/>
              <a:gd name="connsiteY11" fmla="*/ 520490 h 592608"/>
              <a:gd name="connsiteX12" fmla="*/ 441316 w 606580"/>
              <a:gd name="connsiteY12" fmla="*/ 409703 h 592608"/>
              <a:gd name="connsiteX13" fmla="*/ 503202 w 606580"/>
              <a:gd name="connsiteY13" fmla="*/ 409703 h 592608"/>
              <a:gd name="connsiteX14" fmla="*/ 503202 w 606580"/>
              <a:gd name="connsiteY14" fmla="*/ 435389 h 592608"/>
              <a:gd name="connsiteX15" fmla="*/ 441316 w 606580"/>
              <a:gd name="connsiteY15" fmla="*/ 435389 h 592608"/>
              <a:gd name="connsiteX16" fmla="*/ 272312 w 606580"/>
              <a:gd name="connsiteY16" fmla="*/ 409703 h 592608"/>
              <a:gd name="connsiteX17" fmla="*/ 334268 w 606580"/>
              <a:gd name="connsiteY17" fmla="*/ 409703 h 592608"/>
              <a:gd name="connsiteX18" fmla="*/ 334268 w 606580"/>
              <a:gd name="connsiteY18" fmla="*/ 435389 h 592608"/>
              <a:gd name="connsiteX19" fmla="*/ 272312 w 606580"/>
              <a:gd name="connsiteY19" fmla="*/ 435389 h 592608"/>
              <a:gd name="connsiteX20" fmla="*/ 102038 w 606580"/>
              <a:gd name="connsiteY20" fmla="*/ 409703 h 592608"/>
              <a:gd name="connsiteX21" fmla="*/ 163853 w 606580"/>
              <a:gd name="connsiteY21" fmla="*/ 409703 h 592608"/>
              <a:gd name="connsiteX22" fmla="*/ 163853 w 606580"/>
              <a:gd name="connsiteY22" fmla="*/ 435389 h 592608"/>
              <a:gd name="connsiteX23" fmla="*/ 102038 w 606580"/>
              <a:gd name="connsiteY23" fmla="*/ 435389 h 592608"/>
              <a:gd name="connsiteX24" fmla="*/ 441316 w 606580"/>
              <a:gd name="connsiteY24" fmla="*/ 323401 h 592608"/>
              <a:gd name="connsiteX25" fmla="*/ 503202 w 606580"/>
              <a:gd name="connsiteY25" fmla="*/ 323401 h 592608"/>
              <a:gd name="connsiteX26" fmla="*/ 503202 w 606580"/>
              <a:gd name="connsiteY26" fmla="*/ 349157 h 592608"/>
              <a:gd name="connsiteX27" fmla="*/ 441316 w 606580"/>
              <a:gd name="connsiteY27" fmla="*/ 349157 h 592608"/>
              <a:gd name="connsiteX28" fmla="*/ 272312 w 606580"/>
              <a:gd name="connsiteY28" fmla="*/ 323401 h 592608"/>
              <a:gd name="connsiteX29" fmla="*/ 334268 w 606580"/>
              <a:gd name="connsiteY29" fmla="*/ 323401 h 592608"/>
              <a:gd name="connsiteX30" fmla="*/ 334268 w 606580"/>
              <a:gd name="connsiteY30" fmla="*/ 349157 h 592608"/>
              <a:gd name="connsiteX31" fmla="*/ 272312 w 606580"/>
              <a:gd name="connsiteY31" fmla="*/ 349157 h 592608"/>
              <a:gd name="connsiteX32" fmla="*/ 102038 w 606580"/>
              <a:gd name="connsiteY32" fmla="*/ 323401 h 592608"/>
              <a:gd name="connsiteX33" fmla="*/ 163853 w 606580"/>
              <a:gd name="connsiteY33" fmla="*/ 323401 h 592608"/>
              <a:gd name="connsiteX34" fmla="*/ 163853 w 606580"/>
              <a:gd name="connsiteY34" fmla="*/ 349157 h 592608"/>
              <a:gd name="connsiteX35" fmla="*/ 102038 w 606580"/>
              <a:gd name="connsiteY35" fmla="*/ 349157 h 592608"/>
              <a:gd name="connsiteX36" fmla="*/ 25905 w 606580"/>
              <a:gd name="connsiteY36" fmla="*/ 259086 h 592608"/>
              <a:gd name="connsiteX37" fmla="*/ 25905 w 606580"/>
              <a:gd name="connsiteY37" fmla="*/ 566931 h 592608"/>
              <a:gd name="connsiteX38" fmla="*/ 580861 w 606580"/>
              <a:gd name="connsiteY38" fmla="*/ 566931 h 592608"/>
              <a:gd name="connsiteX39" fmla="*/ 580861 w 606580"/>
              <a:gd name="connsiteY39" fmla="*/ 259086 h 592608"/>
              <a:gd name="connsiteX40" fmla="*/ 25905 w 606580"/>
              <a:gd name="connsiteY40" fmla="*/ 69615 h 592608"/>
              <a:gd name="connsiteX41" fmla="*/ 25905 w 606580"/>
              <a:gd name="connsiteY41" fmla="*/ 233224 h 592608"/>
              <a:gd name="connsiteX42" fmla="*/ 580768 w 606580"/>
              <a:gd name="connsiteY42" fmla="*/ 233224 h 592608"/>
              <a:gd name="connsiteX43" fmla="*/ 580768 w 606580"/>
              <a:gd name="connsiteY43" fmla="*/ 69615 h 592608"/>
              <a:gd name="connsiteX44" fmla="*/ 502032 w 606580"/>
              <a:gd name="connsiteY44" fmla="*/ 69615 h 592608"/>
              <a:gd name="connsiteX45" fmla="*/ 502032 w 606580"/>
              <a:gd name="connsiteY45" fmla="*/ 131351 h 592608"/>
              <a:gd name="connsiteX46" fmla="*/ 476221 w 606580"/>
              <a:gd name="connsiteY46" fmla="*/ 131351 h 592608"/>
              <a:gd name="connsiteX47" fmla="*/ 476221 w 606580"/>
              <a:gd name="connsiteY47" fmla="*/ 69615 h 592608"/>
              <a:gd name="connsiteX48" fmla="*/ 316150 w 606580"/>
              <a:gd name="connsiteY48" fmla="*/ 69615 h 592608"/>
              <a:gd name="connsiteX49" fmla="*/ 316150 w 606580"/>
              <a:gd name="connsiteY49" fmla="*/ 131351 h 592608"/>
              <a:gd name="connsiteX50" fmla="*/ 290430 w 606580"/>
              <a:gd name="connsiteY50" fmla="*/ 131351 h 592608"/>
              <a:gd name="connsiteX51" fmla="*/ 290430 w 606580"/>
              <a:gd name="connsiteY51" fmla="*/ 69615 h 592608"/>
              <a:gd name="connsiteX52" fmla="*/ 130359 w 606580"/>
              <a:gd name="connsiteY52" fmla="*/ 69615 h 592608"/>
              <a:gd name="connsiteX53" fmla="*/ 130359 w 606580"/>
              <a:gd name="connsiteY53" fmla="*/ 131351 h 592608"/>
              <a:gd name="connsiteX54" fmla="*/ 104640 w 606580"/>
              <a:gd name="connsiteY54" fmla="*/ 131351 h 592608"/>
              <a:gd name="connsiteX55" fmla="*/ 104640 w 606580"/>
              <a:gd name="connsiteY55" fmla="*/ 69615 h 592608"/>
              <a:gd name="connsiteX56" fmla="*/ 104640 w 606580"/>
              <a:gd name="connsiteY56" fmla="*/ 0 h 592608"/>
              <a:gd name="connsiteX57" fmla="*/ 130359 w 606580"/>
              <a:gd name="connsiteY57" fmla="*/ 0 h 592608"/>
              <a:gd name="connsiteX58" fmla="*/ 130359 w 606580"/>
              <a:gd name="connsiteY58" fmla="*/ 43753 h 592608"/>
              <a:gd name="connsiteX59" fmla="*/ 290430 w 606580"/>
              <a:gd name="connsiteY59" fmla="*/ 43753 h 592608"/>
              <a:gd name="connsiteX60" fmla="*/ 290430 w 606580"/>
              <a:gd name="connsiteY60" fmla="*/ 0 h 592608"/>
              <a:gd name="connsiteX61" fmla="*/ 316150 w 606580"/>
              <a:gd name="connsiteY61" fmla="*/ 0 h 592608"/>
              <a:gd name="connsiteX62" fmla="*/ 316150 w 606580"/>
              <a:gd name="connsiteY62" fmla="*/ 43753 h 592608"/>
              <a:gd name="connsiteX63" fmla="*/ 476221 w 606580"/>
              <a:gd name="connsiteY63" fmla="*/ 43753 h 592608"/>
              <a:gd name="connsiteX64" fmla="*/ 476221 w 606580"/>
              <a:gd name="connsiteY64" fmla="*/ 0 h 592608"/>
              <a:gd name="connsiteX65" fmla="*/ 502032 w 606580"/>
              <a:gd name="connsiteY65" fmla="*/ 0 h 592608"/>
              <a:gd name="connsiteX66" fmla="*/ 502032 w 606580"/>
              <a:gd name="connsiteY66" fmla="*/ 43845 h 592608"/>
              <a:gd name="connsiteX67" fmla="*/ 606580 w 606580"/>
              <a:gd name="connsiteY67" fmla="*/ 43845 h 592608"/>
              <a:gd name="connsiteX68" fmla="*/ 606580 w 606580"/>
              <a:gd name="connsiteY68" fmla="*/ 592608 h 592608"/>
              <a:gd name="connsiteX69" fmla="*/ 0 w 606580"/>
              <a:gd name="connsiteY69" fmla="*/ 592608 h 592608"/>
              <a:gd name="connsiteX70" fmla="*/ 0 w 606580"/>
              <a:gd name="connsiteY70" fmla="*/ 43753 h 592608"/>
              <a:gd name="connsiteX71" fmla="*/ 104640 w 606580"/>
              <a:gd name="connsiteY71" fmla="*/ 43753 h 59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6580" h="592608">
                <a:moveTo>
                  <a:pt x="441316" y="494734"/>
                </a:moveTo>
                <a:lnTo>
                  <a:pt x="503202" y="494734"/>
                </a:lnTo>
                <a:lnTo>
                  <a:pt x="503202" y="520490"/>
                </a:lnTo>
                <a:lnTo>
                  <a:pt x="441316" y="520490"/>
                </a:lnTo>
                <a:close/>
                <a:moveTo>
                  <a:pt x="272312" y="494734"/>
                </a:moveTo>
                <a:lnTo>
                  <a:pt x="334268" y="494734"/>
                </a:lnTo>
                <a:lnTo>
                  <a:pt x="334268" y="520490"/>
                </a:lnTo>
                <a:lnTo>
                  <a:pt x="272312" y="520490"/>
                </a:lnTo>
                <a:close/>
                <a:moveTo>
                  <a:pt x="102038" y="494734"/>
                </a:moveTo>
                <a:lnTo>
                  <a:pt x="163853" y="494734"/>
                </a:lnTo>
                <a:lnTo>
                  <a:pt x="163853" y="520490"/>
                </a:lnTo>
                <a:lnTo>
                  <a:pt x="102038" y="520490"/>
                </a:lnTo>
                <a:close/>
                <a:moveTo>
                  <a:pt x="441316" y="409703"/>
                </a:moveTo>
                <a:lnTo>
                  <a:pt x="503202" y="409703"/>
                </a:lnTo>
                <a:lnTo>
                  <a:pt x="503202" y="435389"/>
                </a:lnTo>
                <a:lnTo>
                  <a:pt x="441316" y="435389"/>
                </a:lnTo>
                <a:close/>
                <a:moveTo>
                  <a:pt x="272312" y="409703"/>
                </a:moveTo>
                <a:lnTo>
                  <a:pt x="334268" y="409703"/>
                </a:lnTo>
                <a:lnTo>
                  <a:pt x="334268" y="435389"/>
                </a:lnTo>
                <a:lnTo>
                  <a:pt x="272312" y="435389"/>
                </a:lnTo>
                <a:close/>
                <a:moveTo>
                  <a:pt x="102038" y="409703"/>
                </a:moveTo>
                <a:lnTo>
                  <a:pt x="163853" y="409703"/>
                </a:lnTo>
                <a:lnTo>
                  <a:pt x="163853" y="435389"/>
                </a:lnTo>
                <a:lnTo>
                  <a:pt x="102038" y="435389"/>
                </a:lnTo>
                <a:close/>
                <a:moveTo>
                  <a:pt x="441316" y="323401"/>
                </a:moveTo>
                <a:lnTo>
                  <a:pt x="503202" y="323401"/>
                </a:lnTo>
                <a:lnTo>
                  <a:pt x="503202" y="349157"/>
                </a:lnTo>
                <a:lnTo>
                  <a:pt x="441316" y="349157"/>
                </a:lnTo>
                <a:close/>
                <a:moveTo>
                  <a:pt x="272312" y="323401"/>
                </a:moveTo>
                <a:lnTo>
                  <a:pt x="334268" y="323401"/>
                </a:lnTo>
                <a:lnTo>
                  <a:pt x="334268" y="349157"/>
                </a:lnTo>
                <a:lnTo>
                  <a:pt x="272312" y="349157"/>
                </a:lnTo>
                <a:close/>
                <a:moveTo>
                  <a:pt x="102038" y="323401"/>
                </a:moveTo>
                <a:lnTo>
                  <a:pt x="163853" y="323401"/>
                </a:lnTo>
                <a:lnTo>
                  <a:pt x="163853" y="349157"/>
                </a:lnTo>
                <a:lnTo>
                  <a:pt x="102038" y="349157"/>
                </a:lnTo>
                <a:close/>
                <a:moveTo>
                  <a:pt x="25905" y="259086"/>
                </a:moveTo>
                <a:lnTo>
                  <a:pt x="25905" y="566931"/>
                </a:lnTo>
                <a:lnTo>
                  <a:pt x="580861" y="566931"/>
                </a:lnTo>
                <a:lnTo>
                  <a:pt x="580861" y="259086"/>
                </a:lnTo>
                <a:close/>
                <a:moveTo>
                  <a:pt x="25905" y="69615"/>
                </a:moveTo>
                <a:lnTo>
                  <a:pt x="25905" y="233224"/>
                </a:lnTo>
                <a:lnTo>
                  <a:pt x="580768" y="233224"/>
                </a:lnTo>
                <a:lnTo>
                  <a:pt x="580768" y="69615"/>
                </a:lnTo>
                <a:lnTo>
                  <a:pt x="502032" y="69615"/>
                </a:lnTo>
                <a:lnTo>
                  <a:pt x="502032" y="131351"/>
                </a:lnTo>
                <a:lnTo>
                  <a:pt x="476221" y="131351"/>
                </a:lnTo>
                <a:lnTo>
                  <a:pt x="476221" y="69615"/>
                </a:lnTo>
                <a:lnTo>
                  <a:pt x="316150" y="69615"/>
                </a:lnTo>
                <a:lnTo>
                  <a:pt x="316150" y="131351"/>
                </a:lnTo>
                <a:lnTo>
                  <a:pt x="290430" y="131351"/>
                </a:lnTo>
                <a:lnTo>
                  <a:pt x="290430" y="69615"/>
                </a:lnTo>
                <a:lnTo>
                  <a:pt x="130359" y="69615"/>
                </a:lnTo>
                <a:lnTo>
                  <a:pt x="130359" y="131351"/>
                </a:lnTo>
                <a:lnTo>
                  <a:pt x="104640" y="131351"/>
                </a:lnTo>
                <a:lnTo>
                  <a:pt x="104640" y="69615"/>
                </a:lnTo>
                <a:close/>
                <a:moveTo>
                  <a:pt x="104640" y="0"/>
                </a:moveTo>
                <a:lnTo>
                  <a:pt x="130359" y="0"/>
                </a:lnTo>
                <a:lnTo>
                  <a:pt x="130359" y="43753"/>
                </a:lnTo>
                <a:lnTo>
                  <a:pt x="290430" y="43753"/>
                </a:lnTo>
                <a:lnTo>
                  <a:pt x="290430" y="0"/>
                </a:lnTo>
                <a:lnTo>
                  <a:pt x="316150" y="0"/>
                </a:lnTo>
                <a:lnTo>
                  <a:pt x="316150" y="43753"/>
                </a:lnTo>
                <a:lnTo>
                  <a:pt x="476221" y="43753"/>
                </a:lnTo>
                <a:lnTo>
                  <a:pt x="476221" y="0"/>
                </a:lnTo>
                <a:lnTo>
                  <a:pt x="502032" y="0"/>
                </a:lnTo>
                <a:lnTo>
                  <a:pt x="502032" y="43845"/>
                </a:lnTo>
                <a:lnTo>
                  <a:pt x="606580" y="43845"/>
                </a:lnTo>
                <a:lnTo>
                  <a:pt x="606580" y="592608"/>
                </a:lnTo>
                <a:lnTo>
                  <a:pt x="0" y="592608"/>
                </a:lnTo>
                <a:lnTo>
                  <a:pt x="0" y="43753"/>
                </a:lnTo>
                <a:lnTo>
                  <a:pt x="104640" y="43753"/>
                </a:ln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553480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16" grpId="0"/>
      <p:bldP spid="17" grpId="0"/>
      <p:bldP spid="18" grpId="0"/>
      <p:bldP spid="19" grpId="0"/>
      <p:bldP spid="20" grpId="0"/>
      <p:bldP spid="36" grpId="0"/>
      <p:bldP spid="37" grpId="0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9BF12A2-2FC4-4ED0-B83F-53B415DDDADD}"/>
              </a:ext>
            </a:extLst>
          </p:cNvPr>
          <p:cNvSpPr/>
          <p:nvPr/>
        </p:nvSpPr>
        <p:spPr>
          <a:xfrm>
            <a:off x="4356758" y="4711402"/>
            <a:ext cx="1692621" cy="1419681"/>
          </a:xfrm>
          <a:prstGeom prst="rect">
            <a:avLst/>
          </a:prstGeom>
          <a:noFill/>
          <a:ln w="22225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717E549-35E9-4173-B327-C358C87A2AFF}"/>
              </a:ext>
            </a:extLst>
          </p:cNvPr>
          <p:cNvSpPr/>
          <p:nvPr/>
        </p:nvSpPr>
        <p:spPr>
          <a:xfrm>
            <a:off x="775989" y="1561010"/>
            <a:ext cx="4447544" cy="3024027"/>
          </a:xfrm>
          <a:prstGeom prst="rect">
            <a:avLst/>
          </a:prstGeom>
          <a:noFill/>
          <a:ln w="22225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1E7BC8F-9AB1-44B2-8AC2-96C36C68C077}"/>
              </a:ext>
            </a:extLst>
          </p:cNvPr>
          <p:cNvGrpSpPr/>
          <p:nvPr/>
        </p:nvGrpSpPr>
        <p:grpSpPr>
          <a:xfrm>
            <a:off x="6479702" y="1723558"/>
            <a:ext cx="750354" cy="750354"/>
            <a:chOff x="7120334" y="1882616"/>
            <a:chExt cx="750354" cy="750354"/>
          </a:xfrm>
          <a:solidFill>
            <a:srgbClr val="243964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829B818-0B44-4011-A645-747B72063663}"/>
                </a:ext>
              </a:extLst>
            </p:cNvPr>
            <p:cNvSpPr/>
            <p:nvPr/>
          </p:nvSpPr>
          <p:spPr>
            <a:xfrm>
              <a:off x="7120334" y="1882616"/>
              <a:ext cx="750354" cy="750354"/>
            </a:xfrm>
            <a:prstGeom prst="ellipse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320D5CA-268D-403B-B8FB-B23EFAEC90D1}"/>
                </a:ext>
              </a:extLst>
            </p:cNvPr>
            <p:cNvSpPr/>
            <p:nvPr/>
          </p:nvSpPr>
          <p:spPr>
            <a:xfrm>
              <a:off x="7281833" y="2081968"/>
              <a:ext cx="444352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872ADDA-D6E7-4518-BE02-2CEC7DAF0D26}"/>
              </a:ext>
            </a:extLst>
          </p:cNvPr>
          <p:cNvGrpSpPr/>
          <p:nvPr/>
        </p:nvGrpSpPr>
        <p:grpSpPr>
          <a:xfrm>
            <a:off x="6479702" y="2832563"/>
            <a:ext cx="750354" cy="750354"/>
            <a:chOff x="7120334" y="2991621"/>
            <a:chExt cx="750354" cy="750354"/>
          </a:xfrm>
          <a:solidFill>
            <a:srgbClr val="243964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65367FF-3272-46BD-8A59-3301A2FD9B91}"/>
                </a:ext>
              </a:extLst>
            </p:cNvPr>
            <p:cNvSpPr/>
            <p:nvPr/>
          </p:nvSpPr>
          <p:spPr>
            <a:xfrm>
              <a:off x="7120334" y="2991621"/>
              <a:ext cx="750354" cy="750354"/>
            </a:xfrm>
            <a:prstGeom prst="ellipse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DA69F8B-CA19-45D5-8D85-CE0751C8996A}"/>
                </a:ext>
              </a:extLst>
            </p:cNvPr>
            <p:cNvSpPr/>
            <p:nvPr/>
          </p:nvSpPr>
          <p:spPr>
            <a:xfrm>
              <a:off x="7272519" y="3180426"/>
              <a:ext cx="444352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5B390B-2A97-47FB-BD4D-D92F99F38E0D}"/>
              </a:ext>
            </a:extLst>
          </p:cNvPr>
          <p:cNvGrpSpPr/>
          <p:nvPr/>
        </p:nvGrpSpPr>
        <p:grpSpPr>
          <a:xfrm>
            <a:off x="6479702" y="3941532"/>
            <a:ext cx="750354" cy="750354"/>
            <a:chOff x="7120334" y="4100590"/>
            <a:chExt cx="750354" cy="750354"/>
          </a:xfrm>
          <a:solidFill>
            <a:srgbClr val="243964"/>
          </a:solidFill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8D011D3-C2D2-48EC-8C51-DCE1F49B6216}"/>
                </a:ext>
              </a:extLst>
            </p:cNvPr>
            <p:cNvSpPr/>
            <p:nvPr/>
          </p:nvSpPr>
          <p:spPr>
            <a:xfrm>
              <a:off x="7120334" y="4100590"/>
              <a:ext cx="750354" cy="750354"/>
            </a:xfrm>
            <a:prstGeom prst="ellipse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155B41F-CE8B-4E1E-897D-8EA05B4C25FB}"/>
                </a:ext>
              </a:extLst>
            </p:cNvPr>
            <p:cNvSpPr/>
            <p:nvPr/>
          </p:nvSpPr>
          <p:spPr>
            <a:xfrm>
              <a:off x="7273335" y="4289580"/>
              <a:ext cx="444352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9E7DFAF-3CD2-498D-A934-6CB5AA180303}"/>
              </a:ext>
            </a:extLst>
          </p:cNvPr>
          <p:cNvGrpSpPr/>
          <p:nvPr/>
        </p:nvGrpSpPr>
        <p:grpSpPr>
          <a:xfrm>
            <a:off x="6479702" y="5050501"/>
            <a:ext cx="750354" cy="750354"/>
            <a:chOff x="7120334" y="5209559"/>
            <a:chExt cx="750354" cy="750354"/>
          </a:xfrm>
          <a:solidFill>
            <a:srgbClr val="243964"/>
          </a:solidFill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F5F28D3-6BE3-4461-9262-57ABB0B6F3B8}"/>
                </a:ext>
              </a:extLst>
            </p:cNvPr>
            <p:cNvSpPr/>
            <p:nvPr/>
          </p:nvSpPr>
          <p:spPr>
            <a:xfrm>
              <a:off x="7120334" y="5209559"/>
              <a:ext cx="750354" cy="750354"/>
            </a:xfrm>
            <a:prstGeom prst="ellipse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DF004A4-DEA9-4CED-9418-61C19AC26FFF}"/>
                </a:ext>
              </a:extLst>
            </p:cNvPr>
            <p:cNvSpPr/>
            <p:nvPr/>
          </p:nvSpPr>
          <p:spPr>
            <a:xfrm>
              <a:off x="7286586" y="5405017"/>
              <a:ext cx="444352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38401564-C980-4E74-BB41-DBB29A80B9DE}"/>
              </a:ext>
            </a:extLst>
          </p:cNvPr>
          <p:cNvSpPr txBox="1"/>
          <p:nvPr/>
        </p:nvSpPr>
        <p:spPr>
          <a:xfrm>
            <a:off x="7519792" y="1648244"/>
            <a:ext cx="3999108" cy="7796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88B48E-B946-4167-A79F-7486F6B251E8}"/>
              </a:ext>
            </a:extLst>
          </p:cNvPr>
          <p:cNvSpPr txBox="1"/>
          <p:nvPr/>
        </p:nvSpPr>
        <p:spPr>
          <a:xfrm>
            <a:off x="7519124" y="2795840"/>
            <a:ext cx="3999776" cy="7796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37C1036-A684-4F62-A9A8-45152EB6BA89}"/>
              </a:ext>
            </a:extLst>
          </p:cNvPr>
          <p:cNvSpPr txBox="1"/>
          <p:nvPr/>
        </p:nvSpPr>
        <p:spPr>
          <a:xfrm>
            <a:off x="7519124" y="3891934"/>
            <a:ext cx="3999776" cy="7796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0E2D175-D0E0-48F6-92D6-5A8592948165}"/>
              </a:ext>
            </a:extLst>
          </p:cNvPr>
          <p:cNvSpPr txBox="1"/>
          <p:nvPr/>
        </p:nvSpPr>
        <p:spPr>
          <a:xfrm>
            <a:off x="7519123" y="5002542"/>
            <a:ext cx="3999777" cy="7796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79A1D09-0457-46A2-A3D0-9E42890827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 r="19132"/>
          <a:stretch/>
        </p:blipFill>
        <p:spPr>
          <a:xfrm>
            <a:off x="1432695" y="2174330"/>
            <a:ext cx="4312135" cy="3534403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1BA1C6CF-1CF4-4109-99D8-32F53371BFCA}"/>
              </a:ext>
            </a:extLst>
          </p:cNvPr>
          <p:cNvGrpSpPr/>
          <p:nvPr/>
        </p:nvGrpSpPr>
        <p:grpSpPr>
          <a:xfrm>
            <a:off x="903875" y="4549151"/>
            <a:ext cx="4319658" cy="885125"/>
            <a:chOff x="1054200" y="4558283"/>
            <a:chExt cx="4319658" cy="885125"/>
          </a:xfrm>
          <a:solidFill>
            <a:srgbClr val="243964"/>
          </a:soli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4C58843-5B4F-4878-9419-D6BC7A800764}"/>
                </a:ext>
              </a:extLst>
            </p:cNvPr>
            <p:cNvSpPr/>
            <p:nvPr/>
          </p:nvSpPr>
          <p:spPr>
            <a:xfrm>
              <a:off x="1054200" y="4558283"/>
              <a:ext cx="4319658" cy="885125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144D3FA-DD1F-4455-A99F-C5032744FCD6}"/>
                </a:ext>
              </a:extLst>
            </p:cNvPr>
            <p:cNvSpPr txBox="1"/>
            <p:nvPr/>
          </p:nvSpPr>
          <p:spPr>
            <a:xfrm>
              <a:off x="1828753" y="4809043"/>
              <a:ext cx="28135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请您在此处输入小标题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33792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2156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AE31889-ABAE-4F5F-9F1B-468F14D7DA2F}"/>
              </a:ext>
            </a:extLst>
          </p:cNvPr>
          <p:cNvGrpSpPr>
            <a:grpSpLocks noChangeAspect="1"/>
          </p:cNvGrpSpPr>
          <p:nvPr/>
        </p:nvGrpSpPr>
        <p:grpSpPr>
          <a:xfrm>
            <a:off x="673100" y="1295430"/>
            <a:ext cx="10845800" cy="4590111"/>
            <a:chOff x="673100" y="1556689"/>
            <a:chExt cx="10845800" cy="4590111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C778942-9230-4273-A92B-F904052080B7}"/>
                </a:ext>
              </a:extLst>
            </p:cNvPr>
            <p:cNvCxnSpPr/>
            <p:nvPr/>
          </p:nvCxnSpPr>
          <p:spPr>
            <a:xfrm flipH="1">
              <a:off x="673100" y="3596558"/>
              <a:ext cx="10845800" cy="0"/>
            </a:xfrm>
            <a:prstGeom prst="line">
              <a:avLst/>
            </a:prstGeom>
            <a:ln w="3175">
              <a:gradFill>
                <a:gsLst>
                  <a:gs pos="0">
                    <a:srgbClr val="174096">
                      <a:alpha val="65000"/>
                    </a:srgbClr>
                  </a:gs>
                  <a:gs pos="100000">
                    <a:srgbClr val="A8CBF7"/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şḷíḓé">
              <a:extLst>
                <a:ext uri="{FF2B5EF4-FFF2-40B4-BE49-F238E27FC236}">
                  <a16:creationId xmlns:a16="http://schemas.microsoft.com/office/drawing/2014/main" id="{F55DFC79-139E-43A9-856F-E8130ECCEFB0}"/>
                </a:ext>
              </a:extLst>
            </p:cNvPr>
            <p:cNvGrpSpPr/>
            <p:nvPr/>
          </p:nvGrpSpPr>
          <p:grpSpPr>
            <a:xfrm>
              <a:off x="9393348" y="2976912"/>
              <a:ext cx="2125552" cy="3169888"/>
              <a:chOff x="9393348" y="2976912"/>
              <a:chExt cx="2125552" cy="3169888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0ED31987-DE59-4EF0-8F09-EA34BE7D16FD}"/>
                  </a:ext>
                </a:extLst>
              </p:cNvPr>
              <p:cNvCxnSpPr/>
              <p:nvPr/>
            </p:nvCxnSpPr>
            <p:spPr>
              <a:xfrm>
                <a:off x="10456125" y="4441243"/>
                <a:ext cx="0" cy="458638"/>
              </a:xfrm>
              <a:prstGeom prst="line">
                <a:avLst/>
              </a:prstGeom>
              <a:ln w="3175"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îŝḻidê">
                <a:extLst>
                  <a:ext uri="{FF2B5EF4-FFF2-40B4-BE49-F238E27FC236}">
                    <a16:creationId xmlns:a16="http://schemas.microsoft.com/office/drawing/2014/main" id="{4BB4093C-575C-4E83-BFE3-D17BDB730BFE}"/>
                  </a:ext>
                </a:extLst>
              </p:cNvPr>
              <p:cNvGrpSpPr/>
              <p:nvPr/>
            </p:nvGrpSpPr>
            <p:grpSpPr>
              <a:xfrm>
                <a:off x="9829447" y="2976912"/>
                <a:ext cx="1253355" cy="1253354"/>
                <a:chOff x="9829447" y="3096672"/>
                <a:chExt cx="1253355" cy="1253354"/>
              </a:xfrm>
            </p:grpSpPr>
            <p:sp>
              <p:nvSpPr>
                <p:cNvPr id="33" name="ísľiḍe">
                  <a:extLst>
                    <a:ext uri="{FF2B5EF4-FFF2-40B4-BE49-F238E27FC236}">
                      <a16:creationId xmlns:a16="http://schemas.microsoft.com/office/drawing/2014/main" id="{0B98E7AB-260F-4A9C-A1E9-2924A4188436}"/>
                    </a:ext>
                  </a:extLst>
                </p:cNvPr>
                <p:cNvSpPr/>
                <p:nvPr/>
              </p:nvSpPr>
              <p:spPr>
                <a:xfrm>
                  <a:off x="9946717" y="3213942"/>
                  <a:ext cx="1018814" cy="1018814"/>
                </a:xfrm>
                <a:prstGeom prst="ellips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iSlîďé">
                  <a:extLst>
                    <a:ext uri="{FF2B5EF4-FFF2-40B4-BE49-F238E27FC236}">
                      <a16:creationId xmlns:a16="http://schemas.microsoft.com/office/drawing/2014/main" id="{90B9E70E-FD7A-4129-A4E1-2842E2E57FEE}"/>
                    </a:ext>
                  </a:extLst>
                </p:cNvPr>
                <p:cNvSpPr/>
                <p:nvPr/>
              </p:nvSpPr>
              <p:spPr>
                <a:xfrm>
                  <a:off x="9829447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rgbClr val="174096">
                          <a:alpha val="65000"/>
                        </a:srgbClr>
                      </a:gs>
                      <a:gs pos="100000">
                        <a:srgbClr val="A8CBF7"/>
                      </a:gs>
                    </a:gsLst>
                    <a:lin ang="5400000" scaled="1"/>
                  </a:gra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îSľide">
                <a:extLst>
                  <a:ext uri="{FF2B5EF4-FFF2-40B4-BE49-F238E27FC236}">
                    <a16:creationId xmlns:a16="http://schemas.microsoft.com/office/drawing/2014/main" id="{1040CD5D-E577-4830-9E5C-9E21CB31A158}"/>
                  </a:ext>
                </a:extLst>
              </p:cNvPr>
              <p:cNvGrpSpPr/>
              <p:nvPr/>
            </p:nvGrpSpPr>
            <p:grpSpPr>
              <a:xfrm>
                <a:off x="9393348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31" name="iṡlïďê">
                  <a:extLst>
                    <a:ext uri="{FF2B5EF4-FFF2-40B4-BE49-F238E27FC236}">
                      <a16:creationId xmlns:a16="http://schemas.microsoft.com/office/drawing/2014/main" id="{42D2537C-2CF6-4F23-8C4A-B4DB975C13E1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点击输入标题点击输入相关标题。</a:t>
                  </a:r>
                  <a:endParaRPr lang="en-US" altLang="zh-CN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iṡ1ïḓê">
                  <a:extLst>
                    <a:ext uri="{FF2B5EF4-FFF2-40B4-BE49-F238E27FC236}">
                      <a16:creationId xmlns:a16="http://schemas.microsoft.com/office/drawing/2014/main" id="{A6AB5183-BDCD-4FAC-8B4F-81B64AF20F52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zh-CN" altLang="en-US" sz="2000" b="1" cap="all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输入小标题</a:t>
                  </a:r>
                </a:p>
              </p:txBody>
            </p:sp>
          </p:grpSp>
        </p:grpSp>
        <p:grpSp>
          <p:nvGrpSpPr>
            <p:cNvPr id="9" name="îs1îḑè">
              <a:extLst>
                <a:ext uri="{FF2B5EF4-FFF2-40B4-BE49-F238E27FC236}">
                  <a16:creationId xmlns:a16="http://schemas.microsoft.com/office/drawing/2014/main" id="{4463893E-ACD2-4CF5-AE50-BED1E8CD7095}"/>
                </a:ext>
              </a:extLst>
            </p:cNvPr>
            <p:cNvGrpSpPr/>
            <p:nvPr/>
          </p:nvGrpSpPr>
          <p:grpSpPr>
            <a:xfrm>
              <a:off x="7239601" y="2976912"/>
              <a:ext cx="2125552" cy="3169888"/>
              <a:chOff x="7239601" y="2976912"/>
              <a:chExt cx="2125552" cy="3169888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02F26ED5-BF48-4519-BEA8-E19B4DC215F4}"/>
                  </a:ext>
                </a:extLst>
              </p:cNvPr>
              <p:cNvCxnSpPr/>
              <p:nvPr/>
            </p:nvCxnSpPr>
            <p:spPr>
              <a:xfrm>
                <a:off x="8302377" y="4441243"/>
                <a:ext cx="0" cy="458638"/>
              </a:xfrm>
              <a:prstGeom prst="line">
                <a:avLst/>
              </a:prstGeom>
              <a:ln w="3175"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íşľïḓè">
                <a:extLst>
                  <a:ext uri="{FF2B5EF4-FFF2-40B4-BE49-F238E27FC236}">
                    <a16:creationId xmlns:a16="http://schemas.microsoft.com/office/drawing/2014/main" id="{C2538DB5-31BC-476D-8F92-E9166D3A617E}"/>
                  </a:ext>
                </a:extLst>
              </p:cNvPr>
              <p:cNvGrpSpPr/>
              <p:nvPr/>
            </p:nvGrpSpPr>
            <p:grpSpPr>
              <a:xfrm>
                <a:off x="7675700" y="2976912"/>
                <a:ext cx="1253355" cy="1253354"/>
                <a:chOff x="7675700" y="3096672"/>
                <a:chExt cx="1253355" cy="1253354"/>
              </a:xfrm>
            </p:grpSpPr>
            <p:sp>
              <p:nvSpPr>
                <p:cNvPr id="26" name="îšlídé">
                  <a:extLst>
                    <a:ext uri="{FF2B5EF4-FFF2-40B4-BE49-F238E27FC236}">
                      <a16:creationId xmlns:a16="http://schemas.microsoft.com/office/drawing/2014/main" id="{693D98AC-0351-40C7-876F-46ED291E1365}"/>
                    </a:ext>
                  </a:extLst>
                </p:cNvPr>
                <p:cNvSpPr/>
                <p:nvPr/>
              </p:nvSpPr>
              <p:spPr>
                <a:xfrm>
                  <a:off x="7792970" y="3208813"/>
                  <a:ext cx="1018814" cy="1018814"/>
                </a:xfrm>
                <a:prstGeom prst="ellips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îṥ1ídè">
                  <a:extLst>
                    <a:ext uri="{FF2B5EF4-FFF2-40B4-BE49-F238E27FC236}">
                      <a16:creationId xmlns:a16="http://schemas.microsoft.com/office/drawing/2014/main" id="{FDB82A3A-E725-4023-8E25-0582761DCBF9}"/>
                    </a:ext>
                  </a:extLst>
                </p:cNvPr>
                <p:cNvSpPr/>
                <p:nvPr/>
              </p:nvSpPr>
              <p:spPr>
                <a:xfrm>
                  <a:off x="7675700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rgbClr val="174096">
                          <a:alpha val="65000"/>
                        </a:srgbClr>
                      </a:gs>
                      <a:gs pos="100000">
                        <a:srgbClr val="A8CBF7"/>
                      </a:gs>
                    </a:gsLst>
                    <a:lin ang="5400000" scaled="1"/>
                  </a:gra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íš1ídê">
                <a:extLst>
                  <a:ext uri="{FF2B5EF4-FFF2-40B4-BE49-F238E27FC236}">
                    <a16:creationId xmlns:a16="http://schemas.microsoft.com/office/drawing/2014/main" id="{7C60CD9E-72F2-4DC6-AA9E-C81F580B841D}"/>
                  </a:ext>
                </a:extLst>
              </p:cNvPr>
              <p:cNvGrpSpPr/>
              <p:nvPr/>
            </p:nvGrpSpPr>
            <p:grpSpPr>
              <a:xfrm>
                <a:off x="7239601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24" name="ïṩļîḍe">
                  <a:extLst>
                    <a:ext uri="{FF2B5EF4-FFF2-40B4-BE49-F238E27FC236}">
                      <a16:creationId xmlns:a16="http://schemas.microsoft.com/office/drawing/2014/main" id="{0ADCCFC1-C958-4A48-9B61-F61CB56EF16F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点击输入标题点击输入相关标题。</a:t>
                  </a:r>
                  <a:endParaRPr lang="en-US" altLang="zh-CN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îṩlíďe">
                  <a:extLst>
                    <a:ext uri="{FF2B5EF4-FFF2-40B4-BE49-F238E27FC236}">
                      <a16:creationId xmlns:a16="http://schemas.microsoft.com/office/drawing/2014/main" id="{5EFD5DEB-1949-413D-AE2F-4E9B35B50A91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zh-CN" altLang="en-US" sz="2000" b="1" cap="all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输入小标题</a:t>
                  </a:r>
                </a:p>
              </p:txBody>
            </p:sp>
          </p:grpSp>
        </p:grpSp>
        <p:grpSp>
          <p:nvGrpSpPr>
            <p:cNvPr id="10" name="íşlîḑê">
              <a:extLst>
                <a:ext uri="{FF2B5EF4-FFF2-40B4-BE49-F238E27FC236}">
                  <a16:creationId xmlns:a16="http://schemas.microsoft.com/office/drawing/2014/main" id="{84CDCA8B-E34F-44B9-9A2F-5B4F9BEC5364}"/>
                </a:ext>
              </a:extLst>
            </p:cNvPr>
            <p:cNvGrpSpPr/>
            <p:nvPr/>
          </p:nvGrpSpPr>
          <p:grpSpPr>
            <a:xfrm>
              <a:off x="5085853" y="2976912"/>
              <a:ext cx="2125552" cy="3169888"/>
              <a:chOff x="5085853" y="2976912"/>
              <a:chExt cx="2125552" cy="3169888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BAA15CE9-52D6-4DD1-8C46-FED2624F9933}"/>
                  </a:ext>
                </a:extLst>
              </p:cNvPr>
              <p:cNvCxnSpPr/>
              <p:nvPr/>
            </p:nvCxnSpPr>
            <p:spPr>
              <a:xfrm>
                <a:off x="6148629" y="4441243"/>
                <a:ext cx="0" cy="458638"/>
              </a:xfrm>
              <a:prstGeom prst="line">
                <a:avLst/>
              </a:prstGeom>
              <a:ln w="3175"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îslïḍè">
                <a:extLst>
                  <a:ext uri="{FF2B5EF4-FFF2-40B4-BE49-F238E27FC236}">
                    <a16:creationId xmlns:a16="http://schemas.microsoft.com/office/drawing/2014/main" id="{1D70B28E-2BDF-44FA-9D62-CD9A8A7C3093}"/>
                  </a:ext>
                </a:extLst>
              </p:cNvPr>
              <p:cNvGrpSpPr/>
              <p:nvPr/>
            </p:nvGrpSpPr>
            <p:grpSpPr>
              <a:xfrm>
                <a:off x="5521952" y="2976912"/>
                <a:ext cx="1253355" cy="1253354"/>
                <a:chOff x="5521952" y="3096672"/>
                <a:chExt cx="1253355" cy="1253354"/>
              </a:xfrm>
            </p:grpSpPr>
            <p:sp>
              <p:nvSpPr>
                <p:cNvPr id="19" name="iṡlíde">
                  <a:extLst>
                    <a:ext uri="{FF2B5EF4-FFF2-40B4-BE49-F238E27FC236}">
                      <a16:creationId xmlns:a16="http://schemas.microsoft.com/office/drawing/2014/main" id="{AB8571F3-5079-4D7F-B0EB-B2FA7661E8DD}"/>
                    </a:ext>
                  </a:extLst>
                </p:cNvPr>
                <p:cNvSpPr/>
                <p:nvPr/>
              </p:nvSpPr>
              <p:spPr>
                <a:xfrm>
                  <a:off x="5639222" y="3218214"/>
                  <a:ext cx="1018814" cy="1018814"/>
                </a:xfrm>
                <a:prstGeom prst="ellipse">
                  <a:avLst/>
                </a:prstGeom>
                <a:gradFill>
                  <a:gsLst>
                    <a:gs pos="0">
                      <a:srgbClr val="174096">
                        <a:alpha val="65000"/>
                      </a:srgbClr>
                    </a:gs>
                    <a:gs pos="100000">
                      <a:srgbClr val="A8CBF7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íŝlïḑe">
                  <a:extLst>
                    <a:ext uri="{FF2B5EF4-FFF2-40B4-BE49-F238E27FC236}">
                      <a16:creationId xmlns:a16="http://schemas.microsoft.com/office/drawing/2014/main" id="{4769238F-5A5F-427B-B139-523E9119BA93}"/>
                    </a:ext>
                  </a:extLst>
                </p:cNvPr>
                <p:cNvSpPr/>
                <p:nvPr/>
              </p:nvSpPr>
              <p:spPr>
                <a:xfrm>
                  <a:off x="5521952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rgbClr val="174096">
                          <a:alpha val="65000"/>
                        </a:srgbClr>
                      </a:gs>
                      <a:gs pos="100000">
                        <a:srgbClr val="A8CBF7"/>
                      </a:gs>
                    </a:gsLst>
                    <a:lin ang="5400000" scaled="1"/>
                  </a:gra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de-DE" sz="7196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" name="iS1îḓê">
                <a:extLst>
                  <a:ext uri="{FF2B5EF4-FFF2-40B4-BE49-F238E27FC236}">
                    <a16:creationId xmlns:a16="http://schemas.microsoft.com/office/drawing/2014/main" id="{B98F4A86-1488-4F8C-950D-F142EC60AA65}"/>
                  </a:ext>
                </a:extLst>
              </p:cNvPr>
              <p:cNvGrpSpPr/>
              <p:nvPr/>
            </p:nvGrpSpPr>
            <p:grpSpPr>
              <a:xfrm>
                <a:off x="5085853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17" name="íşľïďè">
                  <a:extLst>
                    <a:ext uri="{FF2B5EF4-FFF2-40B4-BE49-F238E27FC236}">
                      <a16:creationId xmlns:a16="http://schemas.microsoft.com/office/drawing/2014/main" id="{5672ED75-09F1-4C53-A67A-1472B1B64E6A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点击输入标题点击输入相关标题。</a:t>
                  </a:r>
                  <a:endParaRPr lang="en-US" altLang="zh-CN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íšľiḓé">
                  <a:extLst>
                    <a:ext uri="{FF2B5EF4-FFF2-40B4-BE49-F238E27FC236}">
                      <a16:creationId xmlns:a16="http://schemas.microsoft.com/office/drawing/2014/main" id="{1AFEDBB8-184B-4339-8681-A40527610468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zh-CN" altLang="en-US" sz="2000" b="1" cap="all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输入小标题</a:t>
                  </a:r>
                </a:p>
              </p:txBody>
            </p:sp>
          </p:grpSp>
        </p:grpSp>
        <p:grpSp>
          <p:nvGrpSpPr>
            <p:cNvPr id="11" name="i$ľíďê">
              <a:extLst>
                <a:ext uri="{FF2B5EF4-FFF2-40B4-BE49-F238E27FC236}">
                  <a16:creationId xmlns:a16="http://schemas.microsoft.com/office/drawing/2014/main" id="{6DD217EB-77DC-4461-BF1C-BD464812542D}"/>
                </a:ext>
              </a:extLst>
            </p:cNvPr>
            <p:cNvGrpSpPr/>
            <p:nvPr/>
          </p:nvGrpSpPr>
          <p:grpSpPr>
            <a:xfrm>
              <a:off x="673100" y="1556689"/>
              <a:ext cx="4479925" cy="1570283"/>
              <a:chOff x="3661181" y="4442047"/>
              <a:chExt cx="4869638" cy="1570283"/>
            </a:xfrm>
          </p:grpSpPr>
          <p:sp>
            <p:nvSpPr>
              <p:cNvPr id="12" name="íśḷiḋé">
                <a:extLst>
                  <a:ext uri="{FF2B5EF4-FFF2-40B4-BE49-F238E27FC236}">
                    <a16:creationId xmlns:a16="http://schemas.microsoft.com/office/drawing/2014/main" id="{A9EAAA56-1D52-45CE-950D-67FBAC320456}"/>
                  </a:ext>
                </a:extLst>
              </p:cNvPr>
              <p:cNvSpPr txBox="1"/>
              <p:nvPr/>
            </p:nvSpPr>
            <p:spPr>
              <a:xfrm>
                <a:off x="3661182" y="4442047"/>
                <a:ext cx="4869637" cy="5281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请您在此处输入相关小标题</a:t>
                </a:r>
              </a:p>
            </p:txBody>
          </p:sp>
          <p:sp>
            <p:nvSpPr>
              <p:cNvPr id="13" name="iSḷíďe">
                <a:extLst>
                  <a:ext uri="{FF2B5EF4-FFF2-40B4-BE49-F238E27FC236}">
                    <a16:creationId xmlns:a16="http://schemas.microsoft.com/office/drawing/2014/main" id="{BC548AB0-EA1E-40B6-A301-9BBEE93E597E}"/>
                  </a:ext>
                </a:extLst>
              </p:cNvPr>
              <p:cNvSpPr txBox="1"/>
              <p:nvPr/>
            </p:nvSpPr>
            <p:spPr>
              <a:xfrm>
                <a:off x="3661181" y="4970158"/>
                <a:ext cx="4869638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点击输入标题点击输入相关标题。点击输入标题。点击输入标题。点击输入标题。点击输入标题。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任意多边形 66">
            <a:extLst>
              <a:ext uri="{FF2B5EF4-FFF2-40B4-BE49-F238E27FC236}">
                <a16:creationId xmlns:a16="http://schemas.microsoft.com/office/drawing/2014/main" id="{178A58AF-8240-4B05-9C2A-31A6476EAEFD}"/>
              </a:ext>
            </a:extLst>
          </p:cNvPr>
          <p:cNvSpPr>
            <a:spLocks noChangeAspect="1"/>
          </p:cNvSpPr>
          <p:nvPr/>
        </p:nvSpPr>
        <p:spPr>
          <a:xfrm>
            <a:off x="8080898" y="3124466"/>
            <a:ext cx="523637" cy="474654"/>
          </a:xfrm>
          <a:custGeom>
            <a:avLst/>
            <a:gdLst>
              <a:gd name="T0" fmla="*/ 6399 w 10578"/>
              <a:gd name="T1" fmla="*/ 7356 h 9590"/>
              <a:gd name="T2" fmla="*/ 5944 w 10578"/>
              <a:gd name="T3" fmla="*/ 6904 h 9590"/>
              <a:gd name="T4" fmla="*/ 10452 w 10578"/>
              <a:gd name="T5" fmla="*/ 2874 h 9590"/>
              <a:gd name="T6" fmla="*/ 2252 w 10578"/>
              <a:gd name="T7" fmla="*/ 7352 h 9590"/>
              <a:gd name="T8" fmla="*/ 1607 w 10578"/>
              <a:gd name="T9" fmla="*/ 7033 h 9590"/>
              <a:gd name="T10" fmla="*/ 2252 w 10578"/>
              <a:gd name="T11" fmla="*/ 6713 h 9590"/>
              <a:gd name="T12" fmla="*/ 2252 w 10578"/>
              <a:gd name="T13" fmla="*/ 7352 h 9590"/>
              <a:gd name="T14" fmla="*/ 1927 w 10578"/>
              <a:gd name="T15" fmla="*/ 2877 h 9590"/>
              <a:gd name="T16" fmla="*/ 1927 w 10578"/>
              <a:gd name="T17" fmla="*/ 2238 h 9590"/>
              <a:gd name="T18" fmla="*/ 2572 w 10578"/>
              <a:gd name="T19" fmla="*/ 2557 h 9590"/>
              <a:gd name="T20" fmla="*/ 2252 w 10578"/>
              <a:gd name="T21" fmla="*/ 5115 h 9590"/>
              <a:gd name="T22" fmla="*/ 1607 w 10578"/>
              <a:gd name="T23" fmla="*/ 4795 h 9590"/>
              <a:gd name="T24" fmla="*/ 2252 w 10578"/>
              <a:gd name="T25" fmla="*/ 4475 h 9590"/>
              <a:gd name="T26" fmla="*/ 2252 w 10578"/>
              <a:gd name="T27" fmla="*/ 5115 h 9590"/>
              <a:gd name="T28" fmla="*/ 4824 w 10578"/>
              <a:gd name="T29" fmla="*/ 6713 h 9590"/>
              <a:gd name="T30" fmla="*/ 4824 w 10578"/>
              <a:gd name="T31" fmla="*/ 7352 h 9590"/>
              <a:gd name="T32" fmla="*/ 3536 w 10578"/>
              <a:gd name="T33" fmla="*/ 7033 h 9590"/>
              <a:gd name="T34" fmla="*/ 3536 w 10578"/>
              <a:gd name="T35" fmla="*/ 2557 h 9590"/>
              <a:gd name="T36" fmla="*/ 7075 w 10578"/>
              <a:gd name="T37" fmla="*/ 2238 h 9590"/>
              <a:gd name="T38" fmla="*/ 7075 w 10578"/>
              <a:gd name="T39" fmla="*/ 2877 h 9590"/>
              <a:gd name="T40" fmla="*/ 3536 w 10578"/>
              <a:gd name="T41" fmla="*/ 2557 h 9590"/>
              <a:gd name="T42" fmla="*/ 3856 w 10578"/>
              <a:gd name="T43" fmla="*/ 5115 h 9590"/>
              <a:gd name="T44" fmla="*/ 3856 w 10578"/>
              <a:gd name="T45" fmla="*/ 4475 h 9590"/>
              <a:gd name="T46" fmla="*/ 5787 w 10578"/>
              <a:gd name="T47" fmla="*/ 4795 h 9590"/>
              <a:gd name="T48" fmla="*/ 8951 w 10578"/>
              <a:gd name="T49" fmla="*/ 2557 h 9590"/>
              <a:gd name="T50" fmla="*/ 8631 w 10578"/>
              <a:gd name="T51" fmla="*/ 1918 h 9590"/>
              <a:gd name="T52" fmla="*/ 8631 w 10578"/>
              <a:gd name="T53" fmla="*/ 1598 h 9590"/>
              <a:gd name="T54" fmla="*/ 1598 w 10578"/>
              <a:gd name="T55" fmla="*/ 639 h 9590"/>
              <a:gd name="T56" fmla="*/ 639 w 10578"/>
              <a:gd name="T57" fmla="*/ 7992 h 9590"/>
              <a:gd name="T58" fmla="*/ 7672 w 10578"/>
              <a:gd name="T59" fmla="*/ 8951 h 9590"/>
              <a:gd name="T60" fmla="*/ 8631 w 10578"/>
              <a:gd name="T61" fmla="*/ 7353 h 9590"/>
              <a:gd name="T62" fmla="*/ 8631 w 10578"/>
              <a:gd name="T63" fmla="*/ 7033 h 9590"/>
              <a:gd name="T64" fmla="*/ 9270 w 10578"/>
              <a:gd name="T65" fmla="*/ 7033 h 9590"/>
              <a:gd name="T66" fmla="*/ 7672 w 10578"/>
              <a:gd name="T67" fmla="*/ 9590 h 9590"/>
              <a:gd name="T68" fmla="*/ 0 w 10578"/>
              <a:gd name="T69" fmla="*/ 7992 h 9590"/>
              <a:gd name="T70" fmla="*/ 1598 w 10578"/>
              <a:gd name="T71" fmla="*/ 0 h 9590"/>
              <a:gd name="T72" fmla="*/ 9270 w 10578"/>
              <a:gd name="T73" fmla="*/ 1598 h 9590"/>
              <a:gd name="T74" fmla="*/ 8951 w 10578"/>
              <a:gd name="T75" fmla="*/ 2557 h 9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78" h="9590">
                <a:moveTo>
                  <a:pt x="10452" y="3326"/>
                </a:moveTo>
                <a:lnTo>
                  <a:pt x="6399" y="7356"/>
                </a:lnTo>
                <a:cubicBezTo>
                  <a:pt x="6273" y="7480"/>
                  <a:pt x="6070" y="7480"/>
                  <a:pt x="5944" y="7356"/>
                </a:cubicBezTo>
                <a:cubicBezTo>
                  <a:pt x="5819" y="7231"/>
                  <a:pt x="5819" y="7028"/>
                  <a:pt x="5944" y="6904"/>
                </a:cubicBezTo>
                <a:lnTo>
                  <a:pt x="9997" y="2874"/>
                </a:lnTo>
                <a:cubicBezTo>
                  <a:pt x="10123" y="2749"/>
                  <a:pt x="10326" y="2749"/>
                  <a:pt x="10452" y="2874"/>
                </a:cubicBezTo>
                <a:cubicBezTo>
                  <a:pt x="10578" y="2998"/>
                  <a:pt x="10578" y="3201"/>
                  <a:pt x="10452" y="3326"/>
                </a:cubicBezTo>
                <a:close/>
                <a:moveTo>
                  <a:pt x="2252" y="7352"/>
                </a:moveTo>
                <a:lnTo>
                  <a:pt x="1927" y="7352"/>
                </a:lnTo>
                <a:cubicBezTo>
                  <a:pt x="1750" y="7352"/>
                  <a:pt x="1607" y="7209"/>
                  <a:pt x="1607" y="7033"/>
                </a:cubicBezTo>
                <a:cubicBezTo>
                  <a:pt x="1607" y="6856"/>
                  <a:pt x="1750" y="6713"/>
                  <a:pt x="1927" y="6713"/>
                </a:cubicBezTo>
                <a:lnTo>
                  <a:pt x="2252" y="6713"/>
                </a:lnTo>
                <a:cubicBezTo>
                  <a:pt x="2428" y="6713"/>
                  <a:pt x="2572" y="6856"/>
                  <a:pt x="2572" y="7033"/>
                </a:cubicBezTo>
                <a:cubicBezTo>
                  <a:pt x="2572" y="7209"/>
                  <a:pt x="2428" y="7352"/>
                  <a:pt x="2252" y="7352"/>
                </a:cubicBezTo>
                <a:close/>
                <a:moveTo>
                  <a:pt x="2252" y="2877"/>
                </a:moveTo>
                <a:lnTo>
                  <a:pt x="1927" y="2877"/>
                </a:lnTo>
                <a:cubicBezTo>
                  <a:pt x="1750" y="2877"/>
                  <a:pt x="1607" y="2734"/>
                  <a:pt x="1607" y="2557"/>
                </a:cubicBezTo>
                <a:cubicBezTo>
                  <a:pt x="1607" y="2381"/>
                  <a:pt x="1750" y="2238"/>
                  <a:pt x="1927" y="2238"/>
                </a:cubicBezTo>
                <a:lnTo>
                  <a:pt x="2252" y="2238"/>
                </a:lnTo>
                <a:cubicBezTo>
                  <a:pt x="2428" y="2238"/>
                  <a:pt x="2572" y="2381"/>
                  <a:pt x="2572" y="2557"/>
                </a:cubicBezTo>
                <a:cubicBezTo>
                  <a:pt x="2572" y="2734"/>
                  <a:pt x="2428" y="2877"/>
                  <a:pt x="2252" y="2877"/>
                </a:cubicBezTo>
                <a:close/>
                <a:moveTo>
                  <a:pt x="2252" y="5115"/>
                </a:moveTo>
                <a:lnTo>
                  <a:pt x="1927" y="5115"/>
                </a:lnTo>
                <a:cubicBezTo>
                  <a:pt x="1750" y="5115"/>
                  <a:pt x="1607" y="4972"/>
                  <a:pt x="1607" y="4795"/>
                </a:cubicBezTo>
                <a:cubicBezTo>
                  <a:pt x="1607" y="4618"/>
                  <a:pt x="1750" y="4475"/>
                  <a:pt x="1927" y="4475"/>
                </a:cubicBezTo>
                <a:lnTo>
                  <a:pt x="2252" y="4475"/>
                </a:lnTo>
                <a:cubicBezTo>
                  <a:pt x="2428" y="4475"/>
                  <a:pt x="2572" y="4618"/>
                  <a:pt x="2572" y="4795"/>
                </a:cubicBezTo>
                <a:cubicBezTo>
                  <a:pt x="2572" y="4972"/>
                  <a:pt x="2428" y="5115"/>
                  <a:pt x="2252" y="5115"/>
                </a:cubicBezTo>
                <a:close/>
                <a:moveTo>
                  <a:pt x="3856" y="6713"/>
                </a:moveTo>
                <a:lnTo>
                  <a:pt x="4824" y="6713"/>
                </a:lnTo>
                <a:cubicBezTo>
                  <a:pt x="5001" y="6713"/>
                  <a:pt x="5144" y="6856"/>
                  <a:pt x="5144" y="7033"/>
                </a:cubicBezTo>
                <a:cubicBezTo>
                  <a:pt x="5144" y="7209"/>
                  <a:pt x="5001" y="7352"/>
                  <a:pt x="4824" y="7352"/>
                </a:cubicBezTo>
                <a:lnTo>
                  <a:pt x="3856" y="7352"/>
                </a:lnTo>
                <a:cubicBezTo>
                  <a:pt x="3679" y="7352"/>
                  <a:pt x="3536" y="7209"/>
                  <a:pt x="3536" y="7033"/>
                </a:cubicBezTo>
                <a:cubicBezTo>
                  <a:pt x="3536" y="6856"/>
                  <a:pt x="3679" y="6713"/>
                  <a:pt x="3856" y="6713"/>
                </a:cubicBezTo>
                <a:close/>
                <a:moveTo>
                  <a:pt x="3536" y="2557"/>
                </a:moveTo>
                <a:cubicBezTo>
                  <a:pt x="3536" y="2381"/>
                  <a:pt x="3679" y="2238"/>
                  <a:pt x="3856" y="2238"/>
                </a:cubicBezTo>
                <a:lnTo>
                  <a:pt x="7075" y="2238"/>
                </a:lnTo>
                <a:cubicBezTo>
                  <a:pt x="7251" y="2238"/>
                  <a:pt x="7394" y="2381"/>
                  <a:pt x="7394" y="2557"/>
                </a:cubicBezTo>
                <a:cubicBezTo>
                  <a:pt x="7394" y="2734"/>
                  <a:pt x="7251" y="2877"/>
                  <a:pt x="7075" y="2877"/>
                </a:cubicBezTo>
                <a:lnTo>
                  <a:pt x="3856" y="2877"/>
                </a:lnTo>
                <a:cubicBezTo>
                  <a:pt x="3679" y="2877"/>
                  <a:pt x="3536" y="2734"/>
                  <a:pt x="3536" y="2557"/>
                </a:cubicBezTo>
                <a:close/>
                <a:moveTo>
                  <a:pt x="5467" y="5115"/>
                </a:moveTo>
                <a:lnTo>
                  <a:pt x="3856" y="5115"/>
                </a:lnTo>
                <a:cubicBezTo>
                  <a:pt x="3679" y="5115"/>
                  <a:pt x="3536" y="4972"/>
                  <a:pt x="3536" y="4795"/>
                </a:cubicBezTo>
                <a:cubicBezTo>
                  <a:pt x="3536" y="4618"/>
                  <a:pt x="3679" y="4475"/>
                  <a:pt x="3856" y="4475"/>
                </a:cubicBezTo>
                <a:lnTo>
                  <a:pt x="5467" y="4475"/>
                </a:lnTo>
                <a:cubicBezTo>
                  <a:pt x="5644" y="4475"/>
                  <a:pt x="5787" y="4618"/>
                  <a:pt x="5787" y="4795"/>
                </a:cubicBezTo>
                <a:cubicBezTo>
                  <a:pt x="5787" y="4972"/>
                  <a:pt x="5644" y="5115"/>
                  <a:pt x="5467" y="5115"/>
                </a:cubicBezTo>
                <a:close/>
                <a:moveTo>
                  <a:pt x="8951" y="2557"/>
                </a:moveTo>
                <a:cubicBezTo>
                  <a:pt x="8774" y="2557"/>
                  <a:pt x="8631" y="2414"/>
                  <a:pt x="8631" y="2238"/>
                </a:cubicBezTo>
                <a:lnTo>
                  <a:pt x="8631" y="1918"/>
                </a:lnTo>
                <a:cubicBezTo>
                  <a:pt x="8631" y="1918"/>
                  <a:pt x="8631" y="1917"/>
                  <a:pt x="8631" y="1917"/>
                </a:cubicBezTo>
                <a:lnTo>
                  <a:pt x="8631" y="1598"/>
                </a:lnTo>
                <a:cubicBezTo>
                  <a:pt x="8631" y="1069"/>
                  <a:pt x="8202" y="639"/>
                  <a:pt x="7672" y="639"/>
                </a:cubicBezTo>
                <a:lnTo>
                  <a:pt x="1598" y="639"/>
                </a:lnTo>
                <a:cubicBezTo>
                  <a:pt x="1069" y="639"/>
                  <a:pt x="639" y="1069"/>
                  <a:pt x="639" y="1598"/>
                </a:cubicBezTo>
                <a:lnTo>
                  <a:pt x="639" y="7992"/>
                </a:lnTo>
                <a:cubicBezTo>
                  <a:pt x="639" y="8521"/>
                  <a:pt x="1069" y="8951"/>
                  <a:pt x="1598" y="8951"/>
                </a:cubicBezTo>
                <a:lnTo>
                  <a:pt x="7672" y="8951"/>
                </a:lnTo>
                <a:cubicBezTo>
                  <a:pt x="8202" y="8951"/>
                  <a:pt x="8631" y="8521"/>
                  <a:pt x="8631" y="7992"/>
                </a:cubicBezTo>
                <a:lnTo>
                  <a:pt x="8631" y="7353"/>
                </a:lnTo>
                <a:cubicBezTo>
                  <a:pt x="8631" y="7353"/>
                  <a:pt x="8631" y="7353"/>
                  <a:pt x="8631" y="7352"/>
                </a:cubicBezTo>
                <a:lnTo>
                  <a:pt x="8631" y="7033"/>
                </a:lnTo>
                <a:cubicBezTo>
                  <a:pt x="8631" y="6856"/>
                  <a:pt x="8774" y="6713"/>
                  <a:pt x="8951" y="6713"/>
                </a:cubicBezTo>
                <a:cubicBezTo>
                  <a:pt x="9127" y="6713"/>
                  <a:pt x="9270" y="6856"/>
                  <a:pt x="9270" y="7033"/>
                </a:cubicBezTo>
                <a:lnTo>
                  <a:pt x="9270" y="7992"/>
                </a:lnTo>
                <a:cubicBezTo>
                  <a:pt x="9270" y="8874"/>
                  <a:pt x="8555" y="9590"/>
                  <a:pt x="7672" y="9590"/>
                </a:cubicBezTo>
                <a:lnTo>
                  <a:pt x="1598" y="9590"/>
                </a:lnTo>
                <a:cubicBezTo>
                  <a:pt x="715" y="9590"/>
                  <a:pt x="0" y="8874"/>
                  <a:pt x="0" y="7992"/>
                </a:cubicBezTo>
                <a:lnTo>
                  <a:pt x="0" y="1598"/>
                </a:lnTo>
                <a:cubicBezTo>
                  <a:pt x="0" y="716"/>
                  <a:pt x="715" y="0"/>
                  <a:pt x="1598" y="0"/>
                </a:cubicBezTo>
                <a:lnTo>
                  <a:pt x="7672" y="0"/>
                </a:lnTo>
                <a:cubicBezTo>
                  <a:pt x="8555" y="0"/>
                  <a:pt x="9270" y="716"/>
                  <a:pt x="9270" y="1598"/>
                </a:cubicBezTo>
                <a:lnTo>
                  <a:pt x="9270" y="2238"/>
                </a:lnTo>
                <a:cubicBezTo>
                  <a:pt x="9270" y="2414"/>
                  <a:pt x="9127" y="2557"/>
                  <a:pt x="8951" y="2557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planning_265813">
            <a:extLst>
              <a:ext uri="{FF2B5EF4-FFF2-40B4-BE49-F238E27FC236}">
                <a16:creationId xmlns:a16="http://schemas.microsoft.com/office/drawing/2014/main" id="{5CA790C9-472F-4AE4-9924-78279C5FEC22}"/>
              </a:ext>
            </a:extLst>
          </p:cNvPr>
          <p:cNvSpPr>
            <a:spLocks noChangeAspect="1"/>
          </p:cNvSpPr>
          <p:nvPr/>
        </p:nvSpPr>
        <p:spPr>
          <a:xfrm>
            <a:off x="5904353" y="3134946"/>
            <a:ext cx="488550" cy="421091"/>
          </a:xfrm>
          <a:custGeom>
            <a:avLst/>
            <a:gdLst>
              <a:gd name="connsiteX0" fmla="*/ 156726 w 607639"/>
              <a:gd name="connsiteY0" fmla="*/ 453454 h 523737"/>
              <a:gd name="connsiteX1" fmla="*/ 182271 w 607639"/>
              <a:gd name="connsiteY1" fmla="*/ 453454 h 523737"/>
              <a:gd name="connsiteX2" fmla="*/ 182271 w 607639"/>
              <a:gd name="connsiteY2" fmla="*/ 472648 h 523737"/>
              <a:gd name="connsiteX3" fmla="*/ 156726 w 607639"/>
              <a:gd name="connsiteY3" fmla="*/ 472648 h 523737"/>
              <a:gd name="connsiteX4" fmla="*/ 486058 w 607639"/>
              <a:gd name="connsiteY4" fmla="*/ 402335 h 523737"/>
              <a:gd name="connsiteX5" fmla="*/ 486058 w 607639"/>
              <a:gd name="connsiteY5" fmla="*/ 491031 h 523737"/>
              <a:gd name="connsiteX6" fmla="*/ 574885 w 607639"/>
              <a:gd name="connsiteY6" fmla="*/ 402335 h 523737"/>
              <a:gd name="connsiteX7" fmla="*/ 51160 w 607639"/>
              <a:gd name="connsiteY7" fmla="*/ 386417 h 523737"/>
              <a:gd name="connsiteX8" fmla="*/ 70302 w 607639"/>
              <a:gd name="connsiteY8" fmla="*/ 386417 h 523737"/>
              <a:gd name="connsiteX9" fmla="*/ 70302 w 607639"/>
              <a:gd name="connsiteY9" fmla="*/ 453446 h 523737"/>
              <a:gd name="connsiteX10" fmla="*/ 131111 w 607639"/>
              <a:gd name="connsiteY10" fmla="*/ 453446 h 523737"/>
              <a:gd name="connsiteX11" fmla="*/ 131111 w 607639"/>
              <a:gd name="connsiteY11" fmla="*/ 472648 h 523737"/>
              <a:gd name="connsiteX12" fmla="*/ 51160 w 607639"/>
              <a:gd name="connsiteY12" fmla="*/ 472648 h 523737"/>
              <a:gd name="connsiteX13" fmla="*/ 252624 w 607639"/>
              <a:gd name="connsiteY13" fmla="*/ 325730 h 523737"/>
              <a:gd name="connsiteX14" fmla="*/ 354944 w 607639"/>
              <a:gd name="connsiteY14" fmla="*/ 325730 h 523737"/>
              <a:gd name="connsiteX15" fmla="*/ 354944 w 607639"/>
              <a:gd name="connsiteY15" fmla="*/ 344924 h 523737"/>
              <a:gd name="connsiteX16" fmla="*/ 252624 w 607639"/>
              <a:gd name="connsiteY16" fmla="*/ 344924 h 523737"/>
              <a:gd name="connsiteX17" fmla="*/ 223848 w 607639"/>
              <a:gd name="connsiteY17" fmla="*/ 300129 h 523737"/>
              <a:gd name="connsiteX18" fmla="*/ 223848 w 607639"/>
              <a:gd name="connsiteY18" fmla="*/ 370429 h 523737"/>
              <a:gd name="connsiteX19" fmla="*/ 383791 w 607639"/>
              <a:gd name="connsiteY19" fmla="*/ 370429 h 523737"/>
              <a:gd name="connsiteX20" fmla="*/ 383791 w 607639"/>
              <a:gd name="connsiteY20" fmla="*/ 300129 h 523737"/>
              <a:gd name="connsiteX21" fmla="*/ 470107 w 607639"/>
              <a:gd name="connsiteY21" fmla="*/ 185234 h 523737"/>
              <a:gd name="connsiteX22" fmla="*/ 495652 w 607639"/>
              <a:gd name="connsiteY22" fmla="*/ 185234 h 523737"/>
              <a:gd name="connsiteX23" fmla="*/ 495652 w 607639"/>
              <a:gd name="connsiteY23" fmla="*/ 204428 h 523737"/>
              <a:gd name="connsiteX24" fmla="*/ 470107 w 607639"/>
              <a:gd name="connsiteY24" fmla="*/ 204428 h 523737"/>
              <a:gd name="connsiteX25" fmla="*/ 111987 w 607639"/>
              <a:gd name="connsiteY25" fmla="*/ 185234 h 523737"/>
              <a:gd name="connsiteX26" fmla="*/ 137532 w 607639"/>
              <a:gd name="connsiteY26" fmla="*/ 185234 h 523737"/>
              <a:gd name="connsiteX27" fmla="*/ 137532 w 607639"/>
              <a:gd name="connsiteY27" fmla="*/ 204428 h 523737"/>
              <a:gd name="connsiteX28" fmla="*/ 111987 w 607639"/>
              <a:gd name="connsiteY28" fmla="*/ 204428 h 523737"/>
              <a:gd name="connsiteX29" fmla="*/ 482854 w 607639"/>
              <a:gd name="connsiteY29" fmla="*/ 153308 h 523737"/>
              <a:gd name="connsiteX30" fmla="*/ 441288 w 607639"/>
              <a:gd name="connsiteY30" fmla="*/ 194813 h 523737"/>
              <a:gd name="connsiteX31" fmla="*/ 482854 w 607639"/>
              <a:gd name="connsiteY31" fmla="*/ 236317 h 523737"/>
              <a:gd name="connsiteX32" fmla="*/ 524508 w 607639"/>
              <a:gd name="connsiteY32" fmla="*/ 194813 h 523737"/>
              <a:gd name="connsiteX33" fmla="*/ 482854 w 607639"/>
              <a:gd name="connsiteY33" fmla="*/ 153308 h 523737"/>
              <a:gd name="connsiteX34" fmla="*/ 124696 w 607639"/>
              <a:gd name="connsiteY34" fmla="*/ 153308 h 523737"/>
              <a:gd name="connsiteX35" fmla="*/ 83131 w 607639"/>
              <a:gd name="connsiteY35" fmla="*/ 194813 h 523737"/>
              <a:gd name="connsiteX36" fmla="*/ 124696 w 607639"/>
              <a:gd name="connsiteY36" fmla="*/ 236317 h 523737"/>
              <a:gd name="connsiteX37" fmla="*/ 166262 w 607639"/>
              <a:gd name="connsiteY37" fmla="*/ 194813 h 523737"/>
              <a:gd name="connsiteX38" fmla="*/ 124696 w 607639"/>
              <a:gd name="connsiteY38" fmla="*/ 153308 h 523737"/>
              <a:gd name="connsiteX39" fmla="*/ 540461 w 607639"/>
              <a:gd name="connsiteY39" fmla="*/ 89406 h 523737"/>
              <a:gd name="connsiteX40" fmla="*/ 566076 w 607639"/>
              <a:gd name="connsiteY40" fmla="*/ 89406 h 523737"/>
              <a:gd name="connsiteX41" fmla="*/ 566076 w 607639"/>
              <a:gd name="connsiteY41" fmla="*/ 108600 h 523737"/>
              <a:gd name="connsiteX42" fmla="*/ 540461 w 607639"/>
              <a:gd name="connsiteY42" fmla="*/ 108600 h 523737"/>
              <a:gd name="connsiteX43" fmla="*/ 19225 w 607639"/>
              <a:gd name="connsiteY43" fmla="*/ 63901 h 523737"/>
              <a:gd name="connsiteX44" fmla="*/ 19225 w 607639"/>
              <a:gd name="connsiteY44" fmla="*/ 504540 h 523737"/>
              <a:gd name="connsiteX45" fmla="*/ 466922 w 607639"/>
              <a:gd name="connsiteY45" fmla="*/ 504540 h 523737"/>
              <a:gd name="connsiteX46" fmla="*/ 466922 w 607639"/>
              <a:gd name="connsiteY46" fmla="*/ 383227 h 523737"/>
              <a:gd name="connsiteX47" fmla="*/ 588414 w 607639"/>
              <a:gd name="connsiteY47" fmla="*/ 383227 h 523737"/>
              <a:gd name="connsiteX48" fmla="*/ 588414 w 607639"/>
              <a:gd name="connsiteY48" fmla="*/ 63901 h 523737"/>
              <a:gd name="connsiteX49" fmla="*/ 402927 w 607639"/>
              <a:gd name="connsiteY49" fmla="*/ 63901 h 523737"/>
              <a:gd name="connsiteX50" fmla="*/ 402927 w 607639"/>
              <a:gd name="connsiteY50" fmla="*/ 108605 h 523737"/>
              <a:gd name="connsiteX51" fmla="*/ 313387 w 607639"/>
              <a:gd name="connsiteY51" fmla="*/ 108605 h 523737"/>
              <a:gd name="connsiteX52" fmla="*/ 313387 w 607639"/>
              <a:gd name="connsiteY52" fmla="*/ 185214 h 523737"/>
              <a:gd name="connsiteX53" fmla="*/ 422864 w 607639"/>
              <a:gd name="connsiteY53" fmla="*/ 185214 h 523737"/>
              <a:gd name="connsiteX54" fmla="*/ 482854 w 607639"/>
              <a:gd name="connsiteY54" fmla="*/ 134112 h 523737"/>
              <a:gd name="connsiteX55" fmla="*/ 543644 w 607639"/>
              <a:gd name="connsiteY55" fmla="*/ 194813 h 523737"/>
              <a:gd name="connsiteX56" fmla="*/ 482854 w 607639"/>
              <a:gd name="connsiteY56" fmla="*/ 255425 h 523737"/>
              <a:gd name="connsiteX57" fmla="*/ 422864 w 607639"/>
              <a:gd name="connsiteY57" fmla="*/ 204411 h 523737"/>
              <a:gd name="connsiteX58" fmla="*/ 313387 w 607639"/>
              <a:gd name="connsiteY58" fmla="*/ 204411 h 523737"/>
              <a:gd name="connsiteX59" fmla="*/ 313387 w 607639"/>
              <a:gd name="connsiteY59" fmla="*/ 281021 h 523737"/>
              <a:gd name="connsiteX60" fmla="*/ 402927 w 607639"/>
              <a:gd name="connsiteY60" fmla="*/ 281021 h 523737"/>
              <a:gd name="connsiteX61" fmla="*/ 402927 w 607639"/>
              <a:gd name="connsiteY61" fmla="*/ 389626 h 523737"/>
              <a:gd name="connsiteX62" fmla="*/ 204712 w 607639"/>
              <a:gd name="connsiteY62" fmla="*/ 389626 h 523737"/>
              <a:gd name="connsiteX63" fmla="*/ 204712 w 607639"/>
              <a:gd name="connsiteY63" fmla="*/ 281021 h 523737"/>
              <a:gd name="connsiteX64" fmla="*/ 294251 w 607639"/>
              <a:gd name="connsiteY64" fmla="*/ 281021 h 523737"/>
              <a:gd name="connsiteX65" fmla="*/ 294251 w 607639"/>
              <a:gd name="connsiteY65" fmla="*/ 204411 h 523737"/>
              <a:gd name="connsiteX66" fmla="*/ 184686 w 607639"/>
              <a:gd name="connsiteY66" fmla="*/ 204411 h 523737"/>
              <a:gd name="connsiteX67" fmla="*/ 124696 w 607639"/>
              <a:gd name="connsiteY67" fmla="*/ 255425 h 523737"/>
              <a:gd name="connsiteX68" fmla="*/ 63995 w 607639"/>
              <a:gd name="connsiteY68" fmla="*/ 194813 h 523737"/>
              <a:gd name="connsiteX69" fmla="*/ 124696 w 607639"/>
              <a:gd name="connsiteY69" fmla="*/ 134112 h 523737"/>
              <a:gd name="connsiteX70" fmla="*/ 184686 w 607639"/>
              <a:gd name="connsiteY70" fmla="*/ 185214 h 523737"/>
              <a:gd name="connsiteX71" fmla="*/ 294251 w 607639"/>
              <a:gd name="connsiteY71" fmla="*/ 185214 h 523737"/>
              <a:gd name="connsiteX72" fmla="*/ 294251 w 607639"/>
              <a:gd name="connsiteY72" fmla="*/ 108605 h 523737"/>
              <a:gd name="connsiteX73" fmla="*/ 204712 w 607639"/>
              <a:gd name="connsiteY73" fmla="*/ 108605 h 523737"/>
              <a:gd name="connsiteX74" fmla="*/ 204712 w 607639"/>
              <a:gd name="connsiteY74" fmla="*/ 63901 h 523737"/>
              <a:gd name="connsiteX75" fmla="*/ 252624 w 607639"/>
              <a:gd name="connsiteY75" fmla="*/ 44739 h 523737"/>
              <a:gd name="connsiteX76" fmla="*/ 354944 w 607639"/>
              <a:gd name="connsiteY76" fmla="*/ 44739 h 523737"/>
              <a:gd name="connsiteX77" fmla="*/ 354944 w 607639"/>
              <a:gd name="connsiteY77" fmla="*/ 63933 h 523737"/>
              <a:gd name="connsiteX78" fmla="*/ 252624 w 607639"/>
              <a:gd name="connsiteY78" fmla="*/ 63933 h 523737"/>
              <a:gd name="connsiteX79" fmla="*/ 223848 w 607639"/>
              <a:gd name="connsiteY79" fmla="*/ 19197 h 523737"/>
              <a:gd name="connsiteX80" fmla="*/ 223848 w 607639"/>
              <a:gd name="connsiteY80" fmla="*/ 89408 h 523737"/>
              <a:gd name="connsiteX81" fmla="*/ 383791 w 607639"/>
              <a:gd name="connsiteY81" fmla="*/ 89408 h 523737"/>
              <a:gd name="connsiteX82" fmla="*/ 383791 w 607639"/>
              <a:gd name="connsiteY82" fmla="*/ 19197 h 523737"/>
              <a:gd name="connsiteX83" fmla="*/ 204712 w 607639"/>
              <a:gd name="connsiteY83" fmla="*/ 0 h 523737"/>
              <a:gd name="connsiteX84" fmla="*/ 402927 w 607639"/>
              <a:gd name="connsiteY84" fmla="*/ 0 h 523737"/>
              <a:gd name="connsiteX85" fmla="*/ 402927 w 607639"/>
              <a:gd name="connsiteY85" fmla="*/ 44704 h 523737"/>
              <a:gd name="connsiteX86" fmla="*/ 607639 w 607639"/>
              <a:gd name="connsiteY86" fmla="*/ 44704 h 523737"/>
              <a:gd name="connsiteX87" fmla="*/ 607639 w 607639"/>
              <a:gd name="connsiteY87" fmla="*/ 396735 h 523737"/>
              <a:gd name="connsiteX88" fmla="*/ 480450 w 607639"/>
              <a:gd name="connsiteY88" fmla="*/ 523737 h 523737"/>
              <a:gd name="connsiteX89" fmla="*/ 0 w 607639"/>
              <a:gd name="connsiteY89" fmla="*/ 523737 h 523737"/>
              <a:gd name="connsiteX90" fmla="*/ 0 w 607639"/>
              <a:gd name="connsiteY90" fmla="*/ 44704 h 523737"/>
              <a:gd name="connsiteX91" fmla="*/ 204712 w 607639"/>
              <a:gd name="connsiteY91" fmla="*/ 44704 h 52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7639" h="523737">
                <a:moveTo>
                  <a:pt x="156726" y="453454"/>
                </a:moveTo>
                <a:lnTo>
                  <a:pt x="182271" y="453454"/>
                </a:lnTo>
                <a:lnTo>
                  <a:pt x="182271" y="472648"/>
                </a:lnTo>
                <a:lnTo>
                  <a:pt x="156726" y="472648"/>
                </a:lnTo>
                <a:close/>
                <a:moveTo>
                  <a:pt x="486058" y="402335"/>
                </a:moveTo>
                <a:lnTo>
                  <a:pt x="486058" y="491031"/>
                </a:lnTo>
                <a:lnTo>
                  <a:pt x="574885" y="402335"/>
                </a:lnTo>
                <a:close/>
                <a:moveTo>
                  <a:pt x="51160" y="386417"/>
                </a:moveTo>
                <a:lnTo>
                  <a:pt x="70302" y="386417"/>
                </a:lnTo>
                <a:lnTo>
                  <a:pt x="70302" y="453446"/>
                </a:lnTo>
                <a:lnTo>
                  <a:pt x="131111" y="453446"/>
                </a:lnTo>
                <a:lnTo>
                  <a:pt x="131111" y="472648"/>
                </a:lnTo>
                <a:lnTo>
                  <a:pt x="51160" y="472648"/>
                </a:lnTo>
                <a:close/>
                <a:moveTo>
                  <a:pt x="252624" y="325730"/>
                </a:moveTo>
                <a:lnTo>
                  <a:pt x="354944" y="325730"/>
                </a:lnTo>
                <a:lnTo>
                  <a:pt x="354944" y="344924"/>
                </a:lnTo>
                <a:lnTo>
                  <a:pt x="252624" y="344924"/>
                </a:lnTo>
                <a:close/>
                <a:moveTo>
                  <a:pt x="223848" y="300129"/>
                </a:moveTo>
                <a:lnTo>
                  <a:pt x="223848" y="370429"/>
                </a:lnTo>
                <a:lnTo>
                  <a:pt x="383791" y="370429"/>
                </a:lnTo>
                <a:lnTo>
                  <a:pt x="383791" y="300129"/>
                </a:lnTo>
                <a:close/>
                <a:moveTo>
                  <a:pt x="470107" y="185234"/>
                </a:moveTo>
                <a:lnTo>
                  <a:pt x="495652" y="185234"/>
                </a:lnTo>
                <a:lnTo>
                  <a:pt x="495652" y="204428"/>
                </a:lnTo>
                <a:lnTo>
                  <a:pt x="470107" y="204428"/>
                </a:lnTo>
                <a:close/>
                <a:moveTo>
                  <a:pt x="111987" y="185234"/>
                </a:moveTo>
                <a:lnTo>
                  <a:pt x="137532" y="185234"/>
                </a:lnTo>
                <a:lnTo>
                  <a:pt x="137532" y="204428"/>
                </a:lnTo>
                <a:lnTo>
                  <a:pt x="111987" y="204428"/>
                </a:lnTo>
                <a:close/>
                <a:moveTo>
                  <a:pt x="482854" y="153308"/>
                </a:moveTo>
                <a:cubicBezTo>
                  <a:pt x="459979" y="153308"/>
                  <a:pt x="441288" y="171883"/>
                  <a:pt x="441288" y="194813"/>
                </a:cubicBezTo>
                <a:cubicBezTo>
                  <a:pt x="441288" y="217653"/>
                  <a:pt x="459979" y="236317"/>
                  <a:pt x="482854" y="236317"/>
                </a:cubicBezTo>
                <a:cubicBezTo>
                  <a:pt x="505817" y="236317"/>
                  <a:pt x="524508" y="217653"/>
                  <a:pt x="524508" y="194813"/>
                </a:cubicBezTo>
                <a:cubicBezTo>
                  <a:pt x="524508" y="171883"/>
                  <a:pt x="505817" y="153308"/>
                  <a:pt x="482854" y="153308"/>
                </a:cubicBezTo>
                <a:close/>
                <a:moveTo>
                  <a:pt x="124696" y="153308"/>
                </a:moveTo>
                <a:cubicBezTo>
                  <a:pt x="101822" y="153308"/>
                  <a:pt x="83131" y="171883"/>
                  <a:pt x="83131" y="194813"/>
                </a:cubicBezTo>
                <a:cubicBezTo>
                  <a:pt x="83131" y="217653"/>
                  <a:pt x="101822" y="236317"/>
                  <a:pt x="124696" y="236317"/>
                </a:cubicBezTo>
                <a:cubicBezTo>
                  <a:pt x="147660" y="236317"/>
                  <a:pt x="166262" y="217653"/>
                  <a:pt x="166262" y="194813"/>
                </a:cubicBezTo>
                <a:cubicBezTo>
                  <a:pt x="166262" y="171883"/>
                  <a:pt x="147660" y="153308"/>
                  <a:pt x="124696" y="153308"/>
                </a:cubicBezTo>
                <a:close/>
                <a:moveTo>
                  <a:pt x="540461" y="89406"/>
                </a:moveTo>
                <a:lnTo>
                  <a:pt x="566076" y="89406"/>
                </a:lnTo>
                <a:lnTo>
                  <a:pt x="566076" y="108600"/>
                </a:lnTo>
                <a:lnTo>
                  <a:pt x="540461" y="108600"/>
                </a:lnTo>
                <a:close/>
                <a:moveTo>
                  <a:pt x="19225" y="63901"/>
                </a:moveTo>
                <a:lnTo>
                  <a:pt x="19225" y="504540"/>
                </a:lnTo>
                <a:lnTo>
                  <a:pt x="466922" y="504540"/>
                </a:lnTo>
                <a:lnTo>
                  <a:pt x="466922" y="383227"/>
                </a:lnTo>
                <a:lnTo>
                  <a:pt x="588414" y="383227"/>
                </a:lnTo>
                <a:lnTo>
                  <a:pt x="588414" y="63901"/>
                </a:lnTo>
                <a:lnTo>
                  <a:pt x="402927" y="63901"/>
                </a:lnTo>
                <a:lnTo>
                  <a:pt x="402927" y="108605"/>
                </a:lnTo>
                <a:lnTo>
                  <a:pt x="313387" y="108605"/>
                </a:lnTo>
                <a:lnTo>
                  <a:pt x="313387" y="185214"/>
                </a:lnTo>
                <a:lnTo>
                  <a:pt x="422864" y="185214"/>
                </a:lnTo>
                <a:cubicBezTo>
                  <a:pt x="427492" y="156330"/>
                  <a:pt x="452681" y="134112"/>
                  <a:pt x="482854" y="134112"/>
                </a:cubicBezTo>
                <a:cubicBezTo>
                  <a:pt x="516409" y="134112"/>
                  <a:pt x="543644" y="161307"/>
                  <a:pt x="543644" y="194813"/>
                </a:cubicBezTo>
                <a:cubicBezTo>
                  <a:pt x="543644" y="228230"/>
                  <a:pt x="516409" y="255425"/>
                  <a:pt x="482854" y="255425"/>
                </a:cubicBezTo>
                <a:cubicBezTo>
                  <a:pt x="452681" y="255425"/>
                  <a:pt x="427492" y="233295"/>
                  <a:pt x="422864" y="204411"/>
                </a:cubicBezTo>
                <a:lnTo>
                  <a:pt x="313387" y="204411"/>
                </a:lnTo>
                <a:lnTo>
                  <a:pt x="313387" y="281021"/>
                </a:lnTo>
                <a:lnTo>
                  <a:pt x="402927" y="281021"/>
                </a:lnTo>
                <a:lnTo>
                  <a:pt x="402927" y="389626"/>
                </a:lnTo>
                <a:lnTo>
                  <a:pt x="204712" y="389626"/>
                </a:lnTo>
                <a:lnTo>
                  <a:pt x="204712" y="281021"/>
                </a:lnTo>
                <a:lnTo>
                  <a:pt x="294251" y="281021"/>
                </a:lnTo>
                <a:lnTo>
                  <a:pt x="294251" y="204411"/>
                </a:lnTo>
                <a:lnTo>
                  <a:pt x="184686" y="204411"/>
                </a:lnTo>
                <a:cubicBezTo>
                  <a:pt x="180058" y="233295"/>
                  <a:pt x="154958" y="255425"/>
                  <a:pt x="124696" y="255425"/>
                </a:cubicBezTo>
                <a:cubicBezTo>
                  <a:pt x="91230" y="255425"/>
                  <a:pt x="63995" y="228230"/>
                  <a:pt x="63995" y="194813"/>
                </a:cubicBezTo>
                <a:cubicBezTo>
                  <a:pt x="63995" y="161307"/>
                  <a:pt x="91230" y="134112"/>
                  <a:pt x="124696" y="134112"/>
                </a:cubicBezTo>
                <a:cubicBezTo>
                  <a:pt x="154958" y="134112"/>
                  <a:pt x="180058" y="156330"/>
                  <a:pt x="184686" y="185214"/>
                </a:cubicBezTo>
                <a:lnTo>
                  <a:pt x="294251" y="185214"/>
                </a:lnTo>
                <a:lnTo>
                  <a:pt x="294251" y="108605"/>
                </a:lnTo>
                <a:lnTo>
                  <a:pt x="204712" y="108605"/>
                </a:lnTo>
                <a:lnTo>
                  <a:pt x="204712" y="63901"/>
                </a:lnTo>
                <a:close/>
                <a:moveTo>
                  <a:pt x="252624" y="44739"/>
                </a:moveTo>
                <a:lnTo>
                  <a:pt x="354944" y="44739"/>
                </a:lnTo>
                <a:lnTo>
                  <a:pt x="354944" y="63933"/>
                </a:lnTo>
                <a:lnTo>
                  <a:pt x="252624" y="63933"/>
                </a:lnTo>
                <a:close/>
                <a:moveTo>
                  <a:pt x="223848" y="19197"/>
                </a:moveTo>
                <a:lnTo>
                  <a:pt x="223848" y="89408"/>
                </a:lnTo>
                <a:lnTo>
                  <a:pt x="383791" y="89408"/>
                </a:lnTo>
                <a:lnTo>
                  <a:pt x="383791" y="19197"/>
                </a:lnTo>
                <a:close/>
                <a:moveTo>
                  <a:pt x="204712" y="0"/>
                </a:moveTo>
                <a:lnTo>
                  <a:pt x="402927" y="0"/>
                </a:lnTo>
                <a:lnTo>
                  <a:pt x="402927" y="44704"/>
                </a:lnTo>
                <a:lnTo>
                  <a:pt x="607639" y="44704"/>
                </a:lnTo>
                <a:lnTo>
                  <a:pt x="607639" y="396735"/>
                </a:lnTo>
                <a:lnTo>
                  <a:pt x="480450" y="523737"/>
                </a:lnTo>
                <a:lnTo>
                  <a:pt x="0" y="523737"/>
                </a:lnTo>
                <a:lnTo>
                  <a:pt x="0" y="44704"/>
                </a:lnTo>
                <a:lnTo>
                  <a:pt x="204712" y="447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list_269150">
            <a:extLst>
              <a:ext uri="{FF2B5EF4-FFF2-40B4-BE49-F238E27FC236}">
                <a16:creationId xmlns:a16="http://schemas.microsoft.com/office/drawing/2014/main" id="{C19F65C4-F25D-4BFD-9647-38E1A912AE89}"/>
              </a:ext>
            </a:extLst>
          </p:cNvPr>
          <p:cNvSpPr>
            <a:spLocks noChangeAspect="1"/>
          </p:cNvSpPr>
          <p:nvPr/>
        </p:nvSpPr>
        <p:spPr>
          <a:xfrm>
            <a:off x="10236947" y="3140609"/>
            <a:ext cx="438352" cy="442367"/>
          </a:xfrm>
          <a:custGeom>
            <a:avLst/>
            <a:gdLst>
              <a:gd name="connsiteX0" fmla="*/ 188459 w 601217"/>
              <a:gd name="connsiteY0" fmla="*/ 539826 h 606722"/>
              <a:gd name="connsiteX1" fmla="*/ 585643 w 601217"/>
              <a:gd name="connsiteY1" fmla="*/ 539826 h 606722"/>
              <a:gd name="connsiteX2" fmla="*/ 601217 w 601217"/>
              <a:gd name="connsiteY2" fmla="*/ 555385 h 606722"/>
              <a:gd name="connsiteX3" fmla="*/ 585643 w 601217"/>
              <a:gd name="connsiteY3" fmla="*/ 570945 h 606722"/>
              <a:gd name="connsiteX4" fmla="*/ 188459 w 601217"/>
              <a:gd name="connsiteY4" fmla="*/ 570945 h 606722"/>
              <a:gd name="connsiteX5" fmla="*/ 172885 w 601217"/>
              <a:gd name="connsiteY5" fmla="*/ 555385 h 606722"/>
              <a:gd name="connsiteX6" fmla="*/ 188459 w 601217"/>
              <a:gd name="connsiteY6" fmla="*/ 539826 h 606722"/>
              <a:gd name="connsiteX7" fmla="*/ 188459 w 601217"/>
              <a:gd name="connsiteY7" fmla="*/ 462063 h 606722"/>
              <a:gd name="connsiteX8" fmla="*/ 585643 w 601217"/>
              <a:gd name="connsiteY8" fmla="*/ 462063 h 606722"/>
              <a:gd name="connsiteX9" fmla="*/ 601217 w 601217"/>
              <a:gd name="connsiteY9" fmla="*/ 477623 h 606722"/>
              <a:gd name="connsiteX10" fmla="*/ 585643 w 601217"/>
              <a:gd name="connsiteY10" fmla="*/ 493182 h 606722"/>
              <a:gd name="connsiteX11" fmla="*/ 188459 w 601217"/>
              <a:gd name="connsiteY11" fmla="*/ 493182 h 606722"/>
              <a:gd name="connsiteX12" fmla="*/ 172885 w 601217"/>
              <a:gd name="connsiteY12" fmla="*/ 477623 h 606722"/>
              <a:gd name="connsiteX13" fmla="*/ 188459 w 601217"/>
              <a:gd name="connsiteY13" fmla="*/ 462063 h 606722"/>
              <a:gd name="connsiteX14" fmla="*/ 16281 w 601217"/>
              <a:gd name="connsiteY14" fmla="*/ 435671 h 606722"/>
              <a:gd name="connsiteX15" fmla="*/ 86416 w 601217"/>
              <a:gd name="connsiteY15" fmla="*/ 435671 h 606722"/>
              <a:gd name="connsiteX16" fmla="*/ 101191 w 601217"/>
              <a:gd name="connsiteY16" fmla="*/ 451043 h 606722"/>
              <a:gd name="connsiteX17" fmla="*/ 101191 w 601217"/>
              <a:gd name="connsiteY17" fmla="*/ 590994 h 606722"/>
              <a:gd name="connsiteX18" fmla="*/ 86416 w 601217"/>
              <a:gd name="connsiteY18" fmla="*/ 606722 h 606722"/>
              <a:gd name="connsiteX19" fmla="*/ 16281 w 601217"/>
              <a:gd name="connsiteY19" fmla="*/ 606722 h 606722"/>
              <a:gd name="connsiteX20" fmla="*/ 706 w 601217"/>
              <a:gd name="connsiteY20" fmla="*/ 591172 h 606722"/>
              <a:gd name="connsiteX21" fmla="*/ 16281 w 601217"/>
              <a:gd name="connsiteY21" fmla="*/ 575622 h 606722"/>
              <a:gd name="connsiteX22" fmla="*/ 70040 w 601217"/>
              <a:gd name="connsiteY22" fmla="*/ 575622 h 606722"/>
              <a:gd name="connsiteX23" fmla="*/ 70040 w 601217"/>
              <a:gd name="connsiteY23" fmla="*/ 536702 h 606722"/>
              <a:gd name="connsiteX24" fmla="*/ 16281 w 601217"/>
              <a:gd name="connsiteY24" fmla="*/ 536702 h 606722"/>
              <a:gd name="connsiteX25" fmla="*/ 706 w 601217"/>
              <a:gd name="connsiteY25" fmla="*/ 521152 h 606722"/>
              <a:gd name="connsiteX26" fmla="*/ 16281 w 601217"/>
              <a:gd name="connsiteY26" fmla="*/ 505602 h 606722"/>
              <a:gd name="connsiteX27" fmla="*/ 70040 w 601217"/>
              <a:gd name="connsiteY27" fmla="*/ 505602 h 606722"/>
              <a:gd name="connsiteX28" fmla="*/ 70040 w 601217"/>
              <a:gd name="connsiteY28" fmla="*/ 466771 h 606722"/>
              <a:gd name="connsiteX29" fmla="*/ 16281 w 601217"/>
              <a:gd name="connsiteY29" fmla="*/ 466771 h 606722"/>
              <a:gd name="connsiteX30" fmla="*/ 706 w 601217"/>
              <a:gd name="connsiteY30" fmla="*/ 451221 h 606722"/>
              <a:gd name="connsiteX31" fmla="*/ 16281 w 601217"/>
              <a:gd name="connsiteY31" fmla="*/ 435671 h 606722"/>
              <a:gd name="connsiteX32" fmla="*/ 188459 w 601217"/>
              <a:gd name="connsiteY32" fmla="*/ 322061 h 606722"/>
              <a:gd name="connsiteX33" fmla="*/ 585643 w 601217"/>
              <a:gd name="connsiteY33" fmla="*/ 322061 h 606722"/>
              <a:gd name="connsiteX34" fmla="*/ 601217 w 601217"/>
              <a:gd name="connsiteY34" fmla="*/ 337621 h 606722"/>
              <a:gd name="connsiteX35" fmla="*/ 585643 w 601217"/>
              <a:gd name="connsiteY35" fmla="*/ 353180 h 606722"/>
              <a:gd name="connsiteX36" fmla="*/ 188459 w 601217"/>
              <a:gd name="connsiteY36" fmla="*/ 353180 h 606722"/>
              <a:gd name="connsiteX37" fmla="*/ 172885 w 601217"/>
              <a:gd name="connsiteY37" fmla="*/ 337621 h 606722"/>
              <a:gd name="connsiteX38" fmla="*/ 188459 w 601217"/>
              <a:gd name="connsiteY38" fmla="*/ 322061 h 606722"/>
              <a:gd name="connsiteX39" fmla="*/ 188459 w 601217"/>
              <a:gd name="connsiteY39" fmla="*/ 252130 h 606722"/>
              <a:gd name="connsiteX40" fmla="*/ 585643 w 601217"/>
              <a:gd name="connsiteY40" fmla="*/ 252130 h 606722"/>
              <a:gd name="connsiteX41" fmla="*/ 601217 w 601217"/>
              <a:gd name="connsiteY41" fmla="*/ 267689 h 606722"/>
              <a:gd name="connsiteX42" fmla="*/ 585643 w 601217"/>
              <a:gd name="connsiteY42" fmla="*/ 283249 h 606722"/>
              <a:gd name="connsiteX43" fmla="*/ 188459 w 601217"/>
              <a:gd name="connsiteY43" fmla="*/ 283249 h 606722"/>
              <a:gd name="connsiteX44" fmla="*/ 172885 w 601217"/>
              <a:gd name="connsiteY44" fmla="*/ 267689 h 606722"/>
              <a:gd name="connsiteX45" fmla="*/ 188459 w 601217"/>
              <a:gd name="connsiteY45" fmla="*/ 252130 h 606722"/>
              <a:gd name="connsiteX46" fmla="*/ 16294 w 601217"/>
              <a:gd name="connsiteY46" fmla="*/ 217906 h 606722"/>
              <a:gd name="connsiteX47" fmla="*/ 86456 w 601217"/>
              <a:gd name="connsiteY47" fmla="*/ 217906 h 606722"/>
              <a:gd name="connsiteX48" fmla="*/ 101236 w 601217"/>
              <a:gd name="connsiteY48" fmla="*/ 233285 h 606722"/>
              <a:gd name="connsiteX49" fmla="*/ 101236 w 601217"/>
              <a:gd name="connsiteY49" fmla="*/ 303333 h 606722"/>
              <a:gd name="connsiteX50" fmla="*/ 86456 w 601217"/>
              <a:gd name="connsiteY50" fmla="*/ 318979 h 606722"/>
              <a:gd name="connsiteX51" fmla="*/ 31163 w 601217"/>
              <a:gd name="connsiteY51" fmla="*/ 318979 h 606722"/>
              <a:gd name="connsiteX52" fmla="*/ 31163 w 601217"/>
              <a:gd name="connsiteY52" fmla="*/ 357914 h 606722"/>
              <a:gd name="connsiteX53" fmla="*/ 86456 w 601217"/>
              <a:gd name="connsiteY53" fmla="*/ 357914 h 606722"/>
              <a:gd name="connsiteX54" fmla="*/ 102038 w 601217"/>
              <a:gd name="connsiteY54" fmla="*/ 373471 h 606722"/>
              <a:gd name="connsiteX55" fmla="*/ 86456 w 601217"/>
              <a:gd name="connsiteY55" fmla="*/ 389027 h 606722"/>
              <a:gd name="connsiteX56" fmla="*/ 16294 w 601217"/>
              <a:gd name="connsiteY56" fmla="*/ 389027 h 606722"/>
              <a:gd name="connsiteX57" fmla="*/ 0 w 601217"/>
              <a:gd name="connsiteY57" fmla="*/ 373293 h 606722"/>
              <a:gd name="connsiteX58" fmla="*/ 0 w 601217"/>
              <a:gd name="connsiteY58" fmla="*/ 303333 h 606722"/>
              <a:gd name="connsiteX59" fmla="*/ 16294 w 601217"/>
              <a:gd name="connsiteY59" fmla="*/ 287866 h 606722"/>
              <a:gd name="connsiteX60" fmla="*/ 70073 w 601217"/>
              <a:gd name="connsiteY60" fmla="*/ 287866 h 606722"/>
              <a:gd name="connsiteX61" fmla="*/ 70073 w 601217"/>
              <a:gd name="connsiteY61" fmla="*/ 249019 h 606722"/>
              <a:gd name="connsiteX62" fmla="*/ 16294 w 601217"/>
              <a:gd name="connsiteY62" fmla="*/ 249019 h 606722"/>
              <a:gd name="connsiteX63" fmla="*/ 712 w 601217"/>
              <a:gd name="connsiteY63" fmla="*/ 233462 h 606722"/>
              <a:gd name="connsiteX64" fmla="*/ 16294 w 601217"/>
              <a:gd name="connsiteY64" fmla="*/ 217906 h 606722"/>
              <a:gd name="connsiteX65" fmla="*/ 188459 w 601217"/>
              <a:gd name="connsiteY65" fmla="*/ 104366 h 606722"/>
              <a:gd name="connsiteX66" fmla="*/ 585643 w 601217"/>
              <a:gd name="connsiteY66" fmla="*/ 104366 h 606722"/>
              <a:gd name="connsiteX67" fmla="*/ 601217 w 601217"/>
              <a:gd name="connsiteY67" fmla="*/ 119891 h 606722"/>
              <a:gd name="connsiteX68" fmla="*/ 585643 w 601217"/>
              <a:gd name="connsiteY68" fmla="*/ 135415 h 606722"/>
              <a:gd name="connsiteX69" fmla="*/ 188459 w 601217"/>
              <a:gd name="connsiteY69" fmla="*/ 135415 h 606722"/>
              <a:gd name="connsiteX70" fmla="*/ 172885 w 601217"/>
              <a:gd name="connsiteY70" fmla="*/ 119891 h 606722"/>
              <a:gd name="connsiteX71" fmla="*/ 188459 w 601217"/>
              <a:gd name="connsiteY71" fmla="*/ 104366 h 606722"/>
              <a:gd name="connsiteX72" fmla="*/ 188459 w 601217"/>
              <a:gd name="connsiteY72" fmla="*/ 34295 h 606722"/>
              <a:gd name="connsiteX73" fmla="*/ 585643 w 601217"/>
              <a:gd name="connsiteY73" fmla="*/ 34295 h 606722"/>
              <a:gd name="connsiteX74" fmla="*/ 601217 w 601217"/>
              <a:gd name="connsiteY74" fmla="*/ 49855 h 606722"/>
              <a:gd name="connsiteX75" fmla="*/ 585643 w 601217"/>
              <a:gd name="connsiteY75" fmla="*/ 65414 h 606722"/>
              <a:gd name="connsiteX76" fmla="*/ 188459 w 601217"/>
              <a:gd name="connsiteY76" fmla="*/ 65414 h 606722"/>
              <a:gd name="connsiteX77" fmla="*/ 172885 w 601217"/>
              <a:gd name="connsiteY77" fmla="*/ 49855 h 606722"/>
              <a:gd name="connsiteX78" fmla="*/ 188459 w 601217"/>
              <a:gd name="connsiteY78" fmla="*/ 34295 h 606722"/>
              <a:gd name="connsiteX79" fmla="*/ 51372 w 601217"/>
              <a:gd name="connsiteY79" fmla="*/ 0 h 606722"/>
              <a:gd name="connsiteX80" fmla="*/ 66967 w 601217"/>
              <a:gd name="connsiteY80" fmla="*/ 15550 h 606722"/>
              <a:gd name="connsiteX81" fmla="*/ 66967 w 601217"/>
              <a:gd name="connsiteY81" fmla="*/ 155501 h 606722"/>
              <a:gd name="connsiteX82" fmla="*/ 51372 w 601217"/>
              <a:gd name="connsiteY82" fmla="*/ 171051 h 606722"/>
              <a:gd name="connsiteX83" fmla="*/ 35777 w 601217"/>
              <a:gd name="connsiteY83" fmla="*/ 155501 h 606722"/>
              <a:gd name="connsiteX84" fmla="*/ 35777 w 601217"/>
              <a:gd name="connsiteY84" fmla="*/ 15550 h 606722"/>
              <a:gd name="connsiteX85" fmla="*/ 51372 w 601217"/>
              <a:gd name="connsiteY8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1217" h="606722">
                <a:moveTo>
                  <a:pt x="188459" y="539826"/>
                </a:moveTo>
                <a:lnTo>
                  <a:pt x="585643" y="539826"/>
                </a:lnTo>
                <a:cubicBezTo>
                  <a:pt x="594276" y="539826"/>
                  <a:pt x="601217" y="546761"/>
                  <a:pt x="601217" y="555385"/>
                </a:cubicBezTo>
                <a:cubicBezTo>
                  <a:pt x="601217" y="564010"/>
                  <a:pt x="594276" y="570945"/>
                  <a:pt x="585643" y="570945"/>
                </a:cubicBezTo>
                <a:lnTo>
                  <a:pt x="188459" y="570945"/>
                </a:lnTo>
                <a:cubicBezTo>
                  <a:pt x="179916" y="570945"/>
                  <a:pt x="172885" y="564010"/>
                  <a:pt x="172885" y="555385"/>
                </a:cubicBezTo>
                <a:cubicBezTo>
                  <a:pt x="172885" y="546761"/>
                  <a:pt x="179916" y="539826"/>
                  <a:pt x="188459" y="539826"/>
                </a:cubicBezTo>
                <a:close/>
                <a:moveTo>
                  <a:pt x="188459" y="462063"/>
                </a:moveTo>
                <a:lnTo>
                  <a:pt x="585643" y="462063"/>
                </a:lnTo>
                <a:cubicBezTo>
                  <a:pt x="594276" y="462063"/>
                  <a:pt x="601217" y="468998"/>
                  <a:pt x="601217" y="477623"/>
                </a:cubicBezTo>
                <a:cubicBezTo>
                  <a:pt x="601217" y="486247"/>
                  <a:pt x="594276" y="493182"/>
                  <a:pt x="585643" y="493182"/>
                </a:cubicBezTo>
                <a:lnTo>
                  <a:pt x="188459" y="493182"/>
                </a:lnTo>
                <a:cubicBezTo>
                  <a:pt x="179916" y="493182"/>
                  <a:pt x="172885" y="486247"/>
                  <a:pt x="172885" y="477623"/>
                </a:cubicBezTo>
                <a:cubicBezTo>
                  <a:pt x="172885" y="468998"/>
                  <a:pt x="179916" y="462063"/>
                  <a:pt x="188459" y="462063"/>
                </a:cubicBezTo>
                <a:close/>
                <a:moveTo>
                  <a:pt x="16281" y="435671"/>
                </a:moveTo>
                <a:lnTo>
                  <a:pt x="86416" y="435671"/>
                </a:lnTo>
                <a:cubicBezTo>
                  <a:pt x="95050" y="435671"/>
                  <a:pt x="101191" y="442513"/>
                  <a:pt x="101191" y="451043"/>
                </a:cubicBezTo>
                <a:lnTo>
                  <a:pt x="101191" y="590994"/>
                </a:lnTo>
                <a:cubicBezTo>
                  <a:pt x="101191" y="599613"/>
                  <a:pt x="95050" y="606722"/>
                  <a:pt x="86416" y="606722"/>
                </a:cubicBezTo>
                <a:lnTo>
                  <a:pt x="16281" y="606722"/>
                </a:lnTo>
                <a:cubicBezTo>
                  <a:pt x="7737" y="606722"/>
                  <a:pt x="706" y="599702"/>
                  <a:pt x="706" y="591172"/>
                </a:cubicBezTo>
                <a:cubicBezTo>
                  <a:pt x="706" y="582553"/>
                  <a:pt x="7737" y="575622"/>
                  <a:pt x="16281" y="575622"/>
                </a:cubicBezTo>
                <a:lnTo>
                  <a:pt x="70040" y="575622"/>
                </a:lnTo>
                <a:lnTo>
                  <a:pt x="70040" y="536702"/>
                </a:lnTo>
                <a:lnTo>
                  <a:pt x="16281" y="536702"/>
                </a:lnTo>
                <a:cubicBezTo>
                  <a:pt x="7737" y="536702"/>
                  <a:pt x="706" y="529771"/>
                  <a:pt x="706" y="521152"/>
                </a:cubicBezTo>
                <a:cubicBezTo>
                  <a:pt x="706" y="512533"/>
                  <a:pt x="7737" y="505602"/>
                  <a:pt x="16281" y="505602"/>
                </a:cubicBezTo>
                <a:lnTo>
                  <a:pt x="70040" y="505602"/>
                </a:lnTo>
                <a:lnTo>
                  <a:pt x="70040" y="466771"/>
                </a:lnTo>
                <a:lnTo>
                  <a:pt x="16281" y="466771"/>
                </a:lnTo>
                <a:cubicBezTo>
                  <a:pt x="7737" y="466771"/>
                  <a:pt x="706" y="459751"/>
                  <a:pt x="706" y="451221"/>
                </a:cubicBezTo>
                <a:cubicBezTo>
                  <a:pt x="706" y="442602"/>
                  <a:pt x="7737" y="435671"/>
                  <a:pt x="16281" y="435671"/>
                </a:cubicBezTo>
                <a:close/>
                <a:moveTo>
                  <a:pt x="188459" y="322061"/>
                </a:moveTo>
                <a:lnTo>
                  <a:pt x="585643" y="322061"/>
                </a:lnTo>
                <a:cubicBezTo>
                  <a:pt x="594276" y="322061"/>
                  <a:pt x="601217" y="328996"/>
                  <a:pt x="601217" y="337621"/>
                </a:cubicBezTo>
                <a:cubicBezTo>
                  <a:pt x="601217" y="346245"/>
                  <a:pt x="594276" y="353180"/>
                  <a:pt x="585643" y="353180"/>
                </a:cubicBezTo>
                <a:lnTo>
                  <a:pt x="188459" y="353180"/>
                </a:lnTo>
                <a:cubicBezTo>
                  <a:pt x="179916" y="353180"/>
                  <a:pt x="172885" y="346245"/>
                  <a:pt x="172885" y="337621"/>
                </a:cubicBezTo>
                <a:cubicBezTo>
                  <a:pt x="172885" y="328996"/>
                  <a:pt x="179916" y="322061"/>
                  <a:pt x="188459" y="322061"/>
                </a:cubicBezTo>
                <a:close/>
                <a:moveTo>
                  <a:pt x="188459" y="252130"/>
                </a:moveTo>
                <a:lnTo>
                  <a:pt x="585643" y="252130"/>
                </a:lnTo>
                <a:cubicBezTo>
                  <a:pt x="594276" y="252130"/>
                  <a:pt x="601217" y="259065"/>
                  <a:pt x="601217" y="267689"/>
                </a:cubicBezTo>
                <a:cubicBezTo>
                  <a:pt x="601217" y="276225"/>
                  <a:pt x="594276" y="283249"/>
                  <a:pt x="585643" y="283249"/>
                </a:cubicBezTo>
                <a:lnTo>
                  <a:pt x="188459" y="283249"/>
                </a:lnTo>
                <a:cubicBezTo>
                  <a:pt x="179916" y="283249"/>
                  <a:pt x="172885" y="276225"/>
                  <a:pt x="172885" y="267689"/>
                </a:cubicBezTo>
                <a:cubicBezTo>
                  <a:pt x="172885" y="259065"/>
                  <a:pt x="179916" y="252130"/>
                  <a:pt x="188459" y="252130"/>
                </a:cubicBezTo>
                <a:close/>
                <a:moveTo>
                  <a:pt x="16294" y="217906"/>
                </a:moveTo>
                <a:lnTo>
                  <a:pt x="86456" y="217906"/>
                </a:lnTo>
                <a:cubicBezTo>
                  <a:pt x="95093" y="217906"/>
                  <a:pt x="101236" y="224662"/>
                  <a:pt x="101236" y="233285"/>
                </a:cubicBezTo>
                <a:lnTo>
                  <a:pt x="101236" y="303333"/>
                </a:lnTo>
                <a:cubicBezTo>
                  <a:pt x="101236" y="311867"/>
                  <a:pt x="95093" y="318979"/>
                  <a:pt x="86456" y="318979"/>
                </a:cubicBezTo>
                <a:lnTo>
                  <a:pt x="31163" y="318979"/>
                </a:lnTo>
                <a:lnTo>
                  <a:pt x="31163" y="357914"/>
                </a:lnTo>
                <a:lnTo>
                  <a:pt x="86456" y="357914"/>
                </a:lnTo>
                <a:cubicBezTo>
                  <a:pt x="95093" y="357914"/>
                  <a:pt x="102038" y="364848"/>
                  <a:pt x="102038" y="373471"/>
                </a:cubicBezTo>
                <a:cubicBezTo>
                  <a:pt x="102038" y="382004"/>
                  <a:pt x="95093" y="389027"/>
                  <a:pt x="86456" y="389027"/>
                </a:cubicBezTo>
                <a:lnTo>
                  <a:pt x="16294" y="389027"/>
                </a:lnTo>
                <a:cubicBezTo>
                  <a:pt x="7746" y="389027"/>
                  <a:pt x="0" y="381915"/>
                  <a:pt x="0" y="373293"/>
                </a:cubicBezTo>
                <a:lnTo>
                  <a:pt x="0" y="303333"/>
                </a:lnTo>
                <a:cubicBezTo>
                  <a:pt x="0" y="294710"/>
                  <a:pt x="7746" y="287866"/>
                  <a:pt x="16294" y="287866"/>
                </a:cubicBezTo>
                <a:lnTo>
                  <a:pt x="70073" y="287866"/>
                </a:lnTo>
                <a:lnTo>
                  <a:pt x="70073" y="249019"/>
                </a:lnTo>
                <a:lnTo>
                  <a:pt x="16294" y="249019"/>
                </a:lnTo>
                <a:cubicBezTo>
                  <a:pt x="7746" y="249019"/>
                  <a:pt x="712" y="241996"/>
                  <a:pt x="712" y="233462"/>
                </a:cubicBezTo>
                <a:cubicBezTo>
                  <a:pt x="712" y="224840"/>
                  <a:pt x="7746" y="217906"/>
                  <a:pt x="16294" y="217906"/>
                </a:cubicBezTo>
                <a:close/>
                <a:moveTo>
                  <a:pt x="188459" y="104366"/>
                </a:moveTo>
                <a:lnTo>
                  <a:pt x="585643" y="104366"/>
                </a:lnTo>
                <a:cubicBezTo>
                  <a:pt x="594276" y="104366"/>
                  <a:pt x="601217" y="111285"/>
                  <a:pt x="601217" y="119891"/>
                </a:cubicBezTo>
                <a:cubicBezTo>
                  <a:pt x="601217" y="128496"/>
                  <a:pt x="594276" y="135415"/>
                  <a:pt x="585643" y="135415"/>
                </a:cubicBezTo>
                <a:lnTo>
                  <a:pt x="188459" y="135415"/>
                </a:lnTo>
                <a:cubicBezTo>
                  <a:pt x="179916" y="135415"/>
                  <a:pt x="172885" y="128496"/>
                  <a:pt x="172885" y="119891"/>
                </a:cubicBezTo>
                <a:cubicBezTo>
                  <a:pt x="172885" y="111285"/>
                  <a:pt x="179916" y="104366"/>
                  <a:pt x="188459" y="104366"/>
                </a:cubicBezTo>
                <a:close/>
                <a:moveTo>
                  <a:pt x="188459" y="34295"/>
                </a:moveTo>
                <a:lnTo>
                  <a:pt x="585643" y="34295"/>
                </a:lnTo>
                <a:cubicBezTo>
                  <a:pt x="594276" y="34295"/>
                  <a:pt x="601217" y="41319"/>
                  <a:pt x="601217" y="49855"/>
                </a:cubicBezTo>
                <a:cubicBezTo>
                  <a:pt x="601217" y="58479"/>
                  <a:pt x="594276" y="65414"/>
                  <a:pt x="585643" y="65414"/>
                </a:cubicBezTo>
                <a:lnTo>
                  <a:pt x="188459" y="65414"/>
                </a:lnTo>
                <a:cubicBezTo>
                  <a:pt x="179916" y="65414"/>
                  <a:pt x="172885" y="58479"/>
                  <a:pt x="172885" y="49855"/>
                </a:cubicBezTo>
                <a:cubicBezTo>
                  <a:pt x="172885" y="41319"/>
                  <a:pt x="179916" y="34295"/>
                  <a:pt x="188459" y="34295"/>
                </a:cubicBezTo>
                <a:close/>
                <a:moveTo>
                  <a:pt x="51372" y="0"/>
                </a:moveTo>
                <a:cubicBezTo>
                  <a:pt x="60016" y="0"/>
                  <a:pt x="66967" y="6931"/>
                  <a:pt x="66967" y="15550"/>
                </a:cubicBezTo>
                <a:lnTo>
                  <a:pt x="66967" y="155501"/>
                </a:lnTo>
                <a:cubicBezTo>
                  <a:pt x="66967" y="164120"/>
                  <a:pt x="60016" y="171051"/>
                  <a:pt x="51372" y="171051"/>
                </a:cubicBezTo>
                <a:cubicBezTo>
                  <a:pt x="42817" y="171051"/>
                  <a:pt x="35777" y="164120"/>
                  <a:pt x="35777" y="155501"/>
                </a:cubicBezTo>
                <a:lnTo>
                  <a:pt x="35777" y="15550"/>
                </a:lnTo>
                <a:cubicBezTo>
                  <a:pt x="35777" y="6931"/>
                  <a:pt x="42817" y="0"/>
                  <a:pt x="513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92168A6-A432-4B5F-90F7-28A4B69B108A}"/>
              </a:ext>
            </a:extLst>
          </p:cNvPr>
          <p:cNvSpPr/>
          <p:nvPr/>
        </p:nvSpPr>
        <p:spPr>
          <a:xfrm>
            <a:off x="673101" y="3433482"/>
            <a:ext cx="3724088" cy="264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点击输入标题点击输入相关标题。点击输入标题。点击输入标题。点击输入标题。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点击输入标题点击输入相关标题。点击输入标题。点击输入标题。点击输入标题。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点击输入标题点击输入相关标题。点击输入标题。点击输入标题。点击输入标题。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77534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35" grpId="0" animBg="1"/>
      <p:bldP spid="36" grpId="0" animBg="1"/>
      <p:bldP spid="37" grpId="0" animBg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323" y="-16042"/>
            <a:ext cx="5197040" cy="6144753"/>
            <a:chOff x="6090990" y="303272"/>
            <a:chExt cx="5197040" cy="6144753"/>
          </a:xfrm>
        </p:grpSpPr>
        <p:sp>
          <p:nvSpPr>
            <p:cNvPr id="4" name="Freeform 171">
              <a:extLst>
                <a:ext uri="{FF2B5EF4-FFF2-40B4-BE49-F238E27FC236}">
                  <a16:creationId xmlns:a16="http://schemas.microsoft.com/office/drawing/2014/main" id="{59F53E83-1A23-4529-B767-8D9D38BC8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270" y="303272"/>
              <a:ext cx="4393760" cy="2197782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72">
              <a:extLst>
                <a:ext uri="{FF2B5EF4-FFF2-40B4-BE49-F238E27FC236}">
                  <a16:creationId xmlns:a16="http://schemas.microsoft.com/office/drawing/2014/main" id="{A4254FAF-6C2F-4066-A09B-25459D542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990" y="307873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8698" y="3258629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8779" y="1455984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solidFill>
              <a:srgbClr val="A8CBF7"/>
            </a:solidFill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62">
              <a:extLst>
                <a:ext uri="{FF2B5EF4-FFF2-40B4-BE49-F238E27FC236}">
                  <a16:creationId xmlns:a16="http://schemas.microsoft.com/office/drawing/2014/main" id="{1AA77DE7-8C10-41F4-9F18-748D55A7C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885" y="5260402"/>
              <a:ext cx="1006475" cy="1003300"/>
            </a:xfrm>
            <a:custGeom>
              <a:avLst/>
              <a:gdLst>
                <a:gd name="T0" fmla="*/ 634 w 634"/>
                <a:gd name="T1" fmla="*/ 316 h 632"/>
                <a:gd name="T2" fmla="*/ 317 w 634"/>
                <a:gd name="T3" fmla="*/ 632 h 632"/>
                <a:gd name="T4" fmla="*/ 0 w 634"/>
                <a:gd name="T5" fmla="*/ 316 h 632"/>
                <a:gd name="T6" fmla="*/ 317 w 634"/>
                <a:gd name="T7" fmla="*/ 0 h 632"/>
                <a:gd name="T8" fmla="*/ 634 w 634"/>
                <a:gd name="T9" fmla="*/ 316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632">
                  <a:moveTo>
                    <a:pt x="634" y="316"/>
                  </a:moveTo>
                  <a:lnTo>
                    <a:pt x="317" y="632"/>
                  </a:lnTo>
                  <a:lnTo>
                    <a:pt x="0" y="316"/>
                  </a:lnTo>
                  <a:lnTo>
                    <a:pt x="317" y="0"/>
                  </a:lnTo>
                  <a:lnTo>
                    <a:pt x="634" y="316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77">
              <a:extLst>
                <a:ext uri="{FF2B5EF4-FFF2-40B4-BE49-F238E27FC236}">
                  <a16:creationId xmlns:a16="http://schemas.microsoft.com/office/drawing/2014/main" id="{1CC90BEC-C0FB-48DC-BD71-14B1E27ABD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57258" y="2198062"/>
              <a:ext cx="3854061" cy="3846837"/>
            </a:xfrm>
            <a:custGeom>
              <a:avLst/>
              <a:gdLst>
                <a:gd name="T0" fmla="*/ 1066 w 2134"/>
                <a:gd name="T1" fmla="*/ 2130 h 2130"/>
                <a:gd name="T2" fmla="*/ 0 w 2134"/>
                <a:gd name="T3" fmla="*/ 1066 h 2130"/>
                <a:gd name="T4" fmla="*/ 1066 w 2134"/>
                <a:gd name="T5" fmla="*/ 0 h 2130"/>
                <a:gd name="T6" fmla="*/ 2134 w 2134"/>
                <a:gd name="T7" fmla="*/ 1066 h 2130"/>
                <a:gd name="T8" fmla="*/ 1066 w 2134"/>
                <a:gd name="T9" fmla="*/ 2130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4" h="2130">
                  <a:moveTo>
                    <a:pt x="1066" y="2130"/>
                  </a:moveTo>
                  <a:lnTo>
                    <a:pt x="0" y="1066"/>
                  </a:lnTo>
                  <a:lnTo>
                    <a:pt x="1066" y="0"/>
                  </a:lnTo>
                  <a:lnTo>
                    <a:pt x="2134" y="1066"/>
                  </a:lnTo>
                  <a:lnTo>
                    <a:pt x="1066" y="2130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79">
              <a:extLst>
                <a:ext uri="{FF2B5EF4-FFF2-40B4-BE49-F238E27FC236}">
                  <a16:creationId xmlns:a16="http://schemas.microsoft.com/office/drawing/2014/main" id="{6203B3B9-7A06-4E65-BCD5-E5A48C808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972" y="4468239"/>
              <a:ext cx="614363" cy="614363"/>
            </a:xfrm>
            <a:custGeom>
              <a:avLst/>
              <a:gdLst>
                <a:gd name="T0" fmla="*/ 194 w 387"/>
                <a:gd name="T1" fmla="*/ 387 h 387"/>
                <a:gd name="T2" fmla="*/ 0 w 387"/>
                <a:gd name="T3" fmla="*/ 193 h 387"/>
                <a:gd name="T4" fmla="*/ 194 w 387"/>
                <a:gd name="T5" fmla="*/ 0 h 387"/>
                <a:gd name="T6" fmla="*/ 387 w 387"/>
                <a:gd name="T7" fmla="*/ 193 h 387"/>
                <a:gd name="T8" fmla="*/ 194 w 387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387">
                  <a:moveTo>
                    <a:pt x="194" y="387"/>
                  </a:moveTo>
                  <a:lnTo>
                    <a:pt x="0" y="193"/>
                  </a:lnTo>
                  <a:lnTo>
                    <a:pt x="194" y="0"/>
                  </a:lnTo>
                  <a:lnTo>
                    <a:pt x="387" y="193"/>
                  </a:lnTo>
                  <a:lnTo>
                    <a:pt x="194" y="387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78">
              <a:extLst>
                <a:ext uri="{FF2B5EF4-FFF2-40B4-BE49-F238E27FC236}">
                  <a16:creationId xmlns:a16="http://schemas.microsoft.com/office/drawing/2014/main" id="{6DE3E620-A4CB-45DA-A128-42D01E561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7810" y="5886291"/>
              <a:ext cx="562776" cy="561734"/>
            </a:xfrm>
            <a:custGeom>
              <a:avLst/>
              <a:gdLst>
                <a:gd name="T0" fmla="*/ 269 w 540"/>
                <a:gd name="T1" fmla="*/ 539 h 539"/>
                <a:gd name="T2" fmla="*/ 0 w 540"/>
                <a:gd name="T3" fmla="*/ 269 h 539"/>
                <a:gd name="T4" fmla="*/ 269 w 540"/>
                <a:gd name="T5" fmla="*/ 0 h 539"/>
                <a:gd name="T6" fmla="*/ 540 w 540"/>
                <a:gd name="T7" fmla="*/ 269 h 539"/>
                <a:gd name="T8" fmla="*/ 269 w 540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539">
                  <a:moveTo>
                    <a:pt x="269" y="539"/>
                  </a:moveTo>
                  <a:lnTo>
                    <a:pt x="0" y="269"/>
                  </a:lnTo>
                  <a:lnTo>
                    <a:pt x="269" y="0"/>
                  </a:lnTo>
                  <a:lnTo>
                    <a:pt x="540" y="269"/>
                  </a:lnTo>
                  <a:lnTo>
                    <a:pt x="269" y="53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93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92994" y="2669023"/>
            <a:ext cx="205697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38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8446" y="2246014"/>
            <a:ext cx="2105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PART ONE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7247" y="3034443"/>
            <a:ext cx="583659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6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353731" y="4202406"/>
            <a:ext cx="3382571" cy="0"/>
          </a:xfrm>
          <a:prstGeom prst="line">
            <a:avLst/>
          </a:prstGeom>
          <a:ln>
            <a:solidFill>
              <a:srgbClr val="17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60160" y="4435305"/>
            <a:ext cx="5118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Enter a text description related to the title here Enter a text description related to the title 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0411230" y="6088606"/>
            <a:ext cx="1139919" cy="1137215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1515606" y="6026938"/>
            <a:ext cx="731023" cy="729289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solidFill>
            <a:srgbClr val="A8CBF7"/>
          </a:solidFill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3FF8BE7-C3B4-4142-8F29-F53248796515}"/>
              </a:ext>
            </a:extLst>
          </p:cNvPr>
          <p:cNvSpPr txBox="1"/>
          <p:nvPr/>
        </p:nvSpPr>
        <p:spPr>
          <a:xfrm>
            <a:off x="10027161" y="350394"/>
            <a:ext cx="1721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YOUR LOGO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FEFECE7-6D03-4AA9-AC3C-5C469A7F0570}"/>
              </a:ext>
            </a:extLst>
          </p:cNvPr>
          <p:cNvSpPr/>
          <p:nvPr/>
        </p:nvSpPr>
        <p:spPr>
          <a:xfrm>
            <a:off x="9488060" y="337956"/>
            <a:ext cx="460800" cy="461665"/>
          </a:xfrm>
          <a:prstGeom prst="ellipse">
            <a:avLst/>
          </a:prstGeom>
          <a:solidFill>
            <a:srgbClr val="A8C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燕尾形 12">
            <a:extLst>
              <a:ext uri="{FF2B5EF4-FFF2-40B4-BE49-F238E27FC236}">
                <a16:creationId xmlns:a16="http://schemas.microsoft.com/office/drawing/2014/main" id="{0B20B0CE-E805-414E-AE3F-0C8CA13C0472}"/>
              </a:ext>
            </a:extLst>
          </p:cNvPr>
          <p:cNvSpPr/>
          <p:nvPr/>
        </p:nvSpPr>
        <p:spPr>
          <a:xfrm>
            <a:off x="9610058" y="470317"/>
            <a:ext cx="226219" cy="223838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564368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 animBg="1"/>
      <p:bldP spid="20" grpId="0" animBg="1"/>
      <p:bldP spid="23" grpId="0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20">
            <a:extLst>
              <a:ext uri="{FF2B5EF4-FFF2-40B4-BE49-F238E27FC236}">
                <a16:creationId xmlns:a16="http://schemas.microsoft.com/office/drawing/2014/main" id="{869845F4-B364-4668-9980-825CCCB1375F}"/>
              </a:ext>
            </a:extLst>
          </p:cNvPr>
          <p:cNvGrpSpPr/>
          <p:nvPr/>
        </p:nvGrpSpPr>
        <p:grpSpPr bwMode="auto">
          <a:xfrm>
            <a:off x="8556201" y="3991226"/>
            <a:ext cx="1404937" cy="1562100"/>
            <a:chOff x="5478788" y="4154227"/>
            <a:chExt cx="1238666" cy="1378653"/>
          </a:xfrm>
        </p:grpSpPr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E26E1D27-F2C9-4DBD-A486-081B8B83A025}"/>
                </a:ext>
              </a:extLst>
            </p:cNvPr>
            <p:cNvSpPr/>
            <p:nvPr/>
          </p:nvSpPr>
          <p:spPr bwMode="auto">
            <a:xfrm>
              <a:off x="5478788" y="4154227"/>
              <a:ext cx="1238666" cy="917701"/>
            </a:xfrm>
            <a:custGeom>
              <a:avLst/>
              <a:gdLst>
                <a:gd name="T0" fmla="*/ 257 w 310"/>
                <a:gd name="T1" fmla="*/ 225 h 230"/>
                <a:gd name="T2" fmla="*/ 185 w 310"/>
                <a:gd name="T3" fmla="*/ 171 h 230"/>
                <a:gd name="T4" fmla="*/ 155 w 310"/>
                <a:gd name="T5" fmla="*/ 137 h 230"/>
                <a:gd name="T6" fmla="*/ 124 w 310"/>
                <a:gd name="T7" fmla="*/ 172 h 230"/>
                <a:gd name="T8" fmla="*/ 77 w 310"/>
                <a:gd name="T9" fmla="*/ 225 h 230"/>
                <a:gd name="T10" fmla="*/ 13 w 310"/>
                <a:gd name="T11" fmla="*/ 195 h 230"/>
                <a:gd name="T12" fmla="*/ 23 w 310"/>
                <a:gd name="T13" fmla="*/ 125 h 230"/>
                <a:gd name="T14" fmla="*/ 131 w 310"/>
                <a:gd name="T15" fmla="*/ 16 h 230"/>
                <a:gd name="T16" fmla="*/ 179 w 310"/>
                <a:gd name="T17" fmla="*/ 15 h 230"/>
                <a:gd name="T18" fmla="*/ 289 w 310"/>
                <a:gd name="T19" fmla="*/ 125 h 230"/>
                <a:gd name="T20" fmla="*/ 300 w 310"/>
                <a:gd name="T21" fmla="*/ 190 h 230"/>
                <a:gd name="T22" fmla="*/ 257 w 310"/>
                <a:gd name="T23" fmla="*/ 22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0" h="230">
                  <a:moveTo>
                    <a:pt x="257" y="225"/>
                  </a:moveTo>
                  <a:cubicBezTo>
                    <a:pt x="214" y="226"/>
                    <a:pt x="191" y="204"/>
                    <a:pt x="185" y="171"/>
                  </a:cubicBezTo>
                  <a:cubicBezTo>
                    <a:pt x="181" y="146"/>
                    <a:pt x="173" y="137"/>
                    <a:pt x="155" y="137"/>
                  </a:cubicBezTo>
                  <a:cubicBezTo>
                    <a:pt x="137" y="137"/>
                    <a:pt x="128" y="148"/>
                    <a:pt x="124" y="172"/>
                  </a:cubicBezTo>
                  <a:cubicBezTo>
                    <a:pt x="121" y="200"/>
                    <a:pt x="102" y="220"/>
                    <a:pt x="77" y="225"/>
                  </a:cubicBezTo>
                  <a:cubicBezTo>
                    <a:pt x="51" y="230"/>
                    <a:pt x="25" y="217"/>
                    <a:pt x="13" y="195"/>
                  </a:cubicBezTo>
                  <a:cubicBezTo>
                    <a:pt x="0" y="171"/>
                    <a:pt x="3" y="145"/>
                    <a:pt x="23" y="125"/>
                  </a:cubicBezTo>
                  <a:cubicBezTo>
                    <a:pt x="58" y="88"/>
                    <a:pt x="95" y="52"/>
                    <a:pt x="131" y="16"/>
                  </a:cubicBezTo>
                  <a:cubicBezTo>
                    <a:pt x="147" y="0"/>
                    <a:pt x="163" y="0"/>
                    <a:pt x="179" y="15"/>
                  </a:cubicBezTo>
                  <a:cubicBezTo>
                    <a:pt x="216" y="51"/>
                    <a:pt x="252" y="88"/>
                    <a:pt x="289" y="125"/>
                  </a:cubicBezTo>
                  <a:cubicBezTo>
                    <a:pt x="306" y="144"/>
                    <a:pt x="310" y="167"/>
                    <a:pt x="300" y="190"/>
                  </a:cubicBezTo>
                  <a:cubicBezTo>
                    <a:pt x="290" y="213"/>
                    <a:pt x="271" y="225"/>
                    <a:pt x="257" y="225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1068874B-F705-4717-84A9-33FBA7740F9B}"/>
                </a:ext>
              </a:extLst>
            </p:cNvPr>
            <p:cNvSpPr/>
            <p:nvPr/>
          </p:nvSpPr>
          <p:spPr bwMode="auto">
            <a:xfrm>
              <a:off x="5862285" y="5057918"/>
              <a:ext cx="480070" cy="474962"/>
            </a:xfrm>
            <a:custGeom>
              <a:avLst/>
              <a:gdLst>
                <a:gd name="T0" fmla="*/ 0 w 120"/>
                <a:gd name="T1" fmla="*/ 60 h 119"/>
                <a:gd name="T2" fmla="*/ 60 w 120"/>
                <a:gd name="T3" fmla="*/ 0 h 119"/>
                <a:gd name="T4" fmla="*/ 119 w 120"/>
                <a:gd name="T5" fmla="*/ 61 h 119"/>
                <a:gd name="T6" fmla="*/ 59 w 120"/>
                <a:gd name="T7" fmla="*/ 119 h 119"/>
                <a:gd name="T8" fmla="*/ 0 w 120"/>
                <a:gd name="T9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19">
                  <a:moveTo>
                    <a:pt x="0" y="60"/>
                  </a:moveTo>
                  <a:cubicBezTo>
                    <a:pt x="1" y="26"/>
                    <a:pt x="27" y="0"/>
                    <a:pt x="60" y="0"/>
                  </a:cubicBezTo>
                  <a:cubicBezTo>
                    <a:pt x="92" y="1"/>
                    <a:pt x="120" y="29"/>
                    <a:pt x="119" y="61"/>
                  </a:cubicBezTo>
                  <a:cubicBezTo>
                    <a:pt x="118" y="93"/>
                    <a:pt x="91" y="119"/>
                    <a:pt x="59" y="119"/>
                  </a:cubicBezTo>
                  <a:cubicBezTo>
                    <a:pt x="26" y="119"/>
                    <a:pt x="0" y="94"/>
                    <a:pt x="0" y="60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21">
            <a:extLst>
              <a:ext uri="{FF2B5EF4-FFF2-40B4-BE49-F238E27FC236}">
                <a16:creationId xmlns:a16="http://schemas.microsoft.com/office/drawing/2014/main" id="{67D0637F-1C10-458C-A7DA-6EBCF2FAB08B}"/>
              </a:ext>
            </a:extLst>
          </p:cNvPr>
          <p:cNvGrpSpPr/>
          <p:nvPr/>
        </p:nvGrpSpPr>
        <p:grpSpPr bwMode="auto">
          <a:xfrm>
            <a:off x="7497335" y="3200654"/>
            <a:ext cx="1566862" cy="1379539"/>
            <a:chOff x="4543425" y="3456418"/>
            <a:chExt cx="1382895" cy="1217456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1A45492-0695-4A3D-975D-A645D8C87078}"/>
                </a:ext>
              </a:extLst>
            </p:cNvPr>
            <p:cNvSpPr/>
            <p:nvPr/>
          </p:nvSpPr>
          <p:spPr bwMode="auto">
            <a:xfrm>
              <a:off x="5009995" y="3456418"/>
              <a:ext cx="916325" cy="1217456"/>
            </a:xfrm>
            <a:custGeom>
              <a:avLst/>
              <a:gdLst>
                <a:gd name="T0" fmla="*/ 59 w 229"/>
                <a:gd name="T1" fmla="*/ 305 h 305"/>
                <a:gd name="T2" fmla="*/ 4 w 229"/>
                <a:gd name="T3" fmla="*/ 252 h 305"/>
                <a:gd name="T4" fmla="*/ 49 w 229"/>
                <a:gd name="T5" fmla="*/ 186 h 305"/>
                <a:gd name="T6" fmla="*/ 63 w 229"/>
                <a:gd name="T7" fmla="*/ 184 h 305"/>
                <a:gd name="T8" fmla="*/ 92 w 229"/>
                <a:gd name="T9" fmla="*/ 152 h 305"/>
                <a:gd name="T10" fmla="*/ 62 w 229"/>
                <a:gd name="T11" fmla="*/ 123 h 305"/>
                <a:gd name="T12" fmla="*/ 3 w 229"/>
                <a:gd name="T13" fmla="*/ 62 h 305"/>
                <a:gd name="T14" fmla="*/ 37 w 229"/>
                <a:gd name="T15" fmla="*/ 10 h 305"/>
                <a:gd name="T16" fmla="*/ 97 w 229"/>
                <a:gd name="T17" fmla="*/ 16 h 305"/>
                <a:gd name="T18" fmla="*/ 216 w 229"/>
                <a:gd name="T19" fmla="*/ 135 h 305"/>
                <a:gd name="T20" fmla="*/ 214 w 229"/>
                <a:gd name="T21" fmla="*/ 176 h 305"/>
                <a:gd name="T22" fmla="*/ 94 w 229"/>
                <a:gd name="T23" fmla="*/ 294 h 305"/>
                <a:gd name="T24" fmla="*/ 59 w 229"/>
                <a:gd name="T25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305">
                  <a:moveTo>
                    <a:pt x="59" y="305"/>
                  </a:moveTo>
                  <a:cubicBezTo>
                    <a:pt x="33" y="303"/>
                    <a:pt x="7" y="279"/>
                    <a:pt x="4" y="252"/>
                  </a:cubicBezTo>
                  <a:cubicBezTo>
                    <a:pt x="0" y="221"/>
                    <a:pt x="19" y="193"/>
                    <a:pt x="49" y="186"/>
                  </a:cubicBezTo>
                  <a:cubicBezTo>
                    <a:pt x="53" y="185"/>
                    <a:pt x="58" y="185"/>
                    <a:pt x="63" y="184"/>
                  </a:cubicBezTo>
                  <a:cubicBezTo>
                    <a:pt x="82" y="181"/>
                    <a:pt x="93" y="169"/>
                    <a:pt x="92" y="152"/>
                  </a:cubicBezTo>
                  <a:cubicBezTo>
                    <a:pt x="90" y="134"/>
                    <a:pt x="80" y="126"/>
                    <a:pt x="62" y="123"/>
                  </a:cubicBezTo>
                  <a:cubicBezTo>
                    <a:pt x="24" y="118"/>
                    <a:pt x="3" y="96"/>
                    <a:pt x="3" y="62"/>
                  </a:cubicBezTo>
                  <a:cubicBezTo>
                    <a:pt x="3" y="38"/>
                    <a:pt x="16" y="21"/>
                    <a:pt x="37" y="10"/>
                  </a:cubicBezTo>
                  <a:cubicBezTo>
                    <a:pt x="58" y="0"/>
                    <a:pt x="80" y="1"/>
                    <a:pt x="97" y="16"/>
                  </a:cubicBezTo>
                  <a:cubicBezTo>
                    <a:pt x="138" y="55"/>
                    <a:pt x="177" y="94"/>
                    <a:pt x="216" y="135"/>
                  </a:cubicBezTo>
                  <a:cubicBezTo>
                    <a:pt x="229" y="148"/>
                    <a:pt x="226" y="163"/>
                    <a:pt x="214" y="176"/>
                  </a:cubicBezTo>
                  <a:cubicBezTo>
                    <a:pt x="174" y="216"/>
                    <a:pt x="135" y="256"/>
                    <a:pt x="94" y="294"/>
                  </a:cubicBezTo>
                  <a:cubicBezTo>
                    <a:pt x="86" y="302"/>
                    <a:pt x="71" y="302"/>
                    <a:pt x="59" y="305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AB56731D-4A0A-4985-94DF-8507F1277C35}"/>
                </a:ext>
              </a:extLst>
            </p:cNvPr>
            <p:cNvSpPr/>
            <p:nvPr/>
          </p:nvSpPr>
          <p:spPr bwMode="auto">
            <a:xfrm>
              <a:off x="4543425" y="3833283"/>
              <a:ext cx="474976" cy="469329"/>
            </a:xfrm>
            <a:custGeom>
              <a:avLst/>
              <a:gdLst>
                <a:gd name="T0" fmla="*/ 60 w 119"/>
                <a:gd name="T1" fmla="*/ 117 h 117"/>
                <a:gd name="T2" fmla="*/ 1 w 119"/>
                <a:gd name="T3" fmla="*/ 60 h 117"/>
                <a:gd name="T4" fmla="*/ 59 w 119"/>
                <a:gd name="T5" fmla="*/ 0 h 117"/>
                <a:gd name="T6" fmla="*/ 118 w 119"/>
                <a:gd name="T7" fmla="*/ 58 h 117"/>
                <a:gd name="T8" fmla="*/ 60 w 119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60" y="117"/>
                  </a:moveTo>
                  <a:cubicBezTo>
                    <a:pt x="27" y="117"/>
                    <a:pt x="1" y="92"/>
                    <a:pt x="1" y="60"/>
                  </a:cubicBezTo>
                  <a:cubicBezTo>
                    <a:pt x="0" y="26"/>
                    <a:pt x="25" y="0"/>
                    <a:pt x="59" y="0"/>
                  </a:cubicBezTo>
                  <a:cubicBezTo>
                    <a:pt x="92" y="0"/>
                    <a:pt x="118" y="26"/>
                    <a:pt x="118" y="58"/>
                  </a:cubicBezTo>
                  <a:cubicBezTo>
                    <a:pt x="119" y="90"/>
                    <a:pt x="92" y="117"/>
                    <a:pt x="60" y="117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9">
            <a:extLst>
              <a:ext uri="{FF2B5EF4-FFF2-40B4-BE49-F238E27FC236}">
                <a16:creationId xmlns:a16="http://schemas.microsoft.com/office/drawing/2014/main" id="{7D3086A9-57F6-437D-B83E-EC81A10FF4F8}"/>
              </a:ext>
            </a:extLst>
          </p:cNvPr>
          <p:cNvGrpSpPr/>
          <p:nvPr/>
        </p:nvGrpSpPr>
        <p:grpSpPr bwMode="auto">
          <a:xfrm>
            <a:off x="9438851" y="3195889"/>
            <a:ext cx="1576387" cy="1404937"/>
            <a:chOff x="6257196" y="3452176"/>
            <a:chExt cx="1391379" cy="1240788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B9A31E9B-A9ED-4085-803E-AE75B1B2EF86}"/>
                </a:ext>
              </a:extLst>
            </p:cNvPr>
            <p:cNvSpPr/>
            <p:nvPr/>
          </p:nvSpPr>
          <p:spPr bwMode="auto">
            <a:xfrm>
              <a:off x="6257196" y="3452176"/>
              <a:ext cx="931789" cy="1240788"/>
            </a:xfrm>
            <a:custGeom>
              <a:avLst/>
              <a:gdLst>
                <a:gd name="T0" fmla="*/ 166 w 233"/>
                <a:gd name="T1" fmla="*/ 0 h 311"/>
                <a:gd name="T2" fmla="*/ 227 w 233"/>
                <a:gd name="T3" fmla="*/ 54 h 311"/>
                <a:gd name="T4" fmla="*/ 182 w 233"/>
                <a:gd name="T5" fmla="*/ 123 h 311"/>
                <a:gd name="T6" fmla="*/ 164 w 233"/>
                <a:gd name="T7" fmla="*/ 126 h 311"/>
                <a:gd name="T8" fmla="*/ 139 w 233"/>
                <a:gd name="T9" fmla="*/ 153 h 311"/>
                <a:gd name="T10" fmla="*/ 162 w 233"/>
                <a:gd name="T11" fmla="*/ 183 h 311"/>
                <a:gd name="T12" fmla="*/ 178 w 233"/>
                <a:gd name="T13" fmla="*/ 185 h 311"/>
                <a:gd name="T14" fmla="*/ 228 w 233"/>
                <a:gd name="T15" fmla="*/ 231 h 311"/>
                <a:gd name="T16" fmla="*/ 197 w 233"/>
                <a:gd name="T17" fmla="*/ 297 h 311"/>
                <a:gd name="T18" fmla="*/ 128 w 233"/>
                <a:gd name="T19" fmla="*/ 289 h 311"/>
                <a:gd name="T20" fmla="*/ 20 w 233"/>
                <a:gd name="T21" fmla="*/ 182 h 311"/>
                <a:gd name="T22" fmla="*/ 21 w 233"/>
                <a:gd name="T23" fmla="*/ 126 h 311"/>
                <a:gd name="T24" fmla="*/ 121 w 233"/>
                <a:gd name="T25" fmla="*/ 26 h 311"/>
                <a:gd name="T26" fmla="*/ 166 w 233"/>
                <a:gd name="T2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3" h="311">
                  <a:moveTo>
                    <a:pt x="166" y="0"/>
                  </a:moveTo>
                  <a:cubicBezTo>
                    <a:pt x="198" y="5"/>
                    <a:pt x="224" y="26"/>
                    <a:pt x="227" y="54"/>
                  </a:cubicBezTo>
                  <a:cubicBezTo>
                    <a:pt x="232" y="87"/>
                    <a:pt x="213" y="116"/>
                    <a:pt x="182" y="123"/>
                  </a:cubicBezTo>
                  <a:cubicBezTo>
                    <a:pt x="176" y="125"/>
                    <a:pt x="170" y="124"/>
                    <a:pt x="164" y="126"/>
                  </a:cubicBezTo>
                  <a:cubicBezTo>
                    <a:pt x="149" y="129"/>
                    <a:pt x="140" y="137"/>
                    <a:pt x="139" y="153"/>
                  </a:cubicBezTo>
                  <a:cubicBezTo>
                    <a:pt x="138" y="169"/>
                    <a:pt x="147" y="179"/>
                    <a:pt x="162" y="183"/>
                  </a:cubicBezTo>
                  <a:cubicBezTo>
                    <a:pt x="167" y="185"/>
                    <a:pt x="173" y="184"/>
                    <a:pt x="178" y="185"/>
                  </a:cubicBezTo>
                  <a:cubicBezTo>
                    <a:pt x="201" y="189"/>
                    <a:pt x="224" y="210"/>
                    <a:pt x="228" y="231"/>
                  </a:cubicBezTo>
                  <a:cubicBezTo>
                    <a:pt x="233" y="257"/>
                    <a:pt x="219" y="285"/>
                    <a:pt x="197" y="297"/>
                  </a:cubicBezTo>
                  <a:cubicBezTo>
                    <a:pt x="171" y="311"/>
                    <a:pt x="148" y="309"/>
                    <a:pt x="128" y="289"/>
                  </a:cubicBezTo>
                  <a:cubicBezTo>
                    <a:pt x="92" y="254"/>
                    <a:pt x="56" y="218"/>
                    <a:pt x="20" y="182"/>
                  </a:cubicBezTo>
                  <a:cubicBezTo>
                    <a:pt x="0" y="162"/>
                    <a:pt x="0" y="147"/>
                    <a:pt x="21" y="126"/>
                  </a:cubicBezTo>
                  <a:cubicBezTo>
                    <a:pt x="54" y="93"/>
                    <a:pt x="87" y="58"/>
                    <a:pt x="121" y="26"/>
                  </a:cubicBezTo>
                  <a:cubicBezTo>
                    <a:pt x="134" y="15"/>
                    <a:pt x="151" y="8"/>
                    <a:pt x="166" y="0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EC99FD86-F5F3-4521-A541-E04550D87A78}"/>
                </a:ext>
              </a:extLst>
            </p:cNvPr>
            <p:cNvSpPr/>
            <p:nvPr/>
          </p:nvSpPr>
          <p:spPr bwMode="auto">
            <a:xfrm>
              <a:off x="7165166" y="3823711"/>
              <a:ext cx="483409" cy="487903"/>
            </a:xfrm>
            <a:custGeom>
              <a:avLst/>
              <a:gdLst>
                <a:gd name="T0" fmla="*/ 121 w 121"/>
                <a:gd name="T1" fmla="*/ 61 h 122"/>
                <a:gd name="T2" fmla="*/ 62 w 121"/>
                <a:gd name="T3" fmla="*/ 121 h 122"/>
                <a:gd name="T4" fmla="*/ 0 w 121"/>
                <a:gd name="T5" fmla="*/ 62 h 122"/>
                <a:gd name="T6" fmla="*/ 59 w 121"/>
                <a:gd name="T7" fmla="*/ 1 h 122"/>
                <a:gd name="T8" fmla="*/ 121 w 121"/>
                <a:gd name="T9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21" y="61"/>
                  </a:moveTo>
                  <a:cubicBezTo>
                    <a:pt x="121" y="95"/>
                    <a:pt x="96" y="121"/>
                    <a:pt x="62" y="121"/>
                  </a:cubicBezTo>
                  <a:cubicBezTo>
                    <a:pt x="28" y="122"/>
                    <a:pt x="1" y="96"/>
                    <a:pt x="0" y="62"/>
                  </a:cubicBezTo>
                  <a:cubicBezTo>
                    <a:pt x="0" y="30"/>
                    <a:pt x="27" y="2"/>
                    <a:pt x="59" y="1"/>
                  </a:cubicBezTo>
                  <a:cubicBezTo>
                    <a:pt x="93" y="0"/>
                    <a:pt x="121" y="27"/>
                    <a:pt x="121" y="61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8">
            <a:extLst>
              <a:ext uri="{FF2B5EF4-FFF2-40B4-BE49-F238E27FC236}">
                <a16:creationId xmlns:a16="http://schemas.microsoft.com/office/drawing/2014/main" id="{D7AB81F3-DBEC-4F7D-8E75-883015F5FDC0}"/>
              </a:ext>
            </a:extLst>
          </p:cNvPr>
          <p:cNvGrpSpPr/>
          <p:nvPr/>
        </p:nvGrpSpPr>
        <p:grpSpPr bwMode="auto">
          <a:xfrm>
            <a:off x="8560963" y="2130676"/>
            <a:ext cx="1400175" cy="1566863"/>
            <a:chOff x="5483030" y="2512570"/>
            <a:chExt cx="1234424" cy="1382896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474645C-45B8-496A-BE11-2ABD92CFAEB3}"/>
                </a:ext>
              </a:extLst>
            </p:cNvPr>
            <p:cNvSpPr/>
            <p:nvPr/>
          </p:nvSpPr>
          <p:spPr bwMode="auto">
            <a:xfrm>
              <a:off x="5483030" y="2977739"/>
              <a:ext cx="1234424" cy="917727"/>
            </a:xfrm>
            <a:custGeom>
              <a:avLst/>
              <a:gdLst>
                <a:gd name="T0" fmla="*/ 52 w 309"/>
                <a:gd name="T1" fmla="*/ 4 h 230"/>
                <a:gd name="T2" fmla="*/ 124 w 309"/>
                <a:gd name="T3" fmla="*/ 59 h 230"/>
                <a:gd name="T4" fmla="*/ 155 w 309"/>
                <a:gd name="T5" fmla="*/ 93 h 230"/>
                <a:gd name="T6" fmla="*/ 185 w 309"/>
                <a:gd name="T7" fmla="*/ 58 h 230"/>
                <a:gd name="T8" fmla="*/ 232 w 309"/>
                <a:gd name="T9" fmla="*/ 5 h 230"/>
                <a:gd name="T10" fmla="*/ 297 w 309"/>
                <a:gd name="T11" fmla="*/ 35 h 230"/>
                <a:gd name="T12" fmla="*/ 287 w 309"/>
                <a:gd name="T13" fmla="*/ 105 h 230"/>
                <a:gd name="T14" fmla="*/ 178 w 309"/>
                <a:gd name="T15" fmla="*/ 214 h 230"/>
                <a:gd name="T16" fmla="*/ 131 w 309"/>
                <a:gd name="T17" fmla="*/ 215 h 230"/>
                <a:gd name="T18" fmla="*/ 21 w 309"/>
                <a:gd name="T19" fmla="*/ 104 h 230"/>
                <a:gd name="T20" fmla="*/ 10 w 309"/>
                <a:gd name="T21" fmla="*/ 40 h 230"/>
                <a:gd name="T22" fmla="*/ 52 w 309"/>
                <a:gd name="T23" fmla="*/ 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9" h="230">
                  <a:moveTo>
                    <a:pt x="52" y="4"/>
                  </a:moveTo>
                  <a:cubicBezTo>
                    <a:pt x="95" y="4"/>
                    <a:pt x="119" y="25"/>
                    <a:pt x="124" y="59"/>
                  </a:cubicBezTo>
                  <a:cubicBezTo>
                    <a:pt x="128" y="83"/>
                    <a:pt x="137" y="93"/>
                    <a:pt x="155" y="93"/>
                  </a:cubicBezTo>
                  <a:cubicBezTo>
                    <a:pt x="172" y="93"/>
                    <a:pt x="181" y="82"/>
                    <a:pt x="185" y="58"/>
                  </a:cubicBezTo>
                  <a:cubicBezTo>
                    <a:pt x="189" y="30"/>
                    <a:pt x="207" y="9"/>
                    <a:pt x="232" y="5"/>
                  </a:cubicBezTo>
                  <a:cubicBezTo>
                    <a:pt x="258" y="0"/>
                    <a:pt x="284" y="13"/>
                    <a:pt x="297" y="35"/>
                  </a:cubicBezTo>
                  <a:cubicBezTo>
                    <a:pt x="309" y="58"/>
                    <a:pt x="306" y="85"/>
                    <a:pt x="287" y="105"/>
                  </a:cubicBezTo>
                  <a:cubicBezTo>
                    <a:pt x="251" y="142"/>
                    <a:pt x="215" y="178"/>
                    <a:pt x="178" y="214"/>
                  </a:cubicBezTo>
                  <a:cubicBezTo>
                    <a:pt x="163" y="230"/>
                    <a:pt x="146" y="230"/>
                    <a:pt x="131" y="215"/>
                  </a:cubicBezTo>
                  <a:cubicBezTo>
                    <a:pt x="94" y="178"/>
                    <a:pt x="57" y="142"/>
                    <a:pt x="21" y="104"/>
                  </a:cubicBezTo>
                  <a:cubicBezTo>
                    <a:pt x="3" y="86"/>
                    <a:pt x="0" y="63"/>
                    <a:pt x="10" y="40"/>
                  </a:cubicBezTo>
                  <a:cubicBezTo>
                    <a:pt x="19" y="17"/>
                    <a:pt x="38" y="5"/>
                    <a:pt x="52" y="4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7BC2814B-1B0B-4C1A-AE02-4EB5368B5996}"/>
                </a:ext>
              </a:extLst>
            </p:cNvPr>
            <p:cNvSpPr/>
            <p:nvPr/>
          </p:nvSpPr>
          <p:spPr bwMode="auto">
            <a:xfrm>
              <a:off x="5853917" y="2512570"/>
              <a:ext cx="480053" cy="479180"/>
            </a:xfrm>
            <a:custGeom>
              <a:avLst/>
              <a:gdLst>
                <a:gd name="T0" fmla="*/ 120 w 120"/>
                <a:gd name="T1" fmla="*/ 60 h 120"/>
                <a:gd name="T2" fmla="*/ 60 w 120"/>
                <a:gd name="T3" fmla="*/ 119 h 120"/>
                <a:gd name="T4" fmla="*/ 1 w 120"/>
                <a:gd name="T5" fmla="*/ 58 h 120"/>
                <a:gd name="T6" fmla="*/ 61 w 120"/>
                <a:gd name="T7" fmla="*/ 0 h 120"/>
                <a:gd name="T8" fmla="*/ 120 w 120"/>
                <a:gd name="T9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94"/>
                    <a:pt x="93" y="120"/>
                    <a:pt x="60" y="119"/>
                  </a:cubicBezTo>
                  <a:cubicBezTo>
                    <a:pt x="28" y="119"/>
                    <a:pt x="0" y="91"/>
                    <a:pt x="1" y="58"/>
                  </a:cubicBezTo>
                  <a:cubicBezTo>
                    <a:pt x="2" y="27"/>
                    <a:pt x="29" y="1"/>
                    <a:pt x="61" y="0"/>
                  </a:cubicBezTo>
                  <a:cubicBezTo>
                    <a:pt x="95" y="0"/>
                    <a:pt x="120" y="26"/>
                    <a:pt x="120" y="60"/>
                  </a:cubicBezTo>
                  <a:close/>
                </a:path>
              </a:pathLst>
            </a:cu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EFB3F602-2629-4460-8BDC-EDDE470D2B10}"/>
              </a:ext>
            </a:extLst>
          </p:cNvPr>
          <p:cNvSpPr/>
          <p:nvPr/>
        </p:nvSpPr>
        <p:spPr>
          <a:xfrm>
            <a:off x="906115" y="1821177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请您在此处输入相关小标题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E51D989-2B28-4E3B-B17A-395C4E1D1A03}"/>
              </a:ext>
            </a:extLst>
          </p:cNvPr>
          <p:cNvSpPr/>
          <p:nvPr/>
        </p:nvSpPr>
        <p:spPr>
          <a:xfrm>
            <a:off x="9057862" y="2216480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8654C07-60B7-437A-BF23-ADCC0D2018CA}"/>
              </a:ext>
            </a:extLst>
          </p:cNvPr>
          <p:cNvSpPr/>
          <p:nvPr/>
        </p:nvSpPr>
        <p:spPr>
          <a:xfrm>
            <a:off x="7545846" y="3713581"/>
            <a:ext cx="44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2EE05AF-7AD7-4B49-A087-6105314DACFA}"/>
              </a:ext>
            </a:extLst>
          </p:cNvPr>
          <p:cNvSpPr/>
          <p:nvPr/>
        </p:nvSpPr>
        <p:spPr>
          <a:xfrm>
            <a:off x="9045038" y="5103825"/>
            <a:ext cx="44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E98656E-F9BD-44D8-8A60-F702EE34B734}"/>
              </a:ext>
            </a:extLst>
          </p:cNvPr>
          <p:cNvSpPr/>
          <p:nvPr/>
        </p:nvSpPr>
        <p:spPr>
          <a:xfrm>
            <a:off x="10519069" y="3713581"/>
            <a:ext cx="44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AC3C3B9-88EA-40D2-9C89-E136071C2664}"/>
              </a:ext>
            </a:extLst>
          </p:cNvPr>
          <p:cNvSpPr/>
          <p:nvPr/>
        </p:nvSpPr>
        <p:spPr>
          <a:xfrm>
            <a:off x="906115" y="2302217"/>
            <a:ext cx="6200736" cy="361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、点击输入标题点击输入相关标题。点击输入标题点击输入相关标题。点击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、点击输入标题点击输入相关标题。点击输入标题点击输入相关标题。点击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3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、点击输入标题点击输入相关标题。点击输入标题点击输入相关标题。点击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4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、点击输入标题点击输入相关标题。点击输入标题点击输入相关标题。点击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350368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27CC6D9-9F8D-4513-82F9-3A28D25CEB3A}"/>
              </a:ext>
            </a:extLst>
          </p:cNvPr>
          <p:cNvSpPr/>
          <p:nvPr/>
        </p:nvSpPr>
        <p:spPr>
          <a:xfrm>
            <a:off x="3180993" y="2363788"/>
            <a:ext cx="2915007" cy="125063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A8CBF7"/>
              </a:gs>
              <a:gs pos="0">
                <a:srgbClr val="174096">
                  <a:alpha val="6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BDD0AD5-A6F5-4908-9734-B70959F19FA1}"/>
              </a:ext>
            </a:extLst>
          </p:cNvPr>
          <p:cNvSpPr/>
          <p:nvPr/>
        </p:nvSpPr>
        <p:spPr>
          <a:xfrm>
            <a:off x="8646160" y="4598988"/>
            <a:ext cx="2915007" cy="125063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A8CBF7"/>
              </a:gs>
              <a:gs pos="0">
                <a:srgbClr val="174096">
                  <a:alpha val="6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491051C-11C6-4D89-93CF-B506525E1556}"/>
              </a:ext>
            </a:extLst>
          </p:cNvPr>
          <p:cNvGrpSpPr/>
          <p:nvPr/>
        </p:nvGrpSpPr>
        <p:grpSpPr>
          <a:xfrm>
            <a:off x="1222964" y="3891649"/>
            <a:ext cx="4280905" cy="2071336"/>
            <a:chOff x="1114054" y="4158349"/>
            <a:chExt cx="4280905" cy="207133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5889404-D6CE-4B91-B35A-94A5235889B9}"/>
                </a:ext>
              </a:extLst>
            </p:cNvPr>
            <p:cNvSpPr txBox="1"/>
            <p:nvPr/>
          </p:nvSpPr>
          <p:spPr>
            <a:xfrm>
              <a:off x="1114054" y="4558458"/>
              <a:ext cx="4280905" cy="16712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828800">
                <a:lnSpc>
                  <a:spcPct val="130000"/>
                </a:lnSpc>
                <a:defRPr sz="1600">
                  <a:latin typeface="微软雅黑 Light" panose="020B0502040204020203" pitchFamily="34" charset="-122"/>
                  <a:ea typeface="微软雅黑 Light" panose="020B0502040204020203" pitchFamily="34" charset="-122"/>
                  <a:cs typeface="Lato Light" charset="0"/>
                </a:defRPr>
              </a:lvl1pPr>
            </a:lstStyle>
            <a:p>
              <a:pPr lvl="0" algn="l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点击输入标题点击输入相关标题。点击输入标题点击输入相关标题。点击输入标题。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l" defTabSz="914400">
                <a:lnSpc>
                  <a:spcPct val="150000"/>
                </a:lnSpc>
              </a:pP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l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点击输入标题点击输入相关标题。点击输入标题点击输入相关标题。点击输入标题。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6171188-977A-44CB-9A14-3BD4DE3F81E4}"/>
                </a:ext>
              </a:extLst>
            </p:cNvPr>
            <p:cNvSpPr txBox="1"/>
            <p:nvPr/>
          </p:nvSpPr>
          <p:spPr>
            <a:xfrm>
              <a:off x="1114054" y="4158349"/>
              <a:ext cx="1956424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7C1958-EBE6-492B-8270-EF8D88595962}"/>
              </a:ext>
            </a:extLst>
          </p:cNvPr>
          <p:cNvGrpSpPr/>
          <p:nvPr/>
        </p:nvGrpSpPr>
        <p:grpSpPr>
          <a:xfrm>
            <a:off x="6688131" y="1640980"/>
            <a:ext cx="4280905" cy="2071336"/>
            <a:chOff x="1114054" y="4158349"/>
            <a:chExt cx="4280905" cy="207133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06378D7-AB31-4FAA-BE79-00FA44AF7AE4}"/>
                </a:ext>
              </a:extLst>
            </p:cNvPr>
            <p:cNvSpPr txBox="1"/>
            <p:nvPr/>
          </p:nvSpPr>
          <p:spPr>
            <a:xfrm>
              <a:off x="1114054" y="4558458"/>
              <a:ext cx="4280905" cy="16712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828800">
                <a:lnSpc>
                  <a:spcPct val="130000"/>
                </a:lnSpc>
                <a:defRPr sz="1600">
                  <a:latin typeface="微软雅黑 Light" panose="020B0502040204020203" pitchFamily="34" charset="-122"/>
                  <a:ea typeface="微软雅黑 Light" panose="020B0502040204020203" pitchFamily="34" charset="-122"/>
                  <a:cs typeface="Lato Light" charset="0"/>
                </a:defRPr>
              </a:lvl1pPr>
            </a:lstStyle>
            <a:p>
              <a:pPr lvl="0" algn="l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点击输入标题点击输入相关标题。点击输入标题点击输入相关标题。点击输入标题。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l" defTabSz="914400">
                <a:lnSpc>
                  <a:spcPct val="150000"/>
                </a:lnSpc>
              </a:pP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l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点击输入标题点击输入相关标题。点击输入标题点击输入相关标题。点击输入标题。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B50992E-95EA-4397-9DC3-FAB0B6DC1E45}"/>
                </a:ext>
              </a:extLst>
            </p:cNvPr>
            <p:cNvSpPr txBox="1"/>
            <p:nvPr/>
          </p:nvSpPr>
          <p:spPr>
            <a:xfrm>
              <a:off x="1114054" y="4158349"/>
              <a:ext cx="1956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sp>
        <p:nvSpPr>
          <p:cNvPr id="14" name="iconfont-1124-841231">
            <a:extLst>
              <a:ext uri="{FF2B5EF4-FFF2-40B4-BE49-F238E27FC236}">
                <a16:creationId xmlns:a16="http://schemas.microsoft.com/office/drawing/2014/main" id="{594C2253-6F8D-4AE9-BE7C-2CF2DB81FE20}"/>
              </a:ext>
            </a:extLst>
          </p:cNvPr>
          <p:cNvSpPr>
            <a:spLocks noChangeAspect="1"/>
          </p:cNvSpPr>
          <p:nvPr/>
        </p:nvSpPr>
        <p:spPr>
          <a:xfrm>
            <a:off x="4765181" y="2727138"/>
            <a:ext cx="616715" cy="519360"/>
          </a:xfrm>
          <a:custGeom>
            <a:avLst/>
            <a:gdLst>
              <a:gd name="T0" fmla="*/ 0 w 10133"/>
              <a:gd name="T1" fmla="*/ 6934 h 8534"/>
              <a:gd name="T2" fmla="*/ 1066 w 10133"/>
              <a:gd name="T3" fmla="*/ 6934 h 8534"/>
              <a:gd name="T4" fmla="*/ 1066 w 10133"/>
              <a:gd name="T5" fmla="*/ 7200 h 8534"/>
              <a:gd name="T6" fmla="*/ 533 w 10133"/>
              <a:gd name="T7" fmla="*/ 7200 h 8534"/>
              <a:gd name="T8" fmla="*/ 533 w 10133"/>
              <a:gd name="T9" fmla="*/ 7734 h 8534"/>
              <a:gd name="T10" fmla="*/ 1066 w 10133"/>
              <a:gd name="T11" fmla="*/ 7734 h 8534"/>
              <a:gd name="T12" fmla="*/ 1066 w 10133"/>
              <a:gd name="T13" fmla="*/ 8000 h 8534"/>
              <a:gd name="T14" fmla="*/ 0 w 10133"/>
              <a:gd name="T15" fmla="*/ 8000 h 8534"/>
              <a:gd name="T16" fmla="*/ 0 w 10133"/>
              <a:gd name="T17" fmla="*/ 8534 h 8534"/>
              <a:gd name="T18" fmla="*/ 1600 w 10133"/>
              <a:gd name="T19" fmla="*/ 8534 h 8534"/>
              <a:gd name="T20" fmla="*/ 1600 w 10133"/>
              <a:gd name="T21" fmla="*/ 6400 h 8534"/>
              <a:gd name="T22" fmla="*/ 0 w 10133"/>
              <a:gd name="T23" fmla="*/ 6400 h 8534"/>
              <a:gd name="T24" fmla="*/ 0 w 10133"/>
              <a:gd name="T25" fmla="*/ 6934 h 8534"/>
              <a:gd name="T26" fmla="*/ 533 w 10133"/>
              <a:gd name="T27" fmla="*/ 2134 h 8534"/>
              <a:gd name="T28" fmla="*/ 1066 w 10133"/>
              <a:gd name="T29" fmla="*/ 2134 h 8534"/>
              <a:gd name="T30" fmla="*/ 1066 w 10133"/>
              <a:gd name="T31" fmla="*/ 0 h 8534"/>
              <a:gd name="T32" fmla="*/ 0 w 10133"/>
              <a:gd name="T33" fmla="*/ 0 h 8534"/>
              <a:gd name="T34" fmla="*/ 0 w 10133"/>
              <a:gd name="T35" fmla="*/ 534 h 8534"/>
              <a:gd name="T36" fmla="*/ 533 w 10133"/>
              <a:gd name="T37" fmla="*/ 534 h 8534"/>
              <a:gd name="T38" fmla="*/ 533 w 10133"/>
              <a:gd name="T39" fmla="*/ 2134 h 8534"/>
              <a:gd name="T40" fmla="*/ 0 w 10133"/>
              <a:gd name="T41" fmla="*/ 3734 h 8534"/>
              <a:gd name="T42" fmla="*/ 960 w 10133"/>
              <a:gd name="T43" fmla="*/ 3734 h 8534"/>
              <a:gd name="T44" fmla="*/ 0 w 10133"/>
              <a:gd name="T45" fmla="*/ 4854 h 8534"/>
              <a:gd name="T46" fmla="*/ 0 w 10133"/>
              <a:gd name="T47" fmla="*/ 5334 h 8534"/>
              <a:gd name="T48" fmla="*/ 1600 w 10133"/>
              <a:gd name="T49" fmla="*/ 5334 h 8534"/>
              <a:gd name="T50" fmla="*/ 1600 w 10133"/>
              <a:gd name="T51" fmla="*/ 4800 h 8534"/>
              <a:gd name="T52" fmla="*/ 640 w 10133"/>
              <a:gd name="T53" fmla="*/ 4800 h 8534"/>
              <a:gd name="T54" fmla="*/ 1600 w 10133"/>
              <a:gd name="T55" fmla="*/ 3680 h 8534"/>
              <a:gd name="T56" fmla="*/ 1600 w 10133"/>
              <a:gd name="T57" fmla="*/ 3200 h 8534"/>
              <a:gd name="T58" fmla="*/ 0 w 10133"/>
              <a:gd name="T59" fmla="*/ 3200 h 8534"/>
              <a:gd name="T60" fmla="*/ 0 w 10133"/>
              <a:gd name="T61" fmla="*/ 3734 h 8534"/>
              <a:gd name="T62" fmla="*/ 2666 w 10133"/>
              <a:gd name="T63" fmla="*/ 534 h 8534"/>
              <a:gd name="T64" fmla="*/ 2666 w 10133"/>
              <a:gd name="T65" fmla="*/ 1600 h 8534"/>
              <a:gd name="T66" fmla="*/ 10133 w 10133"/>
              <a:gd name="T67" fmla="*/ 1600 h 8534"/>
              <a:gd name="T68" fmla="*/ 10133 w 10133"/>
              <a:gd name="T69" fmla="*/ 534 h 8534"/>
              <a:gd name="T70" fmla="*/ 2666 w 10133"/>
              <a:gd name="T71" fmla="*/ 534 h 8534"/>
              <a:gd name="T72" fmla="*/ 2666 w 10133"/>
              <a:gd name="T73" fmla="*/ 8000 h 8534"/>
              <a:gd name="T74" fmla="*/ 10133 w 10133"/>
              <a:gd name="T75" fmla="*/ 8000 h 8534"/>
              <a:gd name="T76" fmla="*/ 10133 w 10133"/>
              <a:gd name="T77" fmla="*/ 6934 h 8534"/>
              <a:gd name="T78" fmla="*/ 2666 w 10133"/>
              <a:gd name="T79" fmla="*/ 6934 h 8534"/>
              <a:gd name="T80" fmla="*/ 2666 w 10133"/>
              <a:gd name="T81" fmla="*/ 8000 h 8534"/>
              <a:gd name="T82" fmla="*/ 2666 w 10133"/>
              <a:gd name="T83" fmla="*/ 4800 h 8534"/>
              <a:gd name="T84" fmla="*/ 10133 w 10133"/>
              <a:gd name="T85" fmla="*/ 4800 h 8534"/>
              <a:gd name="T86" fmla="*/ 10133 w 10133"/>
              <a:gd name="T87" fmla="*/ 3734 h 8534"/>
              <a:gd name="T88" fmla="*/ 2666 w 10133"/>
              <a:gd name="T89" fmla="*/ 3734 h 8534"/>
              <a:gd name="T90" fmla="*/ 2666 w 10133"/>
              <a:gd name="T91" fmla="*/ 4800 h 8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133" h="8534">
                <a:moveTo>
                  <a:pt x="0" y="6934"/>
                </a:moveTo>
                <a:lnTo>
                  <a:pt x="1066" y="6934"/>
                </a:lnTo>
                <a:lnTo>
                  <a:pt x="1066" y="7200"/>
                </a:lnTo>
                <a:lnTo>
                  <a:pt x="533" y="7200"/>
                </a:lnTo>
                <a:lnTo>
                  <a:pt x="533" y="7734"/>
                </a:lnTo>
                <a:lnTo>
                  <a:pt x="1066" y="7734"/>
                </a:lnTo>
                <a:lnTo>
                  <a:pt x="1066" y="8000"/>
                </a:lnTo>
                <a:lnTo>
                  <a:pt x="0" y="8000"/>
                </a:lnTo>
                <a:lnTo>
                  <a:pt x="0" y="8534"/>
                </a:lnTo>
                <a:lnTo>
                  <a:pt x="1600" y="8534"/>
                </a:lnTo>
                <a:lnTo>
                  <a:pt x="1600" y="6400"/>
                </a:lnTo>
                <a:lnTo>
                  <a:pt x="0" y="6400"/>
                </a:lnTo>
                <a:lnTo>
                  <a:pt x="0" y="6934"/>
                </a:lnTo>
                <a:close/>
                <a:moveTo>
                  <a:pt x="533" y="2134"/>
                </a:moveTo>
                <a:lnTo>
                  <a:pt x="1066" y="2134"/>
                </a:lnTo>
                <a:lnTo>
                  <a:pt x="1066" y="0"/>
                </a:lnTo>
                <a:lnTo>
                  <a:pt x="0" y="0"/>
                </a:lnTo>
                <a:lnTo>
                  <a:pt x="0" y="534"/>
                </a:lnTo>
                <a:lnTo>
                  <a:pt x="533" y="534"/>
                </a:lnTo>
                <a:lnTo>
                  <a:pt x="533" y="2134"/>
                </a:lnTo>
                <a:close/>
                <a:moveTo>
                  <a:pt x="0" y="3734"/>
                </a:moveTo>
                <a:lnTo>
                  <a:pt x="960" y="3734"/>
                </a:lnTo>
                <a:lnTo>
                  <a:pt x="0" y="4854"/>
                </a:lnTo>
                <a:lnTo>
                  <a:pt x="0" y="5334"/>
                </a:lnTo>
                <a:lnTo>
                  <a:pt x="1600" y="5334"/>
                </a:lnTo>
                <a:lnTo>
                  <a:pt x="1600" y="4800"/>
                </a:lnTo>
                <a:lnTo>
                  <a:pt x="640" y="4800"/>
                </a:lnTo>
                <a:lnTo>
                  <a:pt x="1600" y="3680"/>
                </a:lnTo>
                <a:lnTo>
                  <a:pt x="1600" y="3200"/>
                </a:lnTo>
                <a:lnTo>
                  <a:pt x="0" y="3200"/>
                </a:lnTo>
                <a:lnTo>
                  <a:pt x="0" y="3734"/>
                </a:lnTo>
                <a:close/>
                <a:moveTo>
                  <a:pt x="2666" y="534"/>
                </a:moveTo>
                <a:lnTo>
                  <a:pt x="2666" y="1600"/>
                </a:lnTo>
                <a:lnTo>
                  <a:pt x="10133" y="1600"/>
                </a:lnTo>
                <a:lnTo>
                  <a:pt x="10133" y="534"/>
                </a:lnTo>
                <a:lnTo>
                  <a:pt x="2666" y="534"/>
                </a:lnTo>
                <a:close/>
                <a:moveTo>
                  <a:pt x="2666" y="8000"/>
                </a:moveTo>
                <a:lnTo>
                  <a:pt x="10133" y="8000"/>
                </a:lnTo>
                <a:lnTo>
                  <a:pt x="10133" y="6934"/>
                </a:lnTo>
                <a:lnTo>
                  <a:pt x="2666" y="6934"/>
                </a:lnTo>
                <a:lnTo>
                  <a:pt x="2666" y="8000"/>
                </a:lnTo>
                <a:close/>
                <a:moveTo>
                  <a:pt x="2666" y="4800"/>
                </a:moveTo>
                <a:lnTo>
                  <a:pt x="10133" y="4800"/>
                </a:lnTo>
                <a:lnTo>
                  <a:pt x="10133" y="3734"/>
                </a:lnTo>
                <a:lnTo>
                  <a:pt x="2666" y="3734"/>
                </a:lnTo>
                <a:lnTo>
                  <a:pt x="2666" y="4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iconfont-11253-5330626">
            <a:extLst>
              <a:ext uri="{FF2B5EF4-FFF2-40B4-BE49-F238E27FC236}">
                <a16:creationId xmlns:a16="http://schemas.microsoft.com/office/drawing/2014/main" id="{C57BEC01-3774-4D7B-9A68-6D68695B40D1}"/>
              </a:ext>
            </a:extLst>
          </p:cNvPr>
          <p:cNvSpPr>
            <a:spLocks noChangeAspect="1"/>
          </p:cNvSpPr>
          <p:nvPr/>
        </p:nvSpPr>
        <p:spPr>
          <a:xfrm>
            <a:off x="10106730" y="4952052"/>
            <a:ext cx="703204" cy="552632"/>
          </a:xfrm>
          <a:custGeom>
            <a:avLst/>
            <a:gdLst>
              <a:gd name="T0" fmla="*/ 2143 w 10001"/>
              <a:gd name="T1" fmla="*/ 1073 h 7859"/>
              <a:gd name="T2" fmla="*/ 1071 w 10001"/>
              <a:gd name="T3" fmla="*/ 2145 h 7859"/>
              <a:gd name="T4" fmla="*/ 0 w 10001"/>
              <a:gd name="T5" fmla="*/ 1073 h 7859"/>
              <a:gd name="T6" fmla="*/ 1072 w 10001"/>
              <a:gd name="T7" fmla="*/ 0 h 7859"/>
              <a:gd name="T8" fmla="*/ 1831 w 10001"/>
              <a:gd name="T9" fmla="*/ 3170 h 7859"/>
              <a:gd name="T10" fmla="*/ 1831 w 10001"/>
              <a:gd name="T11" fmla="*/ 4690 h 7859"/>
              <a:gd name="T12" fmla="*/ 311 w 10001"/>
              <a:gd name="T13" fmla="*/ 4690 h 7859"/>
              <a:gd name="T14" fmla="*/ 312 w 10001"/>
              <a:gd name="T15" fmla="*/ 3170 h 7859"/>
              <a:gd name="T16" fmla="*/ 1831 w 10001"/>
              <a:gd name="T17" fmla="*/ 3170 h 7859"/>
              <a:gd name="T18" fmla="*/ 2143 w 10001"/>
              <a:gd name="T19" fmla="*/ 6786 h 7859"/>
              <a:gd name="T20" fmla="*/ 1071 w 10001"/>
              <a:gd name="T21" fmla="*/ 7859 h 7859"/>
              <a:gd name="T22" fmla="*/ 0 w 10001"/>
              <a:gd name="T23" fmla="*/ 6786 h 7859"/>
              <a:gd name="T24" fmla="*/ 1072 w 10001"/>
              <a:gd name="T25" fmla="*/ 5714 h 7859"/>
              <a:gd name="T26" fmla="*/ 10001 w 10001"/>
              <a:gd name="T27" fmla="*/ 537 h 7859"/>
              <a:gd name="T28" fmla="*/ 9949 w 10001"/>
              <a:gd name="T29" fmla="*/ 1733 h 7859"/>
              <a:gd name="T30" fmla="*/ 3036 w 10001"/>
              <a:gd name="T31" fmla="*/ 1785 h 7859"/>
              <a:gd name="T32" fmla="*/ 2859 w 10001"/>
              <a:gd name="T33" fmla="*/ 1608 h 7859"/>
              <a:gd name="T34" fmla="*/ 2911 w 10001"/>
              <a:gd name="T35" fmla="*/ 412 h 7859"/>
              <a:gd name="T36" fmla="*/ 9822 w 10001"/>
              <a:gd name="T37" fmla="*/ 359 h 7859"/>
              <a:gd name="T38" fmla="*/ 10001 w 10001"/>
              <a:gd name="T39" fmla="*/ 537 h 7859"/>
              <a:gd name="T40" fmla="*/ 10001 w 10001"/>
              <a:gd name="T41" fmla="*/ 4464 h 7859"/>
              <a:gd name="T42" fmla="*/ 9824 w 10001"/>
              <a:gd name="T43" fmla="*/ 4642 h 7859"/>
              <a:gd name="T44" fmla="*/ 2911 w 10001"/>
              <a:gd name="T45" fmla="*/ 4589 h 7859"/>
              <a:gd name="T46" fmla="*/ 2859 w 10001"/>
              <a:gd name="T47" fmla="*/ 3393 h 7859"/>
              <a:gd name="T48" fmla="*/ 3036 w 10001"/>
              <a:gd name="T49" fmla="*/ 3215 h 7859"/>
              <a:gd name="T50" fmla="*/ 9947 w 10001"/>
              <a:gd name="T51" fmla="*/ 3268 h 7859"/>
              <a:gd name="T52" fmla="*/ 10001 w 10001"/>
              <a:gd name="T53" fmla="*/ 6250 h 7859"/>
              <a:gd name="T54" fmla="*/ 9949 w 10001"/>
              <a:gd name="T55" fmla="*/ 7447 h 7859"/>
              <a:gd name="T56" fmla="*/ 3036 w 10001"/>
              <a:gd name="T57" fmla="*/ 7499 h 7859"/>
              <a:gd name="T58" fmla="*/ 2859 w 10001"/>
              <a:gd name="T59" fmla="*/ 7322 h 7859"/>
              <a:gd name="T60" fmla="*/ 2911 w 10001"/>
              <a:gd name="T61" fmla="*/ 6125 h 7859"/>
              <a:gd name="T62" fmla="*/ 9822 w 10001"/>
              <a:gd name="T63" fmla="*/ 6073 h 7859"/>
              <a:gd name="T64" fmla="*/ 10001 w 10001"/>
              <a:gd name="T65" fmla="*/ 6250 h 7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1" h="7859">
                <a:moveTo>
                  <a:pt x="1831" y="313"/>
                </a:moveTo>
                <a:cubicBezTo>
                  <a:pt x="2039" y="521"/>
                  <a:pt x="2143" y="774"/>
                  <a:pt x="2143" y="1073"/>
                </a:cubicBezTo>
                <a:cubicBezTo>
                  <a:pt x="2143" y="1370"/>
                  <a:pt x="2039" y="1623"/>
                  <a:pt x="1831" y="1833"/>
                </a:cubicBezTo>
                <a:cubicBezTo>
                  <a:pt x="1622" y="2042"/>
                  <a:pt x="1370" y="2145"/>
                  <a:pt x="1071" y="2145"/>
                </a:cubicBezTo>
                <a:cubicBezTo>
                  <a:pt x="772" y="2145"/>
                  <a:pt x="521" y="2040"/>
                  <a:pt x="311" y="1833"/>
                </a:cubicBezTo>
                <a:cubicBezTo>
                  <a:pt x="103" y="1624"/>
                  <a:pt x="0" y="1372"/>
                  <a:pt x="0" y="1073"/>
                </a:cubicBezTo>
                <a:cubicBezTo>
                  <a:pt x="0" y="775"/>
                  <a:pt x="105" y="523"/>
                  <a:pt x="312" y="313"/>
                </a:cubicBezTo>
                <a:cubicBezTo>
                  <a:pt x="520" y="105"/>
                  <a:pt x="773" y="0"/>
                  <a:pt x="1072" y="0"/>
                </a:cubicBezTo>
                <a:cubicBezTo>
                  <a:pt x="1370" y="0"/>
                  <a:pt x="1623" y="104"/>
                  <a:pt x="1831" y="313"/>
                </a:cubicBezTo>
                <a:close/>
                <a:moveTo>
                  <a:pt x="1831" y="3170"/>
                </a:moveTo>
                <a:cubicBezTo>
                  <a:pt x="2039" y="3379"/>
                  <a:pt x="2143" y="3631"/>
                  <a:pt x="2143" y="3930"/>
                </a:cubicBezTo>
                <a:cubicBezTo>
                  <a:pt x="2143" y="4228"/>
                  <a:pt x="2039" y="4480"/>
                  <a:pt x="1831" y="4690"/>
                </a:cubicBezTo>
                <a:cubicBezTo>
                  <a:pt x="1622" y="4899"/>
                  <a:pt x="1370" y="5003"/>
                  <a:pt x="1071" y="5003"/>
                </a:cubicBezTo>
                <a:cubicBezTo>
                  <a:pt x="772" y="5003"/>
                  <a:pt x="521" y="4898"/>
                  <a:pt x="311" y="4690"/>
                </a:cubicBezTo>
                <a:cubicBezTo>
                  <a:pt x="103" y="4481"/>
                  <a:pt x="0" y="4228"/>
                  <a:pt x="0" y="3930"/>
                </a:cubicBezTo>
                <a:cubicBezTo>
                  <a:pt x="0" y="3633"/>
                  <a:pt x="105" y="3380"/>
                  <a:pt x="312" y="3170"/>
                </a:cubicBezTo>
                <a:cubicBezTo>
                  <a:pt x="520" y="2963"/>
                  <a:pt x="773" y="2858"/>
                  <a:pt x="1072" y="2858"/>
                </a:cubicBezTo>
                <a:cubicBezTo>
                  <a:pt x="1370" y="2858"/>
                  <a:pt x="1623" y="2961"/>
                  <a:pt x="1831" y="3170"/>
                </a:cubicBezTo>
                <a:close/>
                <a:moveTo>
                  <a:pt x="1831" y="6027"/>
                </a:moveTo>
                <a:cubicBezTo>
                  <a:pt x="2039" y="6235"/>
                  <a:pt x="2143" y="6488"/>
                  <a:pt x="2143" y="6786"/>
                </a:cubicBezTo>
                <a:cubicBezTo>
                  <a:pt x="2143" y="7085"/>
                  <a:pt x="2039" y="7336"/>
                  <a:pt x="1831" y="7546"/>
                </a:cubicBezTo>
                <a:cubicBezTo>
                  <a:pt x="1622" y="7754"/>
                  <a:pt x="1370" y="7859"/>
                  <a:pt x="1071" y="7859"/>
                </a:cubicBezTo>
                <a:cubicBezTo>
                  <a:pt x="772" y="7859"/>
                  <a:pt x="521" y="7754"/>
                  <a:pt x="311" y="7546"/>
                </a:cubicBezTo>
                <a:cubicBezTo>
                  <a:pt x="103" y="7338"/>
                  <a:pt x="0" y="7084"/>
                  <a:pt x="0" y="6786"/>
                </a:cubicBezTo>
                <a:cubicBezTo>
                  <a:pt x="0" y="6489"/>
                  <a:pt x="105" y="6236"/>
                  <a:pt x="312" y="6027"/>
                </a:cubicBezTo>
                <a:cubicBezTo>
                  <a:pt x="520" y="5819"/>
                  <a:pt x="773" y="5714"/>
                  <a:pt x="1072" y="5714"/>
                </a:cubicBezTo>
                <a:cubicBezTo>
                  <a:pt x="1370" y="5715"/>
                  <a:pt x="1623" y="5819"/>
                  <a:pt x="1831" y="6027"/>
                </a:cubicBezTo>
                <a:close/>
                <a:moveTo>
                  <a:pt x="10001" y="537"/>
                </a:moveTo>
                <a:lnTo>
                  <a:pt x="10001" y="1608"/>
                </a:lnTo>
                <a:cubicBezTo>
                  <a:pt x="10001" y="1655"/>
                  <a:pt x="9984" y="1698"/>
                  <a:pt x="9949" y="1733"/>
                </a:cubicBezTo>
                <a:cubicBezTo>
                  <a:pt x="9913" y="1768"/>
                  <a:pt x="9871" y="1785"/>
                  <a:pt x="9824" y="1785"/>
                </a:cubicBezTo>
                <a:lnTo>
                  <a:pt x="3036" y="1785"/>
                </a:lnTo>
                <a:cubicBezTo>
                  <a:pt x="2988" y="1785"/>
                  <a:pt x="2946" y="1768"/>
                  <a:pt x="2911" y="1733"/>
                </a:cubicBezTo>
                <a:cubicBezTo>
                  <a:pt x="2876" y="1698"/>
                  <a:pt x="2859" y="1655"/>
                  <a:pt x="2859" y="1608"/>
                </a:cubicBezTo>
                <a:lnTo>
                  <a:pt x="2859" y="537"/>
                </a:lnTo>
                <a:cubicBezTo>
                  <a:pt x="2859" y="489"/>
                  <a:pt x="2876" y="447"/>
                  <a:pt x="2911" y="412"/>
                </a:cubicBezTo>
                <a:cubicBezTo>
                  <a:pt x="2946" y="377"/>
                  <a:pt x="2988" y="359"/>
                  <a:pt x="3036" y="359"/>
                </a:cubicBezTo>
                <a:lnTo>
                  <a:pt x="9822" y="359"/>
                </a:lnTo>
                <a:cubicBezTo>
                  <a:pt x="9870" y="359"/>
                  <a:pt x="9912" y="377"/>
                  <a:pt x="9947" y="412"/>
                </a:cubicBezTo>
                <a:cubicBezTo>
                  <a:pt x="9983" y="447"/>
                  <a:pt x="10001" y="487"/>
                  <a:pt x="10001" y="537"/>
                </a:cubicBezTo>
                <a:close/>
                <a:moveTo>
                  <a:pt x="10001" y="3393"/>
                </a:moveTo>
                <a:lnTo>
                  <a:pt x="10001" y="4464"/>
                </a:lnTo>
                <a:cubicBezTo>
                  <a:pt x="10001" y="4512"/>
                  <a:pt x="9984" y="4554"/>
                  <a:pt x="9949" y="4589"/>
                </a:cubicBezTo>
                <a:cubicBezTo>
                  <a:pt x="9913" y="4624"/>
                  <a:pt x="9871" y="4642"/>
                  <a:pt x="9824" y="4642"/>
                </a:cubicBezTo>
                <a:lnTo>
                  <a:pt x="3036" y="4642"/>
                </a:lnTo>
                <a:cubicBezTo>
                  <a:pt x="2988" y="4642"/>
                  <a:pt x="2946" y="4624"/>
                  <a:pt x="2911" y="4589"/>
                </a:cubicBezTo>
                <a:cubicBezTo>
                  <a:pt x="2876" y="4554"/>
                  <a:pt x="2859" y="4512"/>
                  <a:pt x="2859" y="4464"/>
                </a:cubicBezTo>
                <a:lnTo>
                  <a:pt x="2859" y="3393"/>
                </a:lnTo>
                <a:cubicBezTo>
                  <a:pt x="2859" y="3345"/>
                  <a:pt x="2876" y="3303"/>
                  <a:pt x="2911" y="3268"/>
                </a:cubicBezTo>
                <a:cubicBezTo>
                  <a:pt x="2946" y="3233"/>
                  <a:pt x="2988" y="3215"/>
                  <a:pt x="3036" y="3215"/>
                </a:cubicBezTo>
                <a:lnTo>
                  <a:pt x="9822" y="3215"/>
                </a:lnTo>
                <a:cubicBezTo>
                  <a:pt x="9870" y="3215"/>
                  <a:pt x="9912" y="3233"/>
                  <a:pt x="9947" y="3268"/>
                </a:cubicBezTo>
                <a:cubicBezTo>
                  <a:pt x="9983" y="3303"/>
                  <a:pt x="10001" y="3345"/>
                  <a:pt x="10001" y="3393"/>
                </a:cubicBezTo>
                <a:close/>
                <a:moveTo>
                  <a:pt x="10001" y="6250"/>
                </a:moveTo>
                <a:lnTo>
                  <a:pt x="10001" y="7322"/>
                </a:lnTo>
                <a:cubicBezTo>
                  <a:pt x="10001" y="7369"/>
                  <a:pt x="9984" y="7412"/>
                  <a:pt x="9949" y="7447"/>
                </a:cubicBezTo>
                <a:cubicBezTo>
                  <a:pt x="9913" y="7482"/>
                  <a:pt x="9871" y="7499"/>
                  <a:pt x="9824" y="7499"/>
                </a:cubicBezTo>
                <a:lnTo>
                  <a:pt x="3036" y="7499"/>
                </a:lnTo>
                <a:cubicBezTo>
                  <a:pt x="2988" y="7499"/>
                  <a:pt x="2946" y="7482"/>
                  <a:pt x="2911" y="7447"/>
                </a:cubicBezTo>
                <a:cubicBezTo>
                  <a:pt x="2876" y="7412"/>
                  <a:pt x="2859" y="7369"/>
                  <a:pt x="2859" y="7322"/>
                </a:cubicBezTo>
                <a:lnTo>
                  <a:pt x="2859" y="6250"/>
                </a:lnTo>
                <a:cubicBezTo>
                  <a:pt x="2859" y="6203"/>
                  <a:pt x="2876" y="6160"/>
                  <a:pt x="2911" y="6125"/>
                </a:cubicBezTo>
                <a:cubicBezTo>
                  <a:pt x="2946" y="6090"/>
                  <a:pt x="2988" y="6073"/>
                  <a:pt x="3036" y="6073"/>
                </a:cubicBezTo>
                <a:lnTo>
                  <a:pt x="9822" y="6073"/>
                </a:lnTo>
                <a:cubicBezTo>
                  <a:pt x="9870" y="6073"/>
                  <a:pt x="9912" y="6090"/>
                  <a:pt x="9947" y="6125"/>
                </a:cubicBezTo>
                <a:cubicBezTo>
                  <a:pt x="9983" y="6160"/>
                  <a:pt x="10001" y="6202"/>
                  <a:pt x="10001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FFEA899-53FE-4945-80E0-C12E5902A9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6" t="49360"/>
          <a:stretch/>
        </p:blipFill>
        <p:spPr>
          <a:xfrm>
            <a:off x="630832" y="1738317"/>
            <a:ext cx="3732817" cy="1590671"/>
          </a:xfrm>
          <a:prstGeom prst="flowChartTerminator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89A7DD5-7636-43D0-A048-7BAB00F260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" t="5591" b="32054"/>
          <a:stretch/>
        </p:blipFill>
        <p:spPr>
          <a:xfrm>
            <a:off x="6096000" y="3969069"/>
            <a:ext cx="3717948" cy="1595120"/>
          </a:xfrm>
          <a:prstGeom prst="flowChartTerminator">
            <a:avLst/>
          </a:prstGeom>
        </p:spPr>
      </p:pic>
    </p:spTree>
    <p:extLst>
      <p:ext uri="{BB962C8B-B14F-4D97-AF65-F5344CB8AC3E}">
        <p14:creationId xmlns:p14="http://schemas.microsoft.com/office/powerpoint/2010/main" val="422515253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ïşliḋé">
            <a:extLst>
              <a:ext uri="{FF2B5EF4-FFF2-40B4-BE49-F238E27FC236}">
                <a16:creationId xmlns:a16="http://schemas.microsoft.com/office/drawing/2014/main" id="{78DB8C71-02D0-4002-8050-D4319E9B599B}"/>
              </a:ext>
            </a:extLst>
          </p:cNvPr>
          <p:cNvGrpSpPr/>
          <p:nvPr/>
        </p:nvGrpSpPr>
        <p:grpSpPr>
          <a:xfrm>
            <a:off x="4188233" y="1712681"/>
            <a:ext cx="986391" cy="994889"/>
            <a:chOff x="4187681" y="3026855"/>
            <a:chExt cx="986391" cy="994889"/>
          </a:xfrm>
        </p:grpSpPr>
        <p:sp>
          <p:nvSpPr>
            <p:cNvPr id="7" name="ïŝḻîḑé">
              <a:extLst>
                <a:ext uri="{FF2B5EF4-FFF2-40B4-BE49-F238E27FC236}">
                  <a16:creationId xmlns:a16="http://schemas.microsoft.com/office/drawing/2014/main" id="{A3220DE1-D1E7-4D53-9B47-69766DAD3105}"/>
                </a:ext>
              </a:extLst>
            </p:cNvPr>
            <p:cNvSpPr/>
            <p:nvPr/>
          </p:nvSpPr>
          <p:spPr>
            <a:xfrm>
              <a:off x="4187681" y="3197280"/>
              <a:ext cx="824464" cy="824464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175">
              <a:noFill/>
              <a:prstDash val="solid"/>
              <a:round/>
              <a:headEnd/>
              <a:tailEnd/>
            </a:ln>
            <a:effectLst>
              <a:reflection blurRad="6350" stA="20000" endPos="38000" dist="381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išlíḍé">
              <a:extLst>
                <a:ext uri="{FF2B5EF4-FFF2-40B4-BE49-F238E27FC236}">
                  <a16:creationId xmlns:a16="http://schemas.microsoft.com/office/drawing/2014/main" id="{F1E492A1-6352-405F-BF8E-335E5CC01306}"/>
                </a:ext>
              </a:extLst>
            </p:cNvPr>
            <p:cNvSpPr/>
            <p:nvPr/>
          </p:nvSpPr>
          <p:spPr>
            <a:xfrm>
              <a:off x="4850222" y="3026855"/>
              <a:ext cx="323850" cy="323850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 defTabSz="914354"/>
              <a:r>
                <a:rPr lang="en-US" altLang="zh-CN" sz="1600" b="1" i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íşlídè">
            <a:extLst>
              <a:ext uri="{FF2B5EF4-FFF2-40B4-BE49-F238E27FC236}">
                <a16:creationId xmlns:a16="http://schemas.microsoft.com/office/drawing/2014/main" id="{EE51FE2F-1C40-4D59-BC42-CD11A97D3809}"/>
              </a:ext>
            </a:extLst>
          </p:cNvPr>
          <p:cNvGrpSpPr/>
          <p:nvPr/>
        </p:nvGrpSpPr>
        <p:grpSpPr>
          <a:xfrm>
            <a:off x="7018481" y="1712681"/>
            <a:ext cx="986390" cy="994889"/>
            <a:chOff x="6988825" y="2430057"/>
            <a:chExt cx="986390" cy="994889"/>
          </a:xfrm>
        </p:grpSpPr>
        <p:sp>
          <p:nvSpPr>
            <p:cNvPr id="10" name="ïslîďè">
              <a:extLst>
                <a:ext uri="{FF2B5EF4-FFF2-40B4-BE49-F238E27FC236}">
                  <a16:creationId xmlns:a16="http://schemas.microsoft.com/office/drawing/2014/main" id="{10E9B525-FF0E-49DD-9DEE-511FAED9D835}"/>
                </a:ext>
              </a:extLst>
            </p:cNvPr>
            <p:cNvSpPr/>
            <p:nvPr/>
          </p:nvSpPr>
          <p:spPr>
            <a:xfrm>
              <a:off x="6988825" y="2600482"/>
              <a:ext cx="824464" cy="824464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175">
              <a:noFill/>
              <a:prstDash val="solid"/>
              <a:round/>
              <a:headEnd/>
              <a:tailEnd/>
            </a:ln>
            <a:effectLst>
              <a:reflection blurRad="6350" stA="20000" endPos="38000" dist="381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ṧ1iḍé">
              <a:extLst>
                <a:ext uri="{FF2B5EF4-FFF2-40B4-BE49-F238E27FC236}">
                  <a16:creationId xmlns:a16="http://schemas.microsoft.com/office/drawing/2014/main" id="{A0B8B350-7CDD-469B-8E39-4699B7A06B97}"/>
                </a:ext>
              </a:extLst>
            </p:cNvPr>
            <p:cNvSpPr/>
            <p:nvPr/>
          </p:nvSpPr>
          <p:spPr>
            <a:xfrm>
              <a:off x="7651365" y="2430057"/>
              <a:ext cx="323850" cy="323850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 defTabSz="914354"/>
              <a:r>
                <a:rPr lang="en-US" altLang="zh-CN" sz="1600" b="1" i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1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iš1íḋé">
            <a:extLst>
              <a:ext uri="{FF2B5EF4-FFF2-40B4-BE49-F238E27FC236}">
                <a16:creationId xmlns:a16="http://schemas.microsoft.com/office/drawing/2014/main" id="{2E1605EC-F2F0-4B76-8A6B-40DF45C747D9}"/>
              </a:ext>
            </a:extLst>
          </p:cNvPr>
          <p:cNvGrpSpPr/>
          <p:nvPr/>
        </p:nvGrpSpPr>
        <p:grpSpPr>
          <a:xfrm>
            <a:off x="9848729" y="2411285"/>
            <a:ext cx="986390" cy="994889"/>
            <a:chOff x="9760864" y="2430057"/>
            <a:chExt cx="986390" cy="994889"/>
          </a:xfrm>
        </p:grpSpPr>
        <p:sp>
          <p:nvSpPr>
            <p:cNvPr id="13" name="iṩḻîḑè">
              <a:extLst>
                <a:ext uri="{FF2B5EF4-FFF2-40B4-BE49-F238E27FC236}">
                  <a16:creationId xmlns:a16="http://schemas.microsoft.com/office/drawing/2014/main" id="{ED410583-B1F7-4F95-9801-2AB137E2AD19}"/>
                </a:ext>
              </a:extLst>
            </p:cNvPr>
            <p:cNvSpPr/>
            <p:nvPr/>
          </p:nvSpPr>
          <p:spPr>
            <a:xfrm>
              <a:off x="9760864" y="2600482"/>
              <a:ext cx="824464" cy="824464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175">
              <a:noFill/>
              <a:prstDash val="solid"/>
              <a:round/>
              <a:headEnd/>
              <a:tailEnd/>
            </a:ln>
            <a:effectLst>
              <a:reflection blurRad="6350" stA="20000" endPos="38000" dist="381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ṣḻïḑê">
              <a:extLst>
                <a:ext uri="{FF2B5EF4-FFF2-40B4-BE49-F238E27FC236}">
                  <a16:creationId xmlns:a16="http://schemas.microsoft.com/office/drawing/2014/main" id="{D904D690-5A30-4D06-819A-D619E82A982F}"/>
                </a:ext>
              </a:extLst>
            </p:cNvPr>
            <p:cNvSpPr/>
            <p:nvPr/>
          </p:nvSpPr>
          <p:spPr>
            <a:xfrm>
              <a:off x="10423404" y="2430057"/>
              <a:ext cx="323850" cy="323850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 defTabSz="914354"/>
              <a:r>
                <a:rPr lang="en-US" altLang="zh-CN" sz="1600" b="1" i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1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îṧ1iďê">
            <a:extLst>
              <a:ext uri="{FF2B5EF4-FFF2-40B4-BE49-F238E27FC236}">
                <a16:creationId xmlns:a16="http://schemas.microsoft.com/office/drawing/2014/main" id="{0BD2C064-5774-4547-AA6E-33C515BAFC5F}"/>
              </a:ext>
            </a:extLst>
          </p:cNvPr>
          <p:cNvGrpSpPr/>
          <p:nvPr/>
        </p:nvGrpSpPr>
        <p:grpSpPr>
          <a:xfrm>
            <a:off x="1357985" y="2411285"/>
            <a:ext cx="986390" cy="994889"/>
            <a:chOff x="1444745" y="2425703"/>
            <a:chExt cx="986390" cy="994889"/>
          </a:xfrm>
        </p:grpSpPr>
        <p:sp>
          <p:nvSpPr>
            <p:cNvPr id="16" name="î$ľiḑe">
              <a:extLst>
                <a:ext uri="{FF2B5EF4-FFF2-40B4-BE49-F238E27FC236}">
                  <a16:creationId xmlns:a16="http://schemas.microsoft.com/office/drawing/2014/main" id="{3F30F510-5053-4B3C-A46D-0190E1DE7CC7}"/>
                </a:ext>
              </a:extLst>
            </p:cNvPr>
            <p:cNvSpPr/>
            <p:nvPr/>
          </p:nvSpPr>
          <p:spPr>
            <a:xfrm>
              <a:off x="1444745" y="2596128"/>
              <a:ext cx="824464" cy="824464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3175">
              <a:noFill/>
              <a:prstDash val="solid"/>
              <a:round/>
              <a:headEnd/>
              <a:tailEnd/>
            </a:ln>
            <a:effectLst>
              <a:reflection blurRad="6350" stA="20000" endPos="38000" dist="381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S1íďê">
              <a:extLst>
                <a:ext uri="{FF2B5EF4-FFF2-40B4-BE49-F238E27FC236}">
                  <a16:creationId xmlns:a16="http://schemas.microsoft.com/office/drawing/2014/main" id="{24D787E2-6908-4410-B15E-46415666DC53}"/>
                </a:ext>
              </a:extLst>
            </p:cNvPr>
            <p:cNvSpPr/>
            <p:nvPr/>
          </p:nvSpPr>
          <p:spPr>
            <a:xfrm>
              <a:off x="2107285" y="2425703"/>
              <a:ext cx="323850" cy="323850"/>
            </a:xfrm>
            <a:prstGeom prst="rect">
              <a:avLst/>
            </a:prstGeom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 defTabSz="914354"/>
              <a:r>
                <a:rPr lang="en-US" altLang="zh-CN" sz="1600" b="1" i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16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5A4E191-0972-44DB-82ED-131BA51E9B87}"/>
              </a:ext>
            </a:extLst>
          </p:cNvPr>
          <p:cNvCxnSpPr/>
          <p:nvPr/>
        </p:nvCxnSpPr>
        <p:spPr>
          <a:xfrm>
            <a:off x="3266304" y="3327102"/>
            <a:ext cx="0" cy="1505524"/>
          </a:xfrm>
          <a:prstGeom prst="line">
            <a:avLst/>
          </a:prstGeom>
          <a:ln w="3175" cap="rnd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CF57A36-536B-4C92-ADA8-818575A2A9FA}"/>
              </a:ext>
            </a:extLst>
          </p:cNvPr>
          <p:cNvCxnSpPr/>
          <p:nvPr/>
        </p:nvCxnSpPr>
        <p:spPr>
          <a:xfrm>
            <a:off x="6096552" y="2631673"/>
            <a:ext cx="0" cy="2200953"/>
          </a:xfrm>
          <a:prstGeom prst="line">
            <a:avLst/>
          </a:prstGeom>
          <a:ln w="3175" cap="rnd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77D4CEF-1918-403D-89F1-1135EEC5C1BD}"/>
              </a:ext>
            </a:extLst>
          </p:cNvPr>
          <p:cNvCxnSpPr/>
          <p:nvPr/>
        </p:nvCxnSpPr>
        <p:spPr>
          <a:xfrm>
            <a:off x="8926800" y="3327102"/>
            <a:ext cx="0" cy="1505524"/>
          </a:xfrm>
          <a:prstGeom prst="line">
            <a:avLst/>
          </a:prstGeom>
          <a:ln w="3175" cap="rnd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confont-11432-4397104">
            <a:extLst>
              <a:ext uri="{FF2B5EF4-FFF2-40B4-BE49-F238E27FC236}">
                <a16:creationId xmlns:a16="http://schemas.microsoft.com/office/drawing/2014/main" id="{6FCA146D-2384-4924-B06A-22CF85D9BD14}"/>
              </a:ext>
            </a:extLst>
          </p:cNvPr>
          <p:cNvSpPr>
            <a:spLocks noChangeAspect="1"/>
          </p:cNvSpPr>
          <p:nvPr/>
        </p:nvSpPr>
        <p:spPr>
          <a:xfrm>
            <a:off x="4450382" y="2145016"/>
            <a:ext cx="304523" cy="328008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list-menu_16051">
            <a:extLst>
              <a:ext uri="{FF2B5EF4-FFF2-40B4-BE49-F238E27FC236}">
                <a16:creationId xmlns:a16="http://schemas.microsoft.com/office/drawing/2014/main" id="{755C0582-508C-45A7-9B3E-9BFF2B2C36E3}"/>
              </a:ext>
            </a:extLst>
          </p:cNvPr>
          <p:cNvSpPr>
            <a:spLocks noChangeAspect="1"/>
          </p:cNvSpPr>
          <p:nvPr/>
        </p:nvSpPr>
        <p:spPr>
          <a:xfrm>
            <a:off x="10085438" y="2837726"/>
            <a:ext cx="351046" cy="350517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verified-commercial-list_57632">
            <a:extLst>
              <a:ext uri="{FF2B5EF4-FFF2-40B4-BE49-F238E27FC236}">
                <a16:creationId xmlns:a16="http://schemas.microsoft.com/office/drawing/2014/main" id="{95E68B98-B56B-49C7-BC76-B87BDA5AFC94}"/>
              </a:ext>
            </a:extLst>
          </p:cNvPr>
          <p:cNvSpPr>
            <a:spLocks noChangeAspect="1"/>
          </p:cNvSpPr>
          <p:nvPr/>
        </p:nvSpPr>
        <p:spPr>
          <a:xfrm>
            <a:off x="7295334" y="2141515"/>
            <a:ext cx="297261" cy="344761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confont-10499-5121525">
            <a:extLst>
              <a:ext uri="{FF2B5EF4-FFF2-40B4-BE49-F238E27FC236}">
                <a16:creationId xmlns:a16="http://schemas.microsoft.com/office/drawing/2014/main" id="{6D3F573D-1B34-4A86-B9C1-2114D63D8D3C}"/>
              </a:ext>
            </a:extLst>
          </p:cNvPr>
          <p:cNvSpPr>
            <a:spLocks noChangeAspect="1"/>
          </p:cNvSpPr>
          <p:nvPr/>
        </p:nvSpPr>
        <p:spPr>
          <a:xfrm>
            <a:off x="1609906" y="2860290"/>
            <a:ext cx="347125" cy="305387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25" name="î$1îdê">
            <a:extLst>
              <a:ext uri="{FF2B5EF4-FFF2-40B4-BE49-F238E27FC236}">
                <a16:creationId xmlns:a16="http://schemas.microsoft.com/office/drawing/2014/main" id="{CAB9AA4D-7CB6-4D78-A3F5-1C900E9A8CB9}"/>
              </a:ext>
            </a:extLst>
          </p:cNvPr>
          <p:cNvGrpSpPr/>
          <p:nvPr/>
        </p:nvGrpSpPr>
        <p:grpSpPr>
          <a:xfrm>
            <a:off x="3437640" y="2882350"/>
            <a:ext cx="2355056" cy="2388150"/>
            <a:chOff x="673100" y="3290336"/>
            <a:chExt cx="2155825" cy="2388150"/>
          </a:xfrm>
        </p:grpSpPr>
        <p:sp>
          <p:nvSpPr>
            <p:cNvPr id="26" name="íṩlîḍe">
              <a:extLst>
                <a:ext uri="{FF2B5EF4-FFF2-40B4-BE49-F238E27FC236}">
                  <a16:creationId xmlns:a16="http://schemas.microsoft.com/office/drawing/2014/main" id="{11CC3E90-23E0-4E7B-AB9C-37DF9B41BBD7}"/>
                </a:ext>
              </a:extLst>
            </p:cNvPr>
            <p:cNvSpPr/>
            <p:nvPr/>
          </p:nvSpPr>
          <p:spPr bwMode="auto">
            <a:xfrm>
              <a:off x="673100" y="3679910"/>
              <a:ext cx="2155825" cy="199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íŝḷïdè">
              <a:extLst>
                <a:ext uri="{FF2B5EF4-FFF2-40B4-BE49-F238E27FC236}">
                  <a16:creationId xmlns:a16="http://schemas.microsoft.com/office/drawing/2014/main" id="{BC849E9B-A35E-45F2-B8CD-AA67303E54B2}"/>
                </a:ext>
              </a:extLst>
            </p:cNvPr>
            <p:cNvSpPr txBox="1"/>
            <p:nvPr/>
          </p:nvSpPr>
          <p:spPr bwMode="auto">
            <a:xfrm>
              <a:off x="673100" y="3290336"/>
              <a:ext cx="2155825" cy="38957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grpSp>
        <p:nvGrpSpPr>
          <p:cNvPr id="28" name="îṣḻïďè">
            <a:extLst>
              <a:ext uri="{FF2B5EF4-FFF2-40B4-BE49-F238E27FC236}">
                <a16:creationId xmlns:a16="http://schemas.microsoft.com/office/drawing/2014/main" id="{76166E84-4C89-46D7-A8F8-7B268033DDFF}"/>
              </a:ext>
            </a:extLst>
          </p:cNvPr>
          <p:cNvGrpSpPr/>
          <p:nvPr/>
        </p:nvGrpSpPr>
        <p:grpSpPr>
          <a:xfrm>
            <a:off x="6267888" y="2882350"/>
            <a:ext cx="2355056" cy="2262968"/>
            <a:chOff x="5018088" y="2916562"/>
            <a:chExt cx="2155825" cy="2262968"/>
          </a:xfrm>
        </p:grpSpPr>
        <p:sp>
          <p:nvSpPr>
            <p:cNvPr id="29" name="íṥļiḓê">
              <a:extLst>
                <a:ext uri="{FF2B5EF4-FFF2-40B4-BE49-F238E27FC236}">
                  <a16:creationId xmlns:a16="http://schemas.microsoft.com/office/drawing/2014/main" id="{C02C215A-02B2-4CCD-9FCD-86ACCB140A43}"/>
                </a:ext>
              </a:extLst>
            </p:cNvPr>
            <p:cNvSpPr/>
            <p:nvPr/>
          </p:nvSpPr>
          <p:spPr bwMode="auto">
            <a:xfrm>
              <a:off x="5018088" y="3306135"/>
              <a:ext cx="2155825" cy="187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0" name="îṡľídè">
              <a:extLst>
                <a:ext uri="{FF2B5EF4-FFF2-40B4-BE49-F238E27FC236}">
                  <a16:creationId xmlns:a16="http://schemas.microsoft.com/office/drawing/2014/main" id="{D0A9E89D-FB75-45B4-BD5D-918F6B14D953}"/>
                </a:ext>
              </a:extLst>
            </p:cNvPr>
            <p:cNvSpPr txBox="1"/>
            <p:nvPr/>
          </p:nvSpPr>
          <p:spPr bwMode="auto">
            <a:xfrm>
              <a:off x="5018088" y="2916562"/>
              <a:ext cx="2155825" cy="38957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grpSp>
        <p:nvGrpSpPr>
          <p:cNvPr id="31" name="íSḻíďé">
            <a:extLst>
              <a:ext uri="{FF2B5EF4-FFF2-40B4-BE49-F238E27FC236}">
                <a16:creationId xmlns:a16="http://schemas.microsoft.com/office/drawing/2014/main" id="{2D2AA95A-5D9D-46A2-A6B8-A2110B8145BD}"/>
              </a:ext>
            </a:extLst>
          </p:cNvPr>
          <p:cNvGrpSpPr/>
          <p:nvPr/>
        </p:nvGrpSpPr>
        <p:grpSpPr>
          <a:xfrm>
            <a:off x="9098136" y="3580954"/>
            <a:ext cx="2355056" cy="2959546"/>
            <a:chOff x="673100" y="3290336"/>
            <a:chExt cx="2155825" cy="2959546"/>
          </a:xfrm>
        </p:grpSpPr>
        <p:sp>
          <p:nvSpPr>
            <p:cNvPr id="32" name="ïSlíḑé">
              <a:extLst>
                <a:ext uri="{FF2B5EF4-FFF2-40B4-BE49-F238E27FC236}">
                  <a16:creationId xmlns:a16="http://schemas.microsoft.com/office/drawing/2014/main" id="{09785FA5-91CF-4FA7-A519-82D84487CFCC}"/>
                </a:ext>
              </a:extLst>
            </p:cNvPr>
            <p:cNvSpPr/>
            <p:nvPr/>
          </p:nvSpPr>
          <p:spPr bwMode="auto">
            <a:xfrm>
              <a:off x="673100" y="3679910"/>
              <a:ext cx="2155825" cy="2569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îšḻide">
              <a:extLst>
                <a:ext uri="{FF2B5EF4-FFF2-40B4-BE49-F238E27FC236}">
                  <a16:creationId xmlns:a16="http://schemas.microsoft.com/office/drawing/2014/main" id="{9BA9BF6D-C431-4253-8B02-1F5CC36AD4A7}"/>
                </a:ext>
              </a:extLst>
            </p:cNvPr>
            <p:cNvSpPr txBox="1"/>
            <p:nvPr/>
          </p:nvSpPr>
          <p:spPr bwMode="auto">
            <a:xfrm>
              <a:off x="673100" y="3290336"/>
              <a:ext cx="2155825" cy="38957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grpSp>
        <p:nvGrpSpPr>
          <p:cNvPr id="34" name="íṡḻïḓê">
            <a:extLst>
              <a:ext uri="{FF2B5EF4-FFF2-40B4-BE49-F238E27FC236}">
                <a16:creationId xmlns:a16="http://schemas.microsoft.com/office/drawing/2014/main" id="{CCC7C60C-C2A1-45DE-B125-ABA69042C787}"/>
              </a:ext>
            </a:extLst>
          </p:cNvPr>
          <p:cNvGrpSpPr/>
          <p:nvPr/>
        </p:nvGrpSpPr>
        <p:grpSpPr>
          <a:xfrm>
            <a:off x="607392" y="3580954"/>
            <a:ext cx="2355056" cy="2509878"/>
            <a:chOff x="673100" y="3290336"/>
            <a:chExt cx="2155825" cy="2509878"/>
          </a:xfrm>
        </p:grpSpPr>
        <p:sp>
          <p:nvSpPr>
            <p:cNvPr id="35" name="îṥ1ïḑe">
              <a:extLst>
                <a:ext uri="{FF2B5EF4-FFF2-40B4-BE49-F238E27FC236}">
                  <a16:creationId xmlns:a16="http://schemas.microsoft.com/office/drawing/2014/main" id="{A97755A3-8D54-4134-B170-0AD781585377}"/>
                </a:ext>
              </a:extLst>
            </p:cNvPr>
            <p:cNvSpPr/>
            <p:nvPr/>
          </p:nvSpPr>
          <p:spPr bwMode="auto">
            <a:xfrm>
              <a:off x="673100" y="3679910"/>
              <a:ext cx="2155825" cy="2120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lvl="0" algn="ctr"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点击输入标题点击输入标题。点击输入标题。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iŝļîďê">
              <a:extLst>
                <a:ext uri="{FF2B5EF4-FFF2-40B4-BE49-F238E27FC236}">
                  <a16:creationId xmlns:a16="http://schemas.microsoft.com/office/drawing/2014/main" id="{AD3D18BE-70F8-4E0F-B03D-4946D30F8828}"/>
                </a:ext>
              </a:extLst>
            </p:cNvPr>
            <p:cNvSpPr txBox="1"/>
            <p:nvPr/>
          </p:nvSpPr>
          <p:spPr bwMode="auto">
            <a:xfrm>
              <a:off x="673100" y="3290336"/>
              <a:ext cx="2155825" cy="38957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836559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11">
            <a:extLst>
              <a:ext uri="{FF2B5EF4-FFF2-40B4-BE49-F238E27FC236}">
                <a16:creationId xmlns:a16="http://schemas.microsoft.com/office/drawing/2014/main" id="{B3C7BFEB-793D-4A8C-9F12-824997231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534" y="2170650"/>
            <a:ext cx="3284912" cy="328587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45727" rIns="432053" bIns="216027" anchor="ctr"/>
          <a:lstStyle/>
          <a:p>
            <a:pPr algn="ctr" defTabSz="914032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空心弧 12">
            <a:extLst>
              <a:ext uri="{FF2B5EF4-FFF2-40B4-BE49-F238E27FC236}">
                <a16:creationId xmlns:a16="http://schemas.microsoft.com/office/drawing/2014/main" id="{76C11060-352E-4042-9826-6501B4C808A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685534" y="2170650"/>
            <a:ext cx="3284912" cy="328587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432053" tIns="45727" rIns="0" bIns="216027" anchor="ctr"/>
          <a:lstStyle/>
          <a:p>
            <a:pPr algn="ctr" defTabSz="914032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空心弧 13">
            <a:extLst>
              <a:ext uri="{FF2B5EF4-FFF2-40B4-BE49-F238E27FC236}">
                <a16:creationId xmlns:a16="http://schemas.microsoft.com/office/drawing/2014/main" id="{30C7CD4A-FB6B-4E84-8ED2-9C85EE594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534" y="2170650"/>
            <a:ext cx="3284912" cy="328587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216027" rIns="432053" bIns="0" anchor="ctr"/>
          <a:lstStyle/>
          <a:p>
            <a:pPr algn="ctr" defTabSz="914032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空心弧 14">
            <a:extLst>
              <a:ext uri="{FF2B5EF4-FFF2-40B4-BE49-F238E27FC236}">
                <a16:creationId xmlns:a16="http://schemas.microsoft.com/office/drawing/2014/main" id="{357B4BF4-3732-4F35-967A-07CD5665E03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699469" y="2170650"/>
            <a:ext cx="3284912" cy="328587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432053" tIns="216027" rIns="0" bIns="0" anchor="ctr"/>
          <a:lstStyle/>
          <a:p>
            <a:pPr algn="ctr" defTabSz="914032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F6DFEC2-FC07-4FC2-82B4-595FE8FE7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7044" y="1842064"/>
            <a:ext cx="3941895" cy="3943048"/>
          </a:xfrm>
          <a:prstGeom prst="ellipse">
            <a:avLst/>
          </a:prstGeom>
          <a:noFill/>
          <a:ln w="12700" algn="ctr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  <a:prstDash val="dash"/>
            <a:miter lim="800000"/>
            <a:headEnd/>
            <a:tailEnd/>
          </a:ln>
        </p:spPr>
        <p:txBody>
          <a:bodyPr lIns="91451" tIns="45727" rIns="91451" bIns="45727" anchor="ctr"/>
          <a:lstStyle/>
          <a:p>
            <a:pPr algn="ctr" defTabSz="914032"/>
            <a:endParaRPr lang="zh-CN" altLang="en-US" sz="17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23">
            <a:extLst>
              <a:ext uri="{FF2B5EF4-FFF2-40B4-BE49-F238E27FC236}">
                <a16:creationId xmlns:a16="http://schemas.microsoft.com/office/drawing/2014/main" id="{A66131CA-185D-4AC4-A3FE-B39AC74E0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0481" y="3613166"/>
            <a:ext cx="1957011" cy="40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1" tIns="45727" rIns="91451" bIns="45727">
            <a:spAutoFit/>
          </a:bodyPr>
          <a:lstStyle/>
          <a:p>
            <a:pPr algn="ctr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2" name="TextBox 76">
            <a:extLst>
              <a:ext uri="{FF2B5EF4-FFF2-40B4-BE49-F238E27FC236}">
                <a16:creationId xmlns:a16="http://schemas.microsoft.com/office/drawing/2014/main" id="{4C27519E-9AA3-410B-B6A5-5D6304B859AB}"/>
              </a:ext>
            </a:extLst>
          </p:cNvPr>
          <p:cNvSpPr txBox="1"/>
          <p:nvPr/>
        </p:nvSpPr>
        <p:spPr>
          <a:xfrm>
            <a:off x="5078158" y="2066971"/>
            <a:ext cx="1098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3" name="TextBox 76">
            <a:extLst>
              <a:ext uri="{FF2B5EF4-FFF2-40B4-BE49-F238E27FC236}">
                <a16:creationId xmlns:a16="http://schemas.microsoft.com/office/drawing/2014/main" id="{58715012-ACF3-4ED6-9A28-1CCE73FCA44A}"/>
              </a:ext>
            </a:extLst>
          </p:cNvPr>
          <p:cNvSpPr txBox="1"/>
          <p:nvPr/>
        </p:nvSpPr>
        <p:spPr>
          <a:xfrm>
            <a:off x="5078157" y="5087193"/>
            <a:ext cx="1098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4" name="TextBox 76">
            <a:extLst>
              <a:ext uri="{FF2B5EF4-FFF2-40B4-BE49-F238E27FC236}">
                <a16:creationId xmlns:a16="http://schemas.microsoft.com/office/drawing/2014/main" id="{AA0A2B38-AE0D-42AA-A407-2A53CECBB18C}"/>
              </a:ext>
            </a:extLst>
          </p:cNvPr>
          <p:cNvSpPr txBox="1"/>
          <p:nvPr/>
        </p:nvSpPr>
        <p:spPr>
          <a:xfrm>
            <a:off x="401347" y="2071937"/>
            <a:ext cx="1098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5" name="TextBox 76">
            <a:extLst>
              <a:ext uri="{FF2B5EF4-FFF2-40B4-BE49-F238E27FC236}">
                <a16:creationId xmlns:a16="http://schemas.microsoft.com/office/drawing/2014/main" id="{24A01328-1681-41B1-9C39-E6625A5F781B}"/>
              </a:ext>
            </a:extLst>
          </p:cNvPr>
          <p:cNvSpPr txBox="1"/>
          <p:nvPr/>
        </p:nvSpPr>
        <p:spPr>
          <a:xfrm>
            <a:off x="401346" y="5092159"/>
            <a:ext cx="1098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EF5ACD0-7A32-44A7-B025-52C3E96DE1C2}"/>
              </a:ext>
            </a:extLst>
          </p:cNvPr>
          <p:cNvSpPr/>
          <p:nvPr/>
        </p:nvSpPr>
        <p:spPr>
          <a:xfrm>
            <a:off x="6963435" y="1770661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3705FBA-A6B1-409B-9056-D3D7495B08CE}"/>
              </a:ext>
            </a:extLst>
          </p:cNvPr>
          <p:cNvCxnSpPr/>
          <p:nvPr/>
        </p:nvCxnSpPr>
        <p:spPr>
          <a:xfrm>
            <a:off x="6497056" y="1696453"/>
            <a:ext cx="0" cy="4271211"/>
          </a:xfrm>
          <a:prstGeom prst="line">
            <a:avLst/>
          </a:prstGeom>
          <a:ln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E3602E41-46E8-4D5B-9B3C-AA9DE65083AC}"/>
              </a:ext>
            </a:extLst>
          </p:cNvPr>
          <p:cNvSpPr/>
          <p:nvPr/>
        </p:nvSpPr>
        <p:spPr>
          <a:xfrm>
            <a:off x="6963435" y="2432927"/>
            <a:ext cx="4827218" cy="3612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937118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323" y="-16042"/>
            <a:ext cx="5197040" cy="6144753"/>
            <a:chOff x="6090990" y="303272"/>
            <a:chExt cx="5197040" cy="6144753"/>
          </a:xfrm>
        </p:grpSpPr>
        <p:sp>
          <p:nvSpPr>
            <p:cNvPr id="4" name="Freeform 171">
              <a:extLst>
                <a:ext uri="{FF2B5EF4-FFF2-40B4-BE49-F238E27FC236}">
                  <a16:creationId xmlns:a16="http://schemas.microsoft.com/office/drawing/2014/main" id="{59F53E83-1A23-4529-B767-8D9D38BC8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270" y="303272"/>
              <a:ext cx="4393760" cy="2197782"/>
            </a:xfrm>
            <a:custGeom>
              <a:avLst/>
              <a:gdLst>
                <a:gd name="T0" fmla="*/ 0 w 2437"/>
                <a:gd name="T1" fmla="*/ 0 h 1219"/>
                <a:gd name="T2" fmla="*/ 1218 w 2437"/>
                <a:gd name="T3" fmla="*/ 1219 h 1219"/>
                <a:gd name="T4" fmla="*/ 2437 w 2437"/>
                <a:gd name="T5" fmla="*/ 0 h 1219"/>
                <a:gd name="T6" fmla="*/ 0 w 2437"/>
                <a:gd name="T7" fmla="*/ 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7" h="1219">
                  <a:moveTo>
                    <a:pt x="0" y="0"/>
                  </a:moveTo>
                  <a:lnTo>
                    <a:pt x="1218" y="1219"/>
                  </a:lnTo>
                  <a:lnTo>
                    <a:pt x="243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72">
              <a:extLst>
                <a:ext uri="{FF2B5EF4-FFF2-40B4-BE49-F238E27FC236}">
                  <a16:creationId xmlns:a16="http://schemas.microsoft.com/office/drawing/2014/main" id="{A4254FAF-6C2F-4066-A09B-25459D542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990" y="307873"/>
              <a:ext cx="2939272" cy="1487063"/>
            </a:xfrm>
            <a:custGeom>
              <a:avLst/>
              <a:gdLst>
                <a:gd name="T0" fmla="*/ 11 w 2024"/>
                <a:gd name="T1" fmla="*/ 0 h 1024"/>
                <a:gd name="T2" fmla="*/ 0 w 2024"/>
                <a:gd name="T3" fmla="*/ 12 h 1024"/>
                <a:gd name="T4" fmla="*/ 1012 w 2024"/>
                <a:gd name="T5" fmla="*/ 1024 h 1024"/>
                <a:gd name="T6" fmla="*/ 2024 w 2024"/>
                <a:gd name="T7" fmla="*/ 12 h 1024"/>
                <a:gd name="T8" fmla="*/ 2012 w 2024"/>
                <a:gd name="T9" fmla="*/ 0 h 1024"/>
                <a:gd name="T10" fmla="*/ 11 w 2024"/>
                <a:gd name="T1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4" h="1024">
                  <a:moveTo>
                    <a:pt x="11" y="0"/>
                  </a:moveTo>
                  <a:lnTo>
                    <a:pt x="0" y="12"/>
                  </a:lnTo>
                  <a:lnTo>
                    <a:pt x="1012" y="1024"/>
                  </a:lnTo>
                  <a:lnTo>
                    <a:pt x="2024" y="12"/>
                  </a:lnTo>
                  <a:lnTo>
                    <a:pt x="2012" y="0"/>
                  </a:lnTo>
                  <a:lnTo>
                    <a:pt x="1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7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8698" y="3258629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63">
              <a:extLst>
                <a:ext uri="{FF2B5EF4-FFF2-40B4-BE49-F238E27FC236}">
                  <a16:creationId xmlns:a16="http://schemas.microsoft.com/office/drawing/2014/main" id="{D2201644-7650-40B3-ABDD-A6C9B249F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8779" y="1455984"/>
              <a:ext cx="1139919" cy="1137215"/>
            </a:xfrm>
            <a:custGeom>
              <a:avLst/>
              <a:gdLst>
                <a:gd name="T0" fmla="*/ 1265 w 1265"/>
                <a:gd name="T1" fmla="*/ 631 h 1262"/>
                <a:gd name="T2" fmla="*/ 632 w 1265"/>
                <a:gd name="T3" fmla="*/ 1262 h 1262"/>
                <a:gd name="T4" fmla="*/ 0 w 1265"/>
                <a:gd name="T5" fmla="*/ 631 h 1262"/>
                <a:gd name="T6" fmla="*/ 632 w 1265"/>
                <a:gd name="T7" fmla="*/ 0 h 1262"/>
                <a:gd name="T8" fmla="*/ 1265 w 1265"/>
                <a:gd name="T9" fmla="*/ 631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1262">
                  <a:moveTo>
                    <a:pt x="1265" y="631"/>
                  </a:moveTo>
                  <a:lnTo>
                    <a:pt x="632" y="1262"/>
                  </a:lnTo>
                  <a:lnTo>
                    <a:pt x="0" y="631"/>
                  </a:lnTo>
                  <a:lnTo>
                    <a:pt x="632" y="0"/>
                  </a:lnTo>
                  <a:lnTo>
                    <a:pt x="1265" y="631"/>
                  </a:lnTo>
                  <a:close/>
                </a:path>
              </a:pathLst>
            </a:custGeom>
            <a:solidFill>
              <a:srgbClr val="A8CBF7"/>
            </a:solidFill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62">
              <a:extLst>
                <a:ext uri="{FF2B5EF4-FFF2-40B4-BE49-F238E27FC236}">
                  <a16:creationId xmlns:a16="http://schemas.microsoft.com/office/drawing/2014/main" id="{1AA77DE7-8C10-41F4-9F18-748D55A7C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885" y="5260402"/>
              <a:ext cx="1006475" cy="1003300"/>
            </a:xfrm>
            <a:custGeom>
              <a:avLst/>
              <a:gdLst>
                <a:gd name="T0" fmla="*/ 634 w 634"/>
                <a:gd name="T1" fmla="*/ 316 h 632"/>
                <a:gd name="T2" fmla="*/ 317 w 634"/>
                <a:gd name="T3" fmla="*/ 632 h 632"/>
                <a:gd name="T4" fmla="*/ 0 w 634"/>
                <a:gd name="T5" fmla="*/ 316 h 632"/>
                <a:gd name="T6" fmla="*/ 317 w 634"/>
                <a:gd name="T7" fmla="*/ 0 h 632"/>
                <a:gd name="T8" fmla="*/ 634 w 634"/>
                <a:gd name="T9" fmla="*/ 316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632">
                  <a:moveTo>
                    <a:pt x="634" y="316"/>
                  </a:moveTo>
                  <a:lnTo>
                    <a:pt x="317" y="632"/>
                  </a:lnTo>
                  <a:lnTo>
                    <a:pt x="0" y="316"/>
                  </a:lnTo>
                  <a:lnTo>
                    <a:pt x="317" y="0"/>
                  </a:lnTo>
                  <a:lnTo>
                    <a:pt x="634" y="316"/>
                  </a:lnTo>
                  <a:close/>
                </a:path>
              </a:pathLst>
            </a:custGeom>
            <a:noFill/>
            <a:ln w="11113" cap="flat">
              <a:solidFill>
                <a:srgbClr val="A8CB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77">
              <a:extLst>
                <a:ext uri="{FF2B5EF4-FFF2-40B4-BE49-F238E27FC236}">
                  <a16:creationId xmlns:a16="http://schemas.microsoft.com/office/drawing/2014/main" id="{1CC90BEC-C0FB-48DC-BD71-14B1E27ABD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57258" y="2198062"/>
              <a:ext cx="3854061" cy="3846837"/>
            </a:xfrm>
            <a:custGeom>
              <a:avLst/>
              <a:gdLst>
                <a:gd name="T0" fmla="*/ 1066 w 2134"/>
                <a:gd name="T1" fmla="*/ 2130 h 2130"/>
                <a:gd name="T2" fmla="*/ 0 w 2134"/>
                <a:gd name="T3" fmla="*/ 1066 h 2130"/>
                <a:gd name="T4" fmla="*/ 1066 w 2134"/>
                <a:gd name="T5" fmla="*/ 0 h 2130"/>
                <a:gd name="T6" fmla="*/ 2134 w 2134"/>
                <a:gd name="T7" fmla="*/ 1066 h 2130"/>
                <a:gd name="T8" fmla="*/ 1066 w 2134"/>
                <a:gd name="T9" fmla="*/ 2130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4" h="2130">
                  <a:moveTo>
                    <a:pt x="1066" y="2130"/>
                  </a:moveTo>
                  <a:lnTo>
                    <a:pt x="0" y="1066"/>
                  </a:lnTo>
                  <a:lnTo>
                    <a:pt x="1066" y="0"/>
                  </a:lnTo>
                  <a:lnTo>
                    <a:pt x="2134" y="1066"/>
                  </a:lnTo>
                  <a:lnTo>
                    <a:pt x="1066" y="2130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79">
              <a:extLst>
                <a:ext uri="{FF2B5EF4-FFF2-40B4-BE49-F238E27FC236}">
                  <a16:creationId xmlns:a16="http://schemas.microsoft.com/office/drawing/2014/main" id="{6203B3B9-7A06-4E65-BCD5-E5A48C808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972" y="4468239"/>
              <a:ext cx="614363" cy="614363"/>
            </a:xfrm>
            <a:custGeom>
              <a:avLst/>
              <a:gdLst>
                <a:gd name="T0" fmla="*/ 194 w 387"/>
                <a:gd name="T1" fmla="*/ 387 h 387"/>
                <a:gd name="T2" fmla="*/ 0 w 387"/>
                <a:gd name="T3" fmla="*/ 193 h 387"/>
                <a:gd name="T4" fmla="*/ 194 w 387"/>
                <a:gd name="T5" fmla="*/ 0 h 387"/>
                <a:gd name="T6" fmla="*/ 387 w 387"/>
                <a:gd name="T7" fmla="*/ 193 h 387"/>
                <a:gd name="T8" fmla="*/ 194 w 387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387">
                  <a:moveTo>
                    <a:pt x="194" y="387"/>
                  </a:moveTo>
                  <a:lnTo>
                    <a:pt x="0" y="193"/>
                  </a:lnTo>
                  <a:lnTo>
                    <a:pt x="194" y="0"/>
                  </a:lnTo>
                  <a:lnTo>
                    <a:pt x="387" y="193"/>
                  </a:lnTo>
                  <a:lnTo>
                    <a:pt x="194" y="387"/>
                  </a:lnTo>
                  <a:close/>
                </a:path>
              </a:pathLst>
            </a:custGeom>
            <a:solidFill>
              <a:srgbClr val="A8C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78">
              <a:extLst>
                <a:ext uri="{FF2B5EF4-FFF2-40B4-BE49-F238E27FC236}">
                  <a16:creationId xmlns:a16="http://schemas.microsoft.com/office/drawing/2014/main" id="{6DE3E620-A4CB-45DA-A128-42D01E561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7810" y="5886291"/>
              <a:ext cx="562776" cy="561734"/>
            </a:xfrm>
            <a:custGeom>
              <a:avLst/>
              <a:gdLst>
                <a:gd name="T0" fmla="*/ 269 w 540"/>
                <a:gd name="T1" fmla="*/ 539 h 539"/>
                <a:gd name="T2" fmla="*/ 0 w 540"/>
                <a:gd name="T3" fmla="*/ 269 h 539"/>
                <a:gd name="T4" fmla="*/ 269 w 540"/>
                <a:gd name="T5" fmla="*/ 0 h 539"/>
                <a:gd name="T6" fmla="*/ 540 w 540"/>
                <a:gd name="T7" fmla="*/ 269 h 539"/>
                <a:gd name="T8" fmla="*/ 269 w 540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539">
                  <a:moveTo>
                    <a:pt x="269" y="539"/>
                  </a:moveTo>
                  <a:lnTo>
                    <a:pt x="0" y="269"/>
                  </a:lnTo>
                  <a:lnTo>
                    <a:pt x="269" y="0"/>
                  </a:lnTo>
                  <a:lnTo>
                    <a:pt x="540" y="269"/>
                  </a:lnTo>
                  <a:lnTo>
                    <a:pt x="269" y="53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93000">
                  <a:schemeClr val="accent1">
                    <a:tint val="44500"/>
                    <a:satMod val="16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92994" y="2669023"/>
            <a:ext cx="205697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38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8446" y="2246014"/>
            <a:ext cx="2221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lang="en-US" altLang="zh-CN" sz="3600" b="1" i="1" dirty="0">
                <a:solidFill>
                  <a:srgbClr val="174096"/>
                </a:solidFill>
                <a:cs typeface="+mn-ea"/>
                <a:sym typeface="+mn-lt"/>
              </a:rPr>
              <a:t>TWO</a:t>
            </a:r>
            <a:endParaRPr kumimoji="0" lang="zh-CN" altLang="en-US" sz="3600" b="1" i="1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7247" y="3034443"/>
            <a:ext cx="583659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6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353731" y="4202406"/>
            <a:ext cx="3382571" cy="0"/>
          </a:xfrm>
          <a:prstGeom prst="line">
            <a:avLst/>
          </a:prstGeom>
          <a:ln>
            <a:solidFill>
              <a:srgbClr val="17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60160" y="4435305"/>
            <a:ext cx="5118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Enter a text description related to the title here Enter a text description related to the title 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0411230" y="6088606"/>
            <a:ext cx="1139919" cy="1137215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63">
            <a:extLst>
              <a:ext uri="{FF2B5EF4-FFF2-40B4-BE49-F238E27FC236}">
                <a16:creationId xmlns:a16="http://schemas.microsoft.com/office/drawing/2014/main" id="{D2201644-7650-40B3-ABDD-A6C9B249F41C}"/>
              </a:ext>
            </a:extLst>
          </p:cNvPr>
          <p:cNvSpPr>
            <a:spLocks/>
          </p:cNvSpPr>
          <p:nvPr/>
        </p:nvSpPr>
        <p:spPr bwMode="auto">
          <a:xfrm flipH="1">
            <a:off x="11515606" y="6026938"/>
            <a:ext cx="731023" cy="729289"/>
          </a:xfrm>
          <a:custGeom>
            <a:avLst/>
            <a:gdLst>
              <a:gd name="T0" fmla="*/ 1265 w 1265"/>
              <a:gd name="T1" fmla="*/ 631 h 1262"/>
              <a:gd name="T2" fmla="*/ 632 w 1265"/>
              <a:gd name="T3" fmla="*/ 1262 h 1262"/>
              <a:gd name="T4" fmla="*/ 0 w 1265"/>
              <a:gd name="T5" fmla="*/ 631 h 1262"/>
              <a:gd name="T6" fmla="*/ 632 w 1265"/>
              <a:gd name="T7" fmla="*/ 0 h 1262"/>
              <a:gd name="T8" fmla="*/ 1265 w 1265"/>
              <a:gd name="T9" fmla="*/ 631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5" h="1262">
                <a:moveTo>
                  <a:pt x="1265" y="631"/>
                </a:moveTo>
                <a:lnTo>
                  <a:pt x="632" y="1262"/>
                </a:lnTo>
                <a:lnTo>
                  <a:pt x="0" y="631"/>
                </a:lnTo>
                <a:lnTo>
                  <a:pt x="632" y="0"/>
                </a:lnTo>
                <a:lnTo>
                  <a:pt x="1265" y="631"/>
                </a:lnTo>
                <a:close/>
              </a:path>
            </a:pathLst>
          </a:custGeom>
          <a:solidFill>
            <a:srgbClr val="A8CBF7"/>
          </a:solidFill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3FF8BE7-C3B4-4142-8F29-F53248796515}"/>
              </a:ext>
            </a:extLst>
          </p:cNvPr>
          <p:cNvSpPr txBox="1"/>
          <p:nvPr/>
        </p:nvSpPr>
        <p:spPr>
          <a:xfrm>
            <a:off x="10027161" y="350394"/>
            <a:ext cx="1721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96"/>
                </a:solidFill>
                <a:effectLst/>
                <a:uLnTx/>
                <a:uFillTx/>
                <a:cs typeface="+mn-ea"/>
                <a:sym typeface="+mn-lt"/>
              </a:rPr>
              <a:t>YOUR LOGO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FEFECE7-6D03-4AA9-AC3C-5C469A7F0570}"/>
              </a:ext>
            </a:extLst>
          </p:cNvPr>
          <p:cNvSpPr/>
          <p:nvPr/>
        </p:nvSpPr>
        <p:spPr>
          <a:xfrm>
            <a:off x="9488060" y="337956"/>
            <a:ext cx="460800" cy="461665"/>
          </a:xfrm>
          <a:prstGeom prst="ellipse">
            <a:avLst/>
          </a:prstGeom>
          <a:solidFill>
            <a:srgbClr val="A8C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燕尾形 12">
            <a:extLst>
              <a:ext uri="{FF2B5EF4-FFF2-40B4-BE49-F238E27FC236}">
                <a16:creationId xmlns:a16="http://schemas.microsoft.com/office/drawing/2014/main" id="{0B20B0CE-E805-414E-AE3F-0C8CA13C0472}"/>
              </a:ext>
            </a:extLst>
          </p:cNvPr>
          <p:cNvSpPr/>
          <p:nvPr/>
        </p:nvSpPr>
        <p:spPr>
          <a:xfrm>
            <a:off x="9610058" y="470317"/>
            <a:ext cx="226219" cy="223838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191350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 animBg="1"/>
      <p:bldP spid="20" grpId="0" animBg="1"/>
      <p:bldP spid="23" grpId="0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62">
            <a:extLst>
              <a:ext uri="{FF2B5EF4-FFF2-40B4-BE49-F238E27FC236}">
                <a16:creationId xmlns:a16="http://schemas.microsoft.com/office/drawing/2014/main" id="{1AA77DE7-8C10-41F4-9F18-748D55A7C489}"/>
              </a:ext>
            </a:extLst>
          </p:cNvPr>
          <p:cNvSpPr>
            <a:spLocks noChangeAspect="1"/>
          </p:cNvSpPr>
          <p:nvPr/>
        </p:nvSpPr>
        <p:spPr bwMode="auto">
          <a:xfrm>
            <a:off x="588430" y="499716"/>
            <a:ext cx="678080" cy="675941"/>
          </a:xfrm>
          <a:custGeom>
            <a:avLst/>
            <a:gdLst>
              <a:gd name="T0" fmla="*/ 634 w 634"/>
              <a:gd name="T1" fmla="*/ 316 h 632"/>
              <a:gd name="T2" fmla="*/ 317 w 634"/>
              <a:gd name="T3" fmla="*/ 632 h 632"/>
              <a:gd name="T4" fmla="*/ 0 w 634"/>
              <a:gd name="T5" fmla="*/ 316 h 632"/>
              <a:gd name="T6" fmla="*/ 317 w 634"/>
              <a:gd name="T7" fmla="*/ 0 h 632"/>
              <a:gd name="T8" fmla="*/ 634 w 634"/>
              <a:gd name="T9" fmla="*/ 316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4" h="632">
                <a:moveTo>
                  <a:pt x="634" y="316"/>
                </a:moveTo>
                <a:lnTo>
                  <a:pt x="317" y="632"/>
                </a:lnTo>
                <a:lnTo>
                  <a:pt x="0" y="316"/>
                </a:lnTo>
                <a:lnTo>
                  <a:pt x="317" y="0"/>
                </a:lnTo>
                <a:lnTo>
                  <a:pt x="634" y="316"/>
                </a:lnTo>
                <a:close/>
              </a:path>
            </a:pathLst>
          </a:custGeom>
          <a:noFill/>
          <a:ln w="11113" cap="flat">
            <a:solidFill>
              <a:srgbClr val="A8CB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78">
            <a:extLst>
              <a:ext uri="{FF2B5EF4-FFF2-40B4-BE49-F238E27FC236}">
                <a16:creationId xmlns:a16="http://schemas.microsoft.com/office/drawing/2014/main" id="{6DE3E620-A4CB-45DA-A128-42D01E56150F}"/>
              </a:ext>
            </a:extLst>
          </p:cNvPr>
          <p:cNvSpPr>
            <a:spLocks noChangeAspect="1"/>
          </p:cNvSpPr>
          <p:nvPr/>
        </p:nvSpPr>
        <p:spPr bwMode="auto">
          <a:xfrm>
            <a:off x="430356" y="599182"/>
            <a:ext cx="577544" cy="576475"/>
          </a:xfrm>
          <a:custGeom>
            <a:avLst/>
            <a:gdLst>
              <a:gd name="T0" fmla="*/ 269 w 540"/>
              <a:gd name="T1" fmla="*/ 539 h 539"/>
              <a:gd name="T2" fmla="*/ 0 w 540"/>
              <a:gd name="T3" fmla="*/ 269 h 539"/>
              <a:gd name="T4" fmla="*/ 269 w 540"/>
              <a:gd name="T5" fmla="*/ 0 h 539"/>
              <a:gd name="T6" fmla="*/ 540 w 540"/>
              <a:gd name="T7" fmla="*/ 269 h 539"/>
              <a:gd name="T8" fmla="*/ 269 w 540"/>
              <a:gd name="T9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539">
                <a:moveTo>
                  <a:pt x="269" y="539"/>
                </a:moveTo>
                <a:lnTo>
                  <a:pt x="0" y="269"/>
                </a:lnTo>
                <a:lnTo>
                  <a:pt x="269" y="0"/>
                </a:lnTo>
                <a:lnTo>
                  <a:pt x="540" y="269"/>
                </a:lnTo>
                <a:lnTo>
                  <a:pt x="269" y="53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3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510" y="576076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spc="300" dirty="0">
                <a:solidFill>
                  <a:srgbClr val="174096"/>
                </a:solidFill>
                <a:cs typeface="+mn-ea"/>
                <a:sym typeface="+mn-lt"/>
              </a:rPr>
              <a:t>输入标题文字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17409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00" y="319314"/>
            <a:ext cx="11451771" cy="6241143"/>
          </a:xfrm>
          <a:prstGeom prst="rect">
            <a:avLst/>
          </a:prstGeom>
          <a:noFill/>
          <a:ln>
            <a:solidFill>
              <a:srgbClr val="A8C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C4A8E0-FFCF-4AE3-9682-9C1A2F34307E}"/>
              </a:ext>
            </a:extLst>
          </p:cNvPr>
          <p:cNvSpPr/>
          <p:nvPr/>
        </p:nvSpPr>
        <p:spPr>
          <a:xfrm>
            <a:off x="5514992" y="3811839"/>
            <a:ext cx="6677007" cy="2315601"/>
          </a:xfrm>
          <a:prstGeom prst="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4F3027B-87D6-424E-A7FF-BCDA18641414}"/>
              </a:ext>
            </a:extLst>
          </p:cNvPr>
          <p:cNvSpPr/>
          <p:nvPr/>
        </p:nvSpPr>
        <p:spPr>
          <a:xfrm>
            <a:off x="802843" y="1627182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请您在此处输入相关小标题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FAF9F01-BFD9-4B0D-A2B4-467B75B75059}"/>
              </a:ext>
            </a:extLst>
          </p:cNvPr>
          <p:cNvSpPr/>
          <p:nvPr/>
        </p:nvSpPr>
        <p:spPr>
          <a:xfrm>
            <a:off x="909477" y="2318200"/>
            <a:ext cx="4467742" cy="170597"/>
          </a:xfrm>
          <a:prstGeom prst="rect">
            <a:avLst/>
          </a:prstGeom>
          <a:gradFill>
            <a:gsLst>
              <a:gs pos="0">
                <a:srgbClr val="174096">
                  <a:alpha val="20000"/>
                </a:srgbClr>
              </a:gs>
              <a:gs pos="100000">
                <a:srgbClr val="A8CBF7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3685262-2E77-4780-9BD0-38B7C128A619}"/>
              </a:ext>
            </a:extLst>
          </p:cNvPr>
          <p:cNvSpPr/>
          <p:nvPr/>
        </p:nvSpPr>
        <p:spPr>
          <a:xfrm>
            <a:off x="909476" y="2750379"/>
            <a:ext cx="4467742" cy="170597"/>
          </a:xfrm>
          <a:prstGeom prst="rect">
            <a:avLst/>
          </a:prstGeom>
          <a:gradFill>
            <a:gsLst>
              <a:gs pos="0">
                <a:srgbClr val="174096">
                  <a:alpha val="20000"/>
                </a:srgbClr>
              </a:gs>
              <a:gs pos="100000">
                <a:srgbClr val="A8CBF7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873FCD1-C0A3-42A3-9B10-BB2685350484}"/>
              </a:ext>
            </a:extLst>
          </p:cNvPr>
          <p:cNvSpPr/>
          <p:nvPr/>
        </p:nvSpPr>
        <p:spPr>
          <a:xfrm>
            <a:off x="909476" y="3177916"/>
            <a:ext cx="4467742" cy="170597"/>
          </a:xfrm>
          <a:prstGeom prst="rect">
            <a:avLst/>
          </a:prstGeom>
          <a:gradFill>
            <a:gsLst>
              <a:gs pos="0">
                <a:srgbClr val="174096">
                  <a:alpha val="20000"/>
                </a:srgbClr>
              </a:gs>
              <a:gs pos="100000">
                <a:srgbClr val="A8CBF7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8F959-3E35-41DF-B18A-F0C3B1696F72}"/>
              </a:ext>
            </a:extLst>
          </p:cNvPr>
          <p:cNvSpPr/>
          <p:nvPr/>
        </p:nvSpPr>
        <p:spPr>
          <a:xfrm>
            <a:off x="909476" y="2317584"/>
            <a:ext cx="3248803" cy="170597"/>
          </a:xfrm>
          <a:prstGeom prst="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0C8857-1D03-4A22-BC85-4A3D911740B1}"/>
              </a:ext>
            </a:extLst>
          </p:cNvPr>
          <p:cNvSpPr/>
          <p:nvPr/>
        </p:nvSpPr>
        <p:spPr>
          <a:xfrm>
            <a:off x="909476" y="2750378"/>
            <a:ext cx="4078781" cy="170598"/>
          </a:xfrm>
          <a:prstGeom prst="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3473092-2B43-46EB-9187-0A88997A3A9F}"/>
              </a:ext>
            </a:extLst>
          </p:cNvPr>
          <p:cNvSpPr/>
          <p:nvPr/>
        </p:nvSpPr>
        <p:spPr>
          <a:xfrm>
            <a:off x="909477" y="3177915"/>
            <a:ext cx="2246014" cy="170598"/>
          </a:xfrm>
          <a:prstGeom prst="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C0E1F04-6227-4E75-8623-0DBDE9FB3B5B}"/>
              </a:ext>
            </a:extLst>
          </p:cNvPr>
          <p:cNvSpPr/>
          <p:nvPr/>
        </p:nvSpPr>
        <p:spPr>
          <a:xfrm>
            <a:off x="5514992" y="2131169"/>
            <a:ext cx="581008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75%</a:t>
            </a:r>
            <a:endParaRPr lang="zh-CN" altLang="en-US" sz="16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3FFE6D9-8BCD-4968-95BE-D26E32CC12CB}"/>
              </a:ext>
            </a:extLst>
          </p:cNvPr>
          <p:cNvSpPr/>
          <p:nvPr/>
        </p:nvSpPr>
        <p:spPr>
          <a:xfrm>
            <a:off x="5514992" y="2571728"/>
            <a:ext cx="581008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85%</a:t>
            </a:r>
            <a:endParaRPr lang="zh-CN" altLang="en-US" sz="16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7F75676-6D1D-4F1E-962A-EDAFB66541F6}"/>
              </a:ext>
            </a:extLst>
          </p:cNvPr>
          <p:cNvSpPr/>
          <p:nvPr/>
        </p:nvSpPr>
        <p:spPr>
          <a:xfrm>
            <a:off x="5514992" y="3012287"/>
            <a:ext cx="581008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45%</a:t>
            </a:r>
            <a:endParaRPr lang="zh-CN" altLang="en-US" sz="16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DF7E657-B14E-4FBD-A4EA-079F14CC30FB}"/>
              </a:ext>
            </a:extLst>
          </p:cNvPr>
          <p:cNvSpPr/>
          <p:nvPr/>
        </p:nvSpPr>
        <p:spPr>
          <a:xfrm>
            <a:off x="805172" y="384750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EB93C21-04E8-4DDE-9C46-3AE33C528E2B}"/>
              </a:ext>
            </a:extLst>
          </p:cNvPr>
          <p:cNvSpPr/>
          <p:nvPr/>
        </p:nvSpPr>
        <p:spPr>
          <a:xfrm>
            <a:off x="805172" y="4325436"/>
            <a:ext cx="2686599" cy="167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D1EABFC-B0CF-4F30-A683-A73681030CC0}"/>
              </a:ext>
            </a:extLst>
          </p:cNvPr>
          <p:cNvCxnSpPr/>
          <p:nvPr/>
        </p:nvCxnSpPr>
        <p:spPr>
          <a:xfrm>
            <a:off x="3626703" y="3817557"/>
            <a:ext cx="0" cy="2309884"/>
          </a:xfrm>
          <a:prstGeom prst="line">
            <a:avLst/>
          </a:prstGeom>
          <a:ln w="19050">
            <a:gradFill>
              <a:gsLst>
                <a:gs pos="0">
                  <a:srgbClr val="174096">
                    <a:alpha val="65000"/>
                  </a:srgbClr>
                </a:gs>
                <a:gs pos="100000">
                  <a:srgbClr val="A8CBF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DF5F8491-F516-406C-B9E2-0436F6D72C67}"/>
              </a:ext>
            </a:extLst>
          </p:cNvPr>
          <p:cNvSpPr/>
          <p:nvPr/>
        </p:nvSpPr>
        <p:spPr>
          <a:xfrm>
            <a:off x="3837424" y="3811839"/>
            <a:ext cx="1539794" cy="2315601"/>
          </a:xfrm>
          <a:prstGeom prst="rect">
            <a:avLst/>
          </a:prstGeom>
          <a:gradFill>
            <a:gsLst>
              <a:gs pos="0">
                <a:srgbClr val="174096">
                  <a:alpha val="65000"/>
                </a:srgbClr>
              </a:gs>
              <a:gs pos="100000">
                <a:srgbClr val="A8CB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3E3DA5F-59F1-4988-A496-42899182D68D}"/>
              </a:ext>
            </a:extLst>
          </p:cNvPr>
          <p:cNvSpPr/>
          <p:nvPr/>
        </p:nvSpPr>
        <p:spPr>
          <a:xfrm>
            <a:off x="4025967" y="4938931"/>
            <a:ext cx="1162708" cy="61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iconfont-1188-857664">
            <a:extLst>
              <a:ext uri="{FF2B5EF4-FFF2-40B4-BE49-F238E27FC236}">
                <a16:creationId xmlns:a16="http://schemas.microsoft.com/office/drawing/2014/main" id="{02BF9CE8-22F9-42E7-BE02-44C7BB6B696A}"/>
              </a:ext>
            </a:extLst>
          </p:cNvPr>
          <p:cNvSpPr>
            <a:spLocks noChangeAspect="1"/>
          </p:cNvSpPr>
          <p:nvPr/>
        </p:nvSpPr>
        <p:spPr>
          <a:xfrm>
            <a:off x="4316817" y="4072455"/>
            <a:ext cx="581008" cy="605860"/>
          </a:xfrm>
          <a:custGeom>
            <a:avLst/>
            <a:gdLst>
              <a:gd name="T0" fmla="*/ 10720 w 11200"/>
              <a:gd name="T1" fmla="*/ 3840 h 11680"/>
              <a:gd name="T2" fmla="*/ 7360 w 11200"/>
              <a:gd name="T3" fmla="*/ 3840 h 11680"/>
              <a:gd name="T4" fmla="*/ 7040 w 11200"/>
              <a:gd name="T5" fmla="*/ 3440 h 11680"/>
              <a:gd name="T6" fmla="*/ 7040 w 11200"/>
              <a:gd name="T7" fmla="*/ 3440 h 11680"/>
              <a:gd name="T8" fmla="*/ 7440 w 11200"/>
              <a:gd name="T9" fmla="*/ 3040 h 11680"/>
              <a:gd name="T10" fmla="*/ 10800 w 11200"/>
              <a:gd name="T11" fmla="*/ 3040 h 11680"/>
              <a:gd name="T12" fmla="*/ 11200 w 11200"/>
              <a:gd name="T13" fmla="*/ 3440 h 11680"/>
              <a:gd name="T14" fmla="*/ 11200 w 11200"/>
              <a:gd name="T15" fmla="*/ 3440 h 11680"/>
              <a:gd name="T16" fmla="*/ 10720 w 11200"/>
              <a:gd name="T17" fmla="*/ 3840 h 11680"/>
              <a:gd name="T18" fmla="*/ 10720 w 11200"/>
              <a:gd name="T19" fmla="*/ 8240 h 11680"/>
              <a:gd name="T20" fmla="*/ 7360 w 11200"/>
              <a:gd name="T21" fmla="*/ 8240 h 11680"/>
              <a:gd name="T22" fmla="*/ 6960 w 11200"/>
              <a:gd name="T23" fmla="*/ 7840 h 11680"/>
              <a:gd name="T24" fmla="*/ 6960 w 11200"/>
              <a:gd name="T25" fmla="*/ 7840 h 11680"/>
              <a:gd name="T26" fmla="*/ 7360 w 11200"/>
              <a:gd name="T27" fmla="*/ 7440 h 11680"/>
              <a:gd name="T28" fmla="*/ 10720 w 11200"/>
              <a:gd name="T29" fmla="*/ 7440 h 11680"/>
              <a:gd name="T30" fmla="*/ 11120 w 11200"/>
              <a:gd name="T31" fmla="*/ 7840 h 11680"/>
              <a:gd name="T32" fmla="*/ 11120 w 11200"/>
              <a:gd name="T33" fmla="*/ 7840 h 11680"/>
              <a:gd name="T34" fmla="*/ 10720 w 11200"/>
              <a:gd name="T35" fmla="*/ 8240 h 11680"/>
              <a:gd name="T36" fmla="*/ 10800 w 11200"/>
              <a:gd name="T37" fmla="*/ 1040 h 11680"/>
              <a:gd name="T38" fmla="*/ 2880 w 11200"/>
              <a:gd name="T39" fmla="*/ 1040 h 11680"/>
              <a:gd name="T40" fmla="*/ 1520 w 11200"/>
              <a:gd name="T41" fmla="*/ 0 h 11680"/>
              <a:gd name="T42" fmla="*/ 0 w 11200"/>
              <a:gd name="T43" fmla="*/ 1440 h 11680"/>
              <a:gd name="T44" fmla="*/ 1440 w 11200"/>
              <a:gd name="T45" fmla="*/ 2880 h 11680"/>
              <a:gd name="T46" fmla="*/ 2880 w 11200"/>
              <a:gd name="T47" fmla="*/ 1840 h 11680"/>
              <a:gd name="T48" fmla="*/ 10720 w 11200"/>
              <a:gd name="T49" fmla="*/ 1840 h 11680"/>
              <a:gd name="T50" fmla="*/ 11200 w 11200"/>
              <a:gd name="T51" fmla="*/ 1440 h 11680"/>
              <a:gd name="T52" fmla="*/ 10800 w 11200"/>
              <a:gd name="T53" fmla="*/ 1040 h 11680"/>
              <a:gd name="T54" fmla="*/ 1520 w 11200"/>
              <a:gd name="T55" fmla="*/ 2320 h 11680"/>
              <a:gd name="T56" fmla="*/ 640 w 11200"/>
              <a:gd name="T57" fmla="*/ 1440 h 11680"/>
              <a:gd name="T58" fmla="*/ 1520 w 11200"/>
              <a:gd name="T59" fmla="*/ 560 h 11680"/>
              <a:gd name="T60" fmla="*/ 2400 w 11200"/>
              <a:gd name="T61" fmla="*/ 1440 h 11680"/>
              <a:gd name="T62" fmla="*/ 1520 w 11200"/>
              <a:gd name="T63" fmla="*/ 2320 h 11680"/>
              <a:gd name="T64" fmla="*/ 10800 w 11200"/>
              <a:gd name="T65" fmla="*/ 5200 h 11680"/>
              <a:gd name="T66" fmla="*/ 2960 w 11200"/>
              <a:gd name="T67" fmla="*/ 5200 h 11680"/>
              <a:gd name="T68" fmla="*/ 1520 w 11200"/>
              <a:gd name="T69" fmla="*/ 4080 h 11680"/>
              <a:gd name="T70" fmla="*/ 80 w 11200"/>
              <a:gd name="T71" fmla="*/ 5520 h 11680"/>
              <a:gd name="T72" fmla="*/ 1520 w 11200"/>
              <a:gd name="T73" fmla="*/ 6960 h 11680"/>
              <a:gd name="T74" fmla="*/ 2960 w 11200"/>
              <a:gd name="T75" fmla="*/ 5920 h 11680"/>
              <a:gd name="T76" fmla="*/ 10800 w 11200"/>
              <a:gd name="T77" fmla="*/ 5920 h 11680"/>
              <a:gd name="T78" fmla="*/ 11200 w 11200"/>
              <a:gd name="T79" fmla="*/ 5520 h 11680"/>
              <a:gd name="T80" fmla="*/ 10800 w 11200"/>
              <a:gd name="T81" fmla="*/ 5200 h 11680"/>
              <a:gd name="T82" fmla="*/ 1520 w 11200"/>
              <a:gd name="T83" fmla="*/ 6400 h 11680"/>
              <a:gd name="T84" fmla="*/ 640 w 11200"/>
              <a:gd name="T85" fmla="*/ 5520 h 11680"/>
              <a:gd name="T86" fmla="*/ 1520 w 11200"/>
              <a:gd name="T87" fmla="*/ 4640 h 11680"/>
              <a:gd name="T88" fmla="*/ 2400 w 11200"/>
              <a:gd name="T89" fmla="*/ 5600 h 11680"/>
              <a:gd name="T90" fmla="*/ 1520 w 11200"/>
              <a:gd name="T91" fmla="*/ 6400 h 11680"/>
              <a:gd name="T92" fmla="*/ 10800 w 11200"/>
              <a:gd name="T93" fmla="*/ 9840 h 11680"/>
              <a:gd name="T94" fmla="*/ 2960 w 11200"/>
              <a:gd name="T95" fmla="*/ 9840 h 11680"/>
              <a:gd name="T96" fmla="*/ 1520 w 11200"/>
              <a:gd name="T97" fmla="*/ 8800 h 11680"/>
              <a:gd name="T98" fmla="*/ 80 w 11200"/>
              <a:gd name="T99" fmla="*/ 10240 h 11680"/>
              <a:gd name="T100" fmla="*/ 1520 w 11200"/>
              <a:gd name="T101" fmla="*/ 11680 h 11680"/>
              <a:gd name="T102" fmla="*/ 2960 w 11200"/>
              <a:gd name="T103" fmla="*/ 10640 h 11680"/>
              <a:gd name="T104" fmla="*/ 10800 w 11200"/>
              <a:gd name="T105" fmla="*/ 10640 h 11680"/>
              <a:gd name="T106" fmla="*/ 11200 w 11200"/>
              <a:gd name="T107" fmla="*/ 10240 h 11680"/>
              <a:gd name="T108" fmla="*/ 10800 w 11200"/>
              <a:gd name="T109" fmla="*/ 9840 h 11680"/>
              <a:gd name="T110" fmla="*/ 1520 w 11200"/>
              <a:gd name="T111" fmla="*/ 11040 h 11680"/>
              <a:gd name="T112" fmla="*/ 640 w 11200"/>
              <a:gd name="T113" fmla="*/ 10160 h 11680"/>
              <a:gd name="T114" fmla="*/ 1520 w 11200"/>
              <a:gd name="T115" fmla="*/ 9280 h 11680"/>
              <a:gd name="T116" fmla="*/ 2400 w 11200"/>
              <a:gd name="T117" fmla="*/ 10160 h 11680"/>
              <a:gd name="T118" fmla="*/ 1520 w 11200"/>
              <a:gd name="T119" fmla="*/ 11040 h 1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00" h="11680">
                <a:moveTo>
                  <a:pt x="10720" y="3840"/>
                </a:moveTo>
                <a:lnTo>
                  <a:pt x="7360" y="3840"/>
                </a:lnTo>
                <a:cubicBezTo>
                  <a:pt x="7200" y="3840"/>
                  <a:pt x="7040" y="3680"/>
                  <a:pt x="7040" y="3440"/>
                </a:cubicBezTo>
                <a:lnTo>
                  <a:pt x="7040" y="3440"/>
                </a:lnTo>
                <a:cubicBezTo>
                  <a:pt x="7040" y="3200"/>
                  <a:pt x="7200" y="3040"/>
                  <a:pt x="7440" y="3040"/>
                </a:cubicBezTo>
                <a:lnTo>
                  <a:pt x="10800" y="3040"/>
                </a:lnTo>
                <a:cubicBezTo>
                  <a:pt x="11040" y="3040"/>
                  <a:pt x="11200" y="3200"/>
                  <a:pt x="11200" y="3440"/>
                </a:cubicBezTo>
                <a:lnTo>
                  <a:pt x="11200" y="3440"/>
                </a:lnTo>
                <a:cubicBezTo>
                  <a:pt x="11120" y="3680"/>
                  <a:pt x="10960" y="3840"/>
                  <a:pt x="10720" y="3840"/>
                </a:cubicBezTo>
                <a:close/>
                <a:moveTo>
                  <a:pt x="10720" y="8240"/>
                </a:moveTo>
                <a:lnTo>
                  <a:pt x="7360" y="8240"/>
                </a:lnTo>
                <a:cubicBezTo>
                  <a:pt x="7120" y="8240"/>
                  <a:pt x="6960" y="8080"/>
                  <a:pt x="6960" y="7840"/>
                </a:cubicBezTo>
                <a:lnTo>
                  <a:pt x="6960" y="7840"/>
                </a:lnTo>
                <a:cubicBezTo>
                  <a:pt x="6960" y="7600"/>
                  <a:pt x="7120" y="7440"/>
                  <a:pt x="7360" y="7440"/>
                </a:cubicBezTo>
                <a:lnTo>
                  <a:pt x="10720" y="7440"/>
                </a:lnTo>
                <a:cubicBezTo>
                  <a:pt x="10960" y="7440"/>
                  <a:pt x="11120" y="7600"/>
                  <a:pt x="11120" y="7840"/>
                </a:cubicBezTo>
                <a:lnTo>
                  <a:pt x="11120" y="7840"/>
                </a:lnTo>
                <a:cubicBezTo>
                  <a:pt x="11120" y="8080"/>
                  <a:pt x="10960" y="8240"/>
                  <a:pt x="10720" y="8240"/>
                </a:cubicBezTo>
                <a:close/>
                <a:moveTo>
                  <a:pt x="10800" y="1040"/>
                </a:moveTo>
                <a:lnTo>
                  <a:pt x="2880" y="1040"/>
                </a:lnTo>
                <a:cubicBezTo>
                  <a:pt x="2720" y="400"/>
                  <a:pt x="2160" y="0"/>
                  <a:pt x="1520" y="0"/>
                </a:cubicBezTo>
                <a:cubicBezTo>
                  <a:pt x="720" y="0"/>
                  <a:pt x="0" y="640"/>
                  <a:pt x="0" y="1440"/>
                </a:cubicBezTo>
                <a:cubicBezTo>
                  <a:pt x="0" y="2240"/>
                  <a:pt x="640" y="2880"/>
                  <a:pt x="1440" y="2880"/>
                </a:cubicBezTo>
                <a:cubicBezTo>
                  <a:pt x="2080" y="2880"/>
                  <a:pt x="2640" y="2400"/>
                  <a:pt x="2880" y="1840"/>
                </a:cubicBezTo>
                <a:lnTo>
                  <a:pt x="10720" y="1840"/>
                </a:lnTo>
                <a:cubicBezTo>
                  <a:pt x="10960" y="1840"/>
                  <a:pt x="11200" y="1680"/>
                  <a:pt x="11200" y="1440"/>
                </a:cubicBezTo>
                <a:cubicBezTo>
                  <a:pt x="11200" y="1200"/>
                  <a:pt x="10960" y="1040"/>
                  <a:pt x="10800" y="1040"/>
                </a:cubicBezTo>
                <a:close/>
                <a:moveTo>
                  <a:pt x="1520" y="2320"/>
                </a:moveTo>
                <a:cubicBezTo>
                  <a:pt x="1040" y="2320"/>
                  <a:pt x="640" y="1920"/>
                  <a:pt x="640" y="1440"/>
                </a:cubicBezTo>
                <a:cubicBezTo>
                  <a:pt x="640" y="960"/>
                  <a:pt x="1040" y="560"/>
                  <a:pt x="1520" y="560"/>
                </a:cubicBezTo>
                <a:cubicBezTo>
                  <a:pt x="2000" y="560"/>
                  <a:pt x="2400" y="960"/>
                  <a:pt x="2400" y="1440"/>
                </a:cubicBezTo>
                <a:cubicBezTo>
                  <a:pt x="2320" y="1920"/>
                  <a:pt x="2000" y="2320"/>
                  <a:pt x="1520" y="2320"/>
                </a:cubicBezTo>
                <a:close/>
                <a:moveTo>
                  <a:pt x="10800" y="5200"/>
                </a:moveTo>
                <a:lnTo>
                  <a:pt x="2960" y="5200"/>
                </a:lnTo>
                <a:cubicBezTo>
                  <a:pt x="2720" y="4560"/>
                  <a:pt x="2160" y="4080"/>
                  <a:pt x="1520" y="4080"/>
                </a:cubicBezTo>
                <a:cubicBezTo>
                  <a:pt x="720" y="4080"/>
                  <a:pt x="80" y="4720"/>
                  <a:pt x="80" y="5520"/>
                </a:cubicBezTo>
                <a:cubicBezTo>
                  <a:pt x="80" y="6320"/>
                  <a:pt x="720" y="6960"/>
                  <a:pt x="1520" y="6960"/>
                </a:cubicBezTo>
                <a:cubicBezTo>
                  <a:pt x="2160" y="6960"/>
                  <a:pt x="2720" y="6480"/>
                  <a:pt x="2960" y="5920"/>
                </a:cubicBezTo>
                <a:lnTo>
                  <a:pt x="10800" y="5920"/>
                </a:lnTo>
                <a:cubicBezTo>
                  <a:pt x="11040" y="5920"/>
                  <a:pt x="11200" y="5760"/>
                  <a:pt x="11200" y="5520"/>
                </a:cubicBezTo>
                <a:cubicBezTo>
                  <a:pt x="11200" y="5280"/>
                  <a:pt x="11040" y="5200"/>
                  <a:pt x="10800" y="5200"/>
                </a:cubicBezTo>
                <a:close/>
                <a:moveTo>
                  <a:pt x="1520" y="6400"/>
                </a:moveTo>
                <a:cubicBezTo>
                  <a:pt x="1040" y="6400"/>
                  <a:pt x="640" y="6000"/>
                  <a:pt x="640" y="5520"/>
                </a:cubicBezTo>
                <a:cubicBezTo>
                  <a:pt x="640" y="5040"/>
                  <a:pt x="1040" y="4640"/>
                  <a:pt x="1520" y="4640"/>
                </a:cubicBezTo>
                <a:cubicBezTo>
                  <a:pt x="2000" y="4720"/>
                  <a:pt x="2400" y="5120"/>
                  <a:pt x="2400" y="5600"/>
                </a:cubicBezTo>
                <a:cubicBezTo>
                  <a:pt x="2400" y="6000"/>
                  <a:pt x="2000" y="6400"/>
                  <a:pt x="1520" y="6400"/>
                </a:cubicBezTo>
                <a:close/>
                <a:moveTo>
                  <a:pt x="10800" y="9840"/>
                </a:moveTo>
                <a:lnTo>
                  <a:pt x="2960" y="9840"/>
                </a:lnTo>
                <a:cubicBezTo>
                  <a:pt x="2800" y="9200"/>
                  <a:pt x="2240" y="8800"/>
                  <a:pt x="1520" y="8800"/>
                </a:cubicBezTo>
                <a:cubicBezTo>
                  <a:pt x="720" y="8800"/>
                  <a:pt x="80" y="9440"/>
                  <a:pt x="80" y="10240"/>
                </a:cubicBezTo>
                <a:cubicBezTo>
                  <a:pt x="80" y="11040"/>
                  <a:pt x="720" y="11680"/>
                  <a:pt x="1520" y="11680"/>
                </a:cubicBezTo>
                <a:cubicBezTo>
                  <a:pt x="2160" y="11680"/>
                  <a:pt x="2720" y="11200"/>
                  <a:pt x="2960" y="10640"/>
                </a:cubicBezTo>
                <a:lnTo>
                  <a:pt x="10800" y="10640"/>
                </a:lnTo>
                <a:cubicBezTo>
                  <a:pt x="11040" y="10640"/>
                  <a:pt x="11200" y="10480"/>
                  <a:pt x="11200" y="10240"/>
                </a:cubicBezTo>
                <a:cubicBezTo>
                  <a:pt x="11200" y="10000"/>
                  <a:pt x="11040" y="9840"/>
                  <a:pt x="10800" y="9840"/>
                </a:cubicBezTo>
                <a:close/>
                <a:moveTo>
                  <a:pt x="1520" y="11040"/>
                </a:moveTo>
                <a:cubicBezTo>
                  <a:pt x="1040" y="11040"/>
                  <a:pt x="640" y="10640"/>
                  <a:pt x="640" y="10160"/>
                </a:cubicBezTo>
                <a:cubicBezTo>
                  <a:pt x="640" y="9680"/>
                  <a:pt x="1040" y="9280"/>
                  <a:pt x="1520" y="9280"/>
                </a:cubicBezTo>
                <a:cubicBezTo>
                  <a:pt x="2000" y="9280"/>
                  <a:pt x="2400" y="9680"/>
                  <a:pt x="2400" y="10160"/>
                </a:cubicBezTo>
                <a:cubicBezTo>
                  <a:pt x="2400" y="10720"/>
                  <a:pt x="2000" y="11040"/>
                  <a:pt x="1520" y="110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confont-11712-5589008">
            <a:extLst>
              <a:ext uri="{FF2B5EF4-FFF2-40B4-BE49-F238E27FC236}">
                <a16:creationId xmlns:a16="http://schemas.microsoft.com/office/drawing/2014/main" id="{A8954FE3-C486-445C-99D0-EAFF579C4076}"/>
              </a:ext>
            </a:extLst>
          </p:cNvPr>
          <p:cNvSpPr>
            <a:spLocks noChangeAspect="1"/>
          </p:cNvSpPr>
          <p:nvPr/>
        </p:nvSpPr>
        <p:spPr>
          <a:xfrm>
            <a:off x="4323343" y="5283257"/>
            <a:ext cx="581008" cy="581122"/>
          </a:xfrm>
          <a:custGeom>
            <a:avLst/>
            <a:gdLst>
              <a:gd name="T0" fmla="*/ 1066 w 10666"/>
              <a:gd name="T1" fmla="*/ 9600 h 10666"/>
              <a:gd name="T2" fmla="*/ 10666 w 10666"/>
              <a:gd name="T3" fmla="*/ 9600 h 10666"/>
              <a:gd name="T4" fmla="*/ 10666 w 10666"/>
              <a:gd name="T5" fmla="*/ 10666 h 10666"/>
              <a:gd name="T6" fmla="*/ 0 w 10666"/>
              <a:gd name="T7" fmla="*/ 10666 h 10666"/>
              <a:gd name="T8" fmla="*/ 0 w 10666"/>
              <a:gd name="T9" fmla="*/ 0 h 10666"/>
              <a:gd name="T10" fmla="*/ 1066 w 10666"/>
              <a:gd name="T11" fmla="*/ 0 h 10666"/>
              <a:gd name="T12" fmla="*/ 1066 w 10666"/>
              <a:gd name="T13" fmla="*/ 9600 h 10666"/>
              <a:gd name="T14" fmla="*/ 2666 w 10666"/>
              <a:gd name="T15" fmla="*/ 4800 h 10666"/>
              <a:gd name="T16" fmla="*/ 3733 w 10666"/>
              <a:gd name="T17" fmla="*/ 4800 h 10666"/>
              <a:gd name="T18" fmla="*/ 3733 w 10666"/>
              <a:gd name="T19" fmla="*/ 8533 h 10666"/>
              <a:gd name="T20" fmla="*/ 2666 w 10666"/>
              <a:gd name="T21" fmla="*/ 8533 h 10666"/>
              <a:gd name="T22" fmla="*/ 2666 w 10666"/>
              <a:gd name="T23" fmla="*/ 4800 h 10666"/>
              <a:gd name="T24" fmla="*/ 5600 w 10666"/>
              <a:gd name="T25" fmla="*/ 1600 h 10666"/>
              <a:gd name="T26" fmla="*/ 6666 w 10666"/>
              <a:gd name="T27" fmla="*/ 1600 h 10666"/>
              <a:gd name="T28" fmla="*/ 6666 w 10666"/>
              <a:gd name="T29" fmla="*/ 8533 h 10666"/>
              <a:gd name="T30" fmla="*/ 5600 w 10666"/>
              <a:gd name="T31" fmla="*/ 8533 h 10666"/>
              <a:gd name="T32" fmla="*/ 5600 w 10666"/>
              <a:gd name="T33" fmla="*/ 1600 h 10666"/>
              <a:gd name="T34" fmla="*/ 8533 w 10666"/>
              <a:gd name="T35" fmla="*/ 3200 h 10666"/>
              <a:gd name="T36" fmla="*/ 9600 w 10666"/>
              <a:gd name="T37" fmla="*/ 3200 h 10666"/>
              <a:gd name="T38" fmla="*/ 9600 w 10666"/>
              <a:gd name="T39" fmla="*/ 8533 h 10666"/>
              <a:gd name="T40" fmla="*/ 8533 w 10666"/>
              <a:gd name="T41" fmla="*/ 8533 h 10666"/>
              <a:gd name="T42" fmla="*/ 8533 w 10666"/>
              <a:gd name="T43" fmla="*/ 3200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666" h="10666">
                <a:moveTo>
                  <a:pt x="1066" y="9600"/>
                </a:moveTo>
                <a:lnTo>
                  <a:pt x="10666" y="9600"/>
                </a:lnTo>
                <a:lnTo>
                  <a:pt x="10666" y="10666"/>
                </a:lnTo>
                <a:lnTo>
                  <a:pt x="0" y="10666"/>
                </a:lnTo>
                <a:lnTo>
                  <a:pt x="0" y="0"/>
                </a:lnTo>
                <a:lnTo>
                  <a:pt x="1066" y="0"/>
                </a:lnTo>
                <a:lnTo>
                  <a:pt x="1066" y="9600"/>
                </a:lnTo>
                <a:close/>
                <a:moveTo>
                  <a:pt x="2666" y="4800"/>
                </a:moveTo>
                <a:lnTo>
                  <a:pt x="3733" y="4800"/>
                </a:lnTo>
                <a:lnTo>
                  <a:pt x="3733" y="8533"/>
                </a:lnTo>
                <a:lnTo>
                  <a:pt x="2666" y="8533"/>
                </a:lnTo>
                <a:lnTo>
                  <a:pt x="2666" y="4800"/>
                </a:lnTo>
                <a:close/>
                <a:moveTo>
                  <a:pt x="5600" y="1600"/>
                </a:moveTo>
                <a:lnTo>
                  <a:pt x="6666" y="1600"/>
                </a:lnTo>
                <a:lnTo>
                  <a:pt x="6666" y="8533"/>
                </a:lnTo>
                <a:lnTo>
                  <a:pt x="5600" y="8533"/>
                </a:lnTo>
                <a:lnTo>
                  <a:pt x="5600" y="1600"/>
                </a:lnTo>
                <a:close/>
                <a:moveTo>
                  <a:pt x="8533" y="3200"/>
                </a:moveTo>
                <a:lnTo>
                  <a:pt x="9600" y="3200"/>
                </a:lnTo>
                <a:lnTo>
                  <a:pt x="9600" y="8533"/>
                </a:lnTo>
                <a:lnTo>
                  <a:pt x="8533" y="8533"/>
                </a:lnTo>
                <a:lnTo>
                  <a:pt x="8533" y="3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4CAD9694-6BF0-40F5-A1EF-CEBC88200D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8" r="1289"/>
          <a:stretch/>
        </p:blipFill>
        <p:spPr>
          <a:xfrm>
            <a:off x="6763007" y="0"/>
            <a:ext cx="42868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4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20" grpId="0" animBg="1"/>
      <p:bldP spid="21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ws5xwvx">
      <a:majorFont>
        <a:latin typeface="思源黑体 CN" panose="020F0302020204030204"/>
        <a:ea typeface="思源黑体 CN"/>
        <a:cs typeface=""/>
      </a:majorFont>
      <a:minorFont>
        <a:latin typeface="思源黑体 CN" panose="020F0502020204030204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1706</Words>
  <Application>Microsoft Office PowerPoint</Application>
  <PresentationFormat>宽屏</PresentationFormat>
  <Paragraphs>244</Paragraphs>
  <Slides>22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Helvetica Neue Light</vt:lpstr>
      <vt:lpstr>等线</vt:lpstr>
      <vt:lpstr>思源黑体 CN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1122</cp:lastModifiedBy>
  <cp:revision>34</cp:revision>
  <dcterms:created xsi:type="dcterms:W3CDTF">2022-02-09T01:46:25Z</dcterms:created>
  <dcterms:modified xsi:type="dcterms:W3CDTF">2022-08-26T09:12:44Z</dcterms:modified>
</cp:coreProperties>
</file>