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81" r:id="rId3"/>
    <p:sldId id="289" r:id="rId4"/>
    <p:sldId id="283" r:id="rId5"/>
    <p:sldId id="290" r:id="rId6"/>
    <p:sldId id="305" r:id="rId7"/>
    <p:sldId id="306" r:id="rId8"/>
    <p:sldId id="307" r:id="rId9"/>
    <p:sldId id="284" r:id="rId10"/>
    <p:sldId id="308" r:id="rId11"/>
    <p:sldId id="309" r:id="rId12"/>
    <p:sldId id="310" r:id="rId13"/>
    <p:sldId id="285" r:id="rId14"/>
    <p:sldId id="311" r:id="rId15"/>
    <p:sldId id="312" r:id="rId16"/>
    <p:sldId id="313" r:id="rId17"/>
    <p:sldId id="286" r:id="rId18"/>
    <p:sldId id="314" r:id="rId19"/>
    <p:sldId id="315" r:id="rId20"/>
    <p:sldId id="316" r:id="rId21"/>
    <p:sldId id="287" r:id="rId22"/>
    <p:sldId id="317" r:id="rId23"/>
    <p:sldId id="318" r:id="rId24"/>
    <p:sldId id="319" r:id="rId25"/>
    <p:sldId id="282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34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C1E-4A2B-BBEA-AC2CA4243DD0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C1E-4A2B-BBEA-AC2CA4243DD0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C1E-4A2B-BBEA-AC2CA4243D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字魂36号-孙新恒宋楷体" panose="02000000000000000000" pitchFamily="2" charset="-122"/>
          <a:ea typeface="字魂36号-孙新恒宋楷体" panose="02000000000000000000" pitchFamily="2" charset="-122"/>
          <a:sym typeface="字魂36号-孙新恒宋楷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DA8-4413-8FC4-B630D0C5552D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DA8-4413-8FC4-B630D0C5552D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DA8-4413-8FC4-B630D0C55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字魂36号-孙新恒宋楷体" panose="02000000000000000000" pitchFamily="2" charset="-122"/>
          <a:ea typeface="字魂36号-孙新恒宋楷体" panose="02000000000000000000" pitchFamily="2" charset="-122"/>
          <a:sym typeface="字魂36号-孙新恒宋楷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5E5-4CEF-A2AD-66DEB8FFD2FA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5E5-4CEF-A2AD-66DEB8FFD2FA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E5-4CEF-A2AD-66DEB8FFD2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字魂36号-孙新恒宋楷体" panose="02000000000000000000" pitchFamily="2" charset="-122"/>
          <a:ea typeface="字魂36号-孙新恒宋楷体" panose="02000000000000000000" pitchFamily="2" charset="-122"/>
          <a:sym typeface="字魂36号-孙新恒宋楷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68B-4EEF-80D6-4C6C5657E8C8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68B-4EEF-80D6-4C6C5657E8C8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8B-4EEF-80D6-4C6C5657E8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字魂36号-孙新恒宋楷体" panose="02000000000000000000" pitchFamily="2" charset="-122"/>
          <a:ea typeface="字魂36号-孙新恒宋楷体" panose="02000000000000000000" pitchFamily="2" charset="-122"/>
          <a:sym typeface="字魂36号-孙新恒宋楷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DC5AE9-667F-46D7-9E28-C6116837958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4A37D5-C05A-4266-8FBF-53F76ED5D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19710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84539401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49233805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00929950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8755787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09478053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5155407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30909636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02541949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1982915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6437273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1699992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B9071-3061-4E63-9E67-5C1F31FD1D88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05677-BE5E-4006-A47D-6A931C27C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1796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2.jpeg" /><Relationship Id="rId4" Type="http://schemas.openxmlformats.org/officeDocument/2006/relationships/image" Target="../media/image2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2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31.png" /><Relationship Id="rId4" Type="http://schemas.openxmlformats.org/officeDocument/2006/relationships/image" Target="../media/image3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microsoft.com/office/2007/relationships/hdphoto" Target="../media/image9.wdp" /><Relationship Id="rId5" Type="http://schemas.openxmlformats.org/officeDocument/2006/relationships/image" Target="../media/image10.png" /><Relationship Id="rId6" Type="http://schemas.microsoft.com/office/2007/relationships/hdphoto" Target="../media/image11.wdp" /><Relationship Id="rId7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chart" Target="../charts/chart1.xml" /><Relationship Id="rId4" Type="http://schemas.openxmlformats.org/officeDocument/2006/relationships/chart" Target="../charts/chart2.xml" /><Relationship Id="rId5" Type="http://schemas.openxmlformats.org/officeDocument/2006/relationships/chart" Target="../charts/chart3.xml" /><Relationship Id="rId6" Type="http://schemas.openxmlformats.org/officeDocument/2006/relationships/chart" Target="../charts/chart4.xml" /><Relationship Id="rId7" Type="http://schemas.openxmlformats.org/officeDocument/2006/relationships/image" Target="../media/image17.png" /><Relationship Id="rId8" Type="http://schemas.openxmlformats.org/officeDocument/2006/relationships/image" Target="../media/image1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1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-149465" y="-35278"/>
            <a:ext cx="11927222" cy="6893278"/>
            <a:chOff x="-149465" y="-35278"/>
            <a:chExt cx="11927222" cy="6893278"/>
          </a:xfrm>
        </p:grpSpPr>
        <p:grpSp>
          <p:nvGrpSpPr>
            <p:cNvPr id="29" name="组合 28"/>
            <p:cNvGrpSpPr/>
            <p:nvPr/>
          </p:nvGrpSpPr>
          <p:grpSpPr>
            <a:xfrm>
              <a:off x="0" y="0"/>
              <a:ext cx="11777757" cy="6858000"/>
              <a:chExt cx="11777757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0"/>
                <a:ext cx="6096000" cy="6858000"/>
              </a:xfrm>
              <a:prstGeom prst="rect">
                <a:avLst/>
              </a:prstGeom>
              <a:solidFill>
                <a:srgbClr val="1A34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168415" y="2345151"/>
                <a:ext cx="1759170" cy="2915920"/>
                <a:chOff x="1674710" y="2316480"/>
                <a:chExt cx="1759170" cy="2915920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1674710" y="2316480"/>
                  <a:ext cx="830997" cy="291592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sz="14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  <a:r>
                    <a:rPr lang="zh-CN" altLang="en-US" sz="14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2641600" y="2555240"/>
                  <a:ext cx="0" cy="243840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文本框 11"/>
                <p:cNvSpPr txBox="1"/>
                <p:nvPr/>
              </p:nvSpPr>
              <p:spPr>
                <a:xfrm>
                  <a:off x="2756772" y="2519680"/>
                  <a:ext cx="677108" cy="250952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sz="3200" spc="15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江山如画</a:t>
                  </a: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5230832" y="482741"/>
                <a:ext cx="369332" cy="2854960"/>
                <a:chOff x="5230832" y="482741"/>
                <a:chExt cx="369332" cy="2854960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5230832" y="482741"/>
                  <a:ext cx="369332" cy="28549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12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DESIGN BY xxxxxxx</a:t>
                  </a:r>
                  <a:endParaRPr lang="zh-CN" altLang="en-US" sz="1200" spc="6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5559524" y="503061"/>
                  <a:ext cx="0" cy="23266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389" r="21257" b="17472"/>
              <a:stretch>
                <a:fillRect/>
              </a:stretch>
            </p:blipFill>
            <p:spPr>
              <a:xfrm>
                <a:off x="6539092" y="372103"/>
                <a:ext cx="5238650" cy="305181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6000"/>
                  </a:prstClr>
                </a:outerShdw>
              </a:effectLst>
            </p:spPr>
          </p:pic>
          <p:grpSp>
            <p:nvGrpSpPr>
              <p:cNvPr id="22" name="组合 21"/>
              <p:cNvGrpSpPr/>
              <p:nvPr/>
            </p:nvGrpSpPr>
            <p:grpSpPr>
              <a:xfrm>
                <a:off x="6437053" y="3632843"/>
                <a:ext cx="1314046" cy="3004089"/>
                <a:chOff x="6406573" y="3759026"/>
                <a:chExt cx="1314046" cy="3004089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406573" y="3759026"/>
                  <a:ext cx="923330" cy="300408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48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江山如画</a:t>
                  </a: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7228176" y="3803023"/>
                  <a:ext cx="492443" cy="291609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2000" spc="8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中国风展示模板</a:t>
                  </a: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10282732" y="3599911"/>
                <a:ext cx="1495025" cy="2915920"/>
                <a:chOff x="1938870" y="2316480"/>
                <a:chExt cx="1495025" cy="2915920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1938870" y="2316480"/>
                  <a:ext cx="830997" cy="291592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14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  <a:r>
                    <a:rPr lang="zh-CN" altLang="en-US" sz="14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 flipH="1">
                  <a:off x="2905760" y="2661920"/>
                  <a:ext cx="0" cy="243840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/>
                <p:cNvSpPr txBox="1"/>
                <p:nvPr/>
              </p:nvSpPr>
              <p:spPr>
                <a:xfrm>
                  <a:off x="2941452" y="2714355"/>
                  <a:ext cx="492443" cy="251804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20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输入您的标题</a:t>
                  </a:r>
                </a:p>
              </p:txBody>
            </p:sp>
          </p:grp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287" b="26690"/>
              <a:stretch>
                <a:fillRect/>
              </a:stretch>
            </p:blipFill>
            <p:spPr>
              <a:xfrm>
                <a:off x="7922397" y="5293360"/>
                <a:ext cx="1798320" cy="863600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287" b="26690"/>
              <a:stretch>
                <a:fillRect/>
              </a:stretch>
            </p:blipFill>
            <p:spPr>
              <a:xfrm>
                <a:off x="3090494" y="5006079"/>
                <a:ext cx="2349481" cy="1128282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9465" y="-35278"/>
              <a:ext cx="3211882" cy="2128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474661067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5774876E-4345-4F9F-BB4B-D1A4FBD70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138" y="2767012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7E0ADE8-D34C-4A6D-85CA-15EA2014F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6388" y="2767012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15F9EC-254E-48C0-92DB-D085777BF286}"/>
              </a:ext>
            </a:extLst>
          </p:cNvPr>
          <p:cNvGrpSpPr/>
          <p:nvPr/>
        </p:nvGrpSpPr>
        <p:grpSpPr>
          <a:xfrm>
            <a:off x="1138013" y="1952625"/>
            <a:ext cx="1901825" cy="1951037"/>
            <a:chOff x="1199456" y="1668522"/>
            <a:chExt cx="1902604" cy="1951687"/>
          </a:xfrm>
        </p:grpSpPr>
        <p:pic>
          <p:nvPicPr>
            <p:cNvPr id="23" name="图片 14">
              <a:extLst>
                <a:ext uri="{FF2B5EF4-FFF2-40B4-BE49-F238E27FC236}">
                  <a16:creationId xmlns:a16="http://schemas.microsoft.com/office/drawing/2014/main" id="{8F4D77FD-7D28-4ABE-9C64-C084C0FA1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99456" y="1668522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15">
              <a:extLst>
                <a:ext uri="{FF2B5EF4-FFF2-40B4-BE49-F238E27FC236}">
                  <a16:creationId xmlns:a16="http://schemas.microsoft.com/office/drawing/2014/main" id="{6902F58A-D5A4-4A82-9A4D-46318F803C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7351" y="2453047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7B229A-BF03-49B6-B0ED-2BE51784C972}"/>
              </a:ext>
            </a:extLst>
          </p:cNvPr>
          <p:cNvGrpSpPr/>
          <p:nvPr/>
        </p:nvGrpSpPr>
        <p:grpSpPr>
          <a:xfrm>
            <a:off x="5170263" y="1949450"/>
            <a:ext cx="1903412" cy="1951037"/>
            <a:chOff x="5231904" y="1665934"/>
            <a:chExt cx="1902604" cy="1951687"/>
          </a:xfrm>
        </p:grpSpPr>
        <p:pic>
          <p:nvPicPr>
            <p:cNvPr id="26" name="图片 17">
              <a:extLst>
                <a:ext uri="{FF2B5EF4-FFF2-40B4-BE49-F238E27FC236}">
                  <a16:creationId xmlns:a16="http://schemas.microsoft.com/office/drawing/2014/main" id="{938CE3E8-52F8-4B5D-A498-34CBE11A8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31904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18">
              <a:extLst>
                <a:ext uri="{FF2B5EF4-FFF2-40B4-BE49-F238E27FC236}">
                  <a16:creationId xmlns:a16="http://schemas.microsoft.com/office/drawing/2014/main" id="{155C5F31-7A66-4A08-A56E-CD7BB3124C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9130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>
                  <a:solidFill>
                    <a:prstClr val="white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F84A037-B53A-4C22-8463-031745E73DB5}"/>
              </a:ext>
            </a:extLst>
          </p:cNvPr>
          <p:cNvGrpSpPr/>
          <p:nvPr/>
        </p:nvGrpSpPr>
        <p:grpSpPr>
          <a:xfrm>
            <a:off x="9202513" y="1949450"/>
            <a:ext cx="1903412" cy="1951037"/>
            <a:chOff x="9264352" y="1665934"/>
            <a:chExt cx="1902604" cy="1951687"/>
          </a:xfrm>
        </p:grpSpPr>
        <p:pic>
          <p:nvPicPr>
            <p:cNvPr id="29" name="图片 20">
              <a:extLst>
                <a:ext uri="{FF2B5EF4-FFF2-40B4-BE49-F238E27FC236}">
                  <a16:creationId xmlns:a16="http://schemas.microsoft.com/office/drawing/2014/main" id="{91B9BEEA-8406-45F1-8545-192E316B8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4352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1">
              <a:extLst>
                <a:ext uri="{FF2B5EF4-FFF2-40B4-BE49-F238E27FC236}">
                  <a16:creationId xmlns:a16="http://schemas.microsoft.com/office/drawing/2014/main" id="{2CCA562A-D75F-43DE-B504-B17D98BB1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76048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>
                  <a:solidFill>
                    <a:prstClr val="white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CD3A5DC-FDF7-404B-81C1-6C5869791F2D}"/>
              </a:ext>
            </a:extLst>
          </p:cNvPr>
          <p:cNvSpPr txBox="1"/>
          <p:nvPr/>
        </p:nvSpPr>
        <p:spPr>
          <a:xfrm>
            <a:off x="1621021" y="4434338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C100532-16D0-4FC5-9E48-89E9EB3A79AA}"/>
              </a:ext>
            </a:extLst>
          </p:cNvPr>
          <p:cNvSpPr txBox="1"/>
          <p:nvPr/>
        </p:nvSpPr>
        <p:spPr>
          <a:xfrm>
            <a:off x="908050" y="4948582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27BAA81-D894-47D7-A01F-77DA45D43BD1}"/>
              </a:ext>
            </a:extLst>
          </p:cNvPr>
          <p:cNvSpPr txBox="1"/>
          <p:nvPr/>
        </p:nvSpPr>
        <p:spPr>
          <a:xfrm>
            <a:off x="5472407" y="4434338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223CC5C-CA20-446B-AFC8-321F6FE638C3}"/>
              </a:ext>
            </a:extLst>
          </p:cNvPr>
          <p:cNvSpPr txBox="1"/>
          <p:nvPr/>
        </p:nvSpPr>
        <p:spPr>
          <a:xfrm>
            <a:off x="4759436" y="4948582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5CA1FDC-07E2-4D1D-ABFC-062CABD5A246}"/>
              </a:ext>
            </a:extLst>
          </p:cNvPr>
          <p:cNvSpPr txBox="1"/>
          <p:nvPr/>
        </p:nvSpPr>
        <p:spPr>
          <a:xfrm>
            <a:off x="9487965" y="4434338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B877D53-7D97-49E3-A4A7-A182A3BE582F}"/>
              </a:ext>
            </a:extLst>
          </p:cNvPr>
          <p:cNvSpPr txBox="1"/>
          <p:nvPr/>
        </p:nvSpPr>
        <p:spPr>
          <a:xfrm>
            <a:off x="8774994" y="4948582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325898836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7B8FFEA9-5DC9-4A71-A84B-DEC176753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1297887" y="1782922"/>
            <a:ext cx="2743200" cy="270894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ADBBED8-BBF8-4B74-8BEA-59E9EC5CB5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4720583" y="1782922"/>
            <a:ext cx="2743200" cy="270894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92ECC6D4-4E7F-42A8-BAC8-84A8EC12F189}"/>
              </a:ext>
            </a:extLst>
          </p:cNvPr>
          <p:cNvSpPr txBox="1"/>
          <p:nvPr/>
        </p:nvSpPr>
        <p:spPr>
          <a:xfrm>
            <a:off x="2120689" y="510044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E60B7F6-5C0A-40FE-9E1F-C63FEFF279D9}"/>
              </a:ext>
            </a:extLst>
          </p:cNvPr>
          <p:cNvSpPr txBox="1"/>
          <p:nvPr/>
        </p:nvSpPr>
        <p:spPr>
          <a:xfrm>
            <a:off x="1407718" y="561469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80DC4A9-8BC6-4C42-A5F9-AADFCC28ADAD}"/>
              </a:ext>
            </a:extLst>
          </p:cNvPr>
          <p:cNvSpPr txBox="1"/>
          <p:nvPr/>
        </p:nvSpPr>
        <p:spPr>
          <a:xfrm>
            <a:off x="5488470" y="5106021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CE69BD-1F30-4A8B-ABDC-6612BB6AD62A}"/>
              </a:ext>
            </a:extLst>
          </p:cNvPr>
          <p:cNvSpPr txBox="1"/>
          <p:nvPr/>
        </p:nvSpPr>
        <p:spPr>
          <a:xfrm>
            <a:off x="4775499" y="562026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FF47B37-B0E7-40C0-AFCE-A23E5E0E36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8143280" y="1782922"/>
            <a:ext cx="2743200" cy="270894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8E299D6-1B3B-4247-A02B-86BC32CCB594}"/>
              </a:ext>
            </a:extLst>
          </p:cNvPr>
          <p:cNvSpPr txBox="1"/>
          <p:nvPr/>
        </p:nvSpPr>
        <p:spPr>
          <a:xfrm>
            <a:off x="8966082" y="5100446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CB2B6C2-AC27-4A5D-A731-545BF636705C}"/>
              </a:ext>
            </a:extLst>
          </p:cNvPr>
          <p:cNvSpPr txBox="1"/>
          <p:nvPr/>
        </p:nvSpPr>
        <p:spPr>
          <a:xfrm>
            <a:off x="8253111" y="5614690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2555424041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tile tx="-1524000" ty="44450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538720" y="0"/>
            <a:ext cx="4653280" cy="6858000"/>
            <a:chOff x="7538720" y="0"/>
            <a:chExt cx="4653280" cy="6858000"/>
          </a:xfrm>
        </p:grpSpPr>
        <p:sp>
          <p:nvSpPr>
            <p:cNvPr id="2" name="矩形 1"/>
            <p:cNvSpPr/>
            <p:nvPr/>
          </p:nvSpPr>
          <p:spPr>
            <a:xfrm>
              <a:off x="7538720" y="0"/>
              <a:ext cx="465328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641600" y="3889471"/>
              <a:ext cx="1112798" cy="2656840"/>
              <a:chOff x="10581362" y="3429000"/>
              <a:chExt cx="1112798" cy="265684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81362" y="3429000"/>
                <a:ext cx="553998" cy="25755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spc="3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CHAPTER 03</a:t>
                </a:r>
                <a:endParaRPr lang="zh-CN" altLang="en-US" sz="2400" spc="3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017052" y="3429000"/>
                <a:ext cx="677108" cy="2656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spc="12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第三章节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162091" y="810991"/>
              <a:ext cx="1154162" cy="2915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62518" y="1014191"/>
              <a:ext cx="677108" cy="25095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15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江山如画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87" b="26690"/>
            <a:stretch>
              <a:fillRect/>
            </a:stretch>
          </p:blipFill>
          <p:spPr>
            <a:xfrm>
              <a:off x="8704790" y="2847224"/>
              <a:ext cx="2654090" cy="1274562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H="1">
              <a:off x="9262518" y="1122141"/>
              <a:ext cx="0" cy="21150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346057697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4633363" y="3734120"/>
            <a:ext cx="6175580" cy="2369417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7" name="文本框 26">
            <a:extLst>
              <a:ext uri="{FF2B5EF4-FFF2-40B4-BE49-F238E27FC236}">
                <a16:creationId xmlns:a16="http://schemas.microsoft.com/office/drawing/2014/main" id="{11F72871-360C-4BBC-9F0E-77E04D13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247" y="4121574"/>
            <a:ext cx="56704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BF1B99-031A-430A-B837-C6126CBE0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567" y="1981734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9002B8-EA84-4708-A332-8B6CB54B1847}"/>
              </a:ext>
            </a:extLst>
          </p:cNvPr>
          <p:cNvSpPr txBox="1"/>
          <p:nvPr/>
        </p:nvSpPr>
        <p:spPr>
          <a:xfrm>
            <a:off x="5147527" y="2140595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01</a:t>
            </a:r>
            <a:endParaRPr lang="zh-CN" altLang="en-US" sz="3200" b="1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59C059-A6E9-4B3E-B25F-4F39E8CDC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836" y="195679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4A36F9-FDFB-41A7-83DC-8C89EE496E12}"/>
              </a:ext>
            </a:extLst>
          </p:cNvPr>
          <p:cNvSpPr txBox="1"/>
          <p:nvPr/>
        </p:nvSpPr>
        <p:spPr>
          <a:xfrm>
            <a:off x="9946796" y="211565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02</a:t>
            </a:r>
            <a:endParaRPr lang="zh-CN" altLang="en-US" sz="3200" b="1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15EE3E3-3F79-4283-AA6D-6D3407E29A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r="19650"/>
          <a:stretch>
            <a:fillRect/>
          </a:stretch>
        </p:blipFill>
        <p:spPr>
          <a:xfrm>
            <a:off x="987196" y="3759057"/>
            <a:ext cx="3646167" cy="235726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13" name="文本框 26">
            <a:extLst>
              <a:ext uri="{FF2B5EF4-FFF2-40B4-BE49-F238E27FC236}">
                <a16:creationId xmlns:a16="http://schemas.microsoft.com/office/drawing/2014/main" id="{41C72C2B-D5E3-47C1-9DDA-AAF827B4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247" y="4906351"/>
            <a:ext cx="5670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47699167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454620" y="21774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5B9A5AF-E914-43DC-9CF5-BB5B06E434F1}"/>
              </a:ext>
            </a:extLst>
          </p:cNvPr>
          <p:cNvGrpSpPr/>
          <p:nvPr/>
        </p:nvGrpSpPr>
        <p:grpSpPr>
          <a:xfrm>
            <a:off x="7158333" y="1759996"/>
            <a:ext cx="3358395" cy="3153216"/>
            <a:chOff x="7330211" y="1676980"/>
            <a:chExt cx="2785371" cy="2704350"/>
          </a:xfrm>
        </p:grpSpPr>
        <p:sp>
          <p:nvSpPr>
            <p:cNvPr id="7" name="Shape 3598">
              <a:extLst>
                <a:ext uri="{FF2B5EF4-FFF2-40B4-BE49-F238E27FC236}">
                  <a16:creationId xmlns:a16="http://schemas.microsoft.com/office/drawing/2014/main" id="{45F21FE6-4595-402C-87B6-A06B7D7E258A}"/>
                </a:ext>
              </a:extLst>
            </p:cNvPr>
            <p:cNvSpPr/>
            <p:nvPr/>
          </p:nvSpPr>
          <p:spPr>
            <a:xfrm>
              <a:off x="7330211" y="1676980"/>
              <a:ext cx="340250" cy="34024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8" name="Shape 3605">
              <a:extLst>
                <a:ext uri="{FF2B5EF4-FFF2-40B4-BE49-F238E27FC236}">
                  <a16:creationId xmlns:a16="http://schemas.microsoft.com/office/drawing/2014/main" id="{FB2ACC23-A994-4E20-9F26-38D87F03980F}"/>
                </a:ext>
              </a:extLst>
            </p:cNvPr>
            <p:cNvSpPr/>
            <p:nvPr/>
          </p:nvSpPr>
          <p:spPr>
            <a:xfrm>
              <a:off x="9821019" y="1676980"/>
              <a:ext cx="294563" cy="36002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7" y="20618"/>
                    <a:pt x="1200" y="20179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7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3"/>
                    <a:pt x="14400" y="6873"/>
                  </a:cubicBezTo>
                  <a:lnTo>
                    <a:pt x="20400" y="6873"/>
                  </a:lnTo>
                  <a:cubicBezTo>
                    <a:pt x="20400" y="6873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  <a:moveTo>
                    <a:pt x="4800" y="8836"/>
                  </a:moveTo>
                  <a:cubicBezTo>
                    <a:pt x="4800" y="9108"/>
                    <a:pt x="5068" y="9327"/>
                    <a:pt x="5400" y="9327"/>
                  </a:cubicBezTo>
                  <a:lnTo>
                    <a:pt x="16200" y="9327"/>
                  </a:lnTo>
                  <a:cubicBezTo>
                    <a:pt x="16532" y="9327"/>
                    <a:pt x="16800" y="9108"/>
                    <a:pt x="16800" y="8836"/>
                  </a:cubicBezTo>
                  <a:cubicBezTo>
                    <a:pt x="16800" y="8566"/>
                    <a:pt x="16532" y="8345"/>
                    <a:pt x="16200" y="8345"/>
                  </a:cubicBezTo>
                  <a:lnTo>
                    <a:pt x="5400" y="8345"/>
                  </a:lnTo>
                  <a:cubicBezTo>
                    <a:pt x="5068" y="8345"/>
                    <a:pt x="4800" y="8566"/>
                    <a:pt x="4800" y="8836"/>
                  </a:cubicBezTo>
                  <a:moveTo>
                    <a:pt x="16200" y="12273"/>
                  </a:moveTo>
                  <a:lnTo>
                    <a:pt x="5400" y="12273"/>
                  </a:lnTo>
                  <a:cubicBezTo>
                    <a:pt x="5068" y="12273"/>
                    <a:pt x="4800" y="12493"/>
                    <a:pt x="4800" y="12764"/>
                  </a:cubicBezTo>
                  <a:cubicBezTo>
                    <a:pt x="4800" y="13035"/>
                    <a:pt x="5068" y="13255"/>
                    <a:pt x="5400" y="13255"/>
                  </a:cubicBezTo>
                  <a:lnTo>
                    <a:pt x="16200" y="13255"/>
                  </a:lnTo>
                  <a:cubicBezTo>
                    <a:pt x="16532" y="13255"/>
                    <a:pt x="16800" y="13035"/>
                    <a:pt x="16800" y="12764"/>
                  </a:cubicBezTo>
                  <a:cubicBezTo>
                    <a:pt x="16800" y="12493"/>
                    <a:pt x="16532" y="12273"/>
                    <a:pt x="16200" y="12273"/>
                  </a:cubicBezTo>
                  <a:moveTo>
                    <a:pt x="5400" y="5400"/>
                  </a:moveTo>
                  <a:lnTo>
                    <a:pt x="8400" y="5400"/>
                  </a:lnTo>
                  <a:cubicBezTo>
                    <a:pt x="8732" y="5400"/>
                    <a:pt x="9000" y="5181"/>
                    <a:pt x="9000" y="4909"/>
                  </a:cubicBezTo>
                  <a:cubicBezTo>
                    <a:pt x="9000" y="4638"/>
                    <a:pt x="8732" y="4418"/>
                    <a:pt x="8400" y="4418"/>
                  </a:cubicBezTo>
                  <a:lnTo>
                    <a:pt x="5400" y="4418"/>
                  </a:lnTo>
                  <a:cubicBezTo>
                    <a:pt x="5068" y="4418"/>
                    <a:pt x="4800" y="4638"/>
                    <a:pt x="4800" y="4909"/>
                  </a:cubicBezTo>
                  <a:cubicBezTo>
                    <a:pt x="4800" y="5181"/>
                    <a:pt x="5068" y="5400"/>
                    <a:pt x="5400" y="5400"/>
                  </a:cubicBezTo>
                  <a:moveTo>
                    <a:pt x="12600" y="16200"/>
                  </a:moveTo>
                  <a:lnTo>
                    <a:pt x="5400" y="16200"/>
                  </a:lnTo>
                  <a:cubicBezTo>
                    <a:pt x="5068" y="16200"/>
                    <a:pt x="4800" y="16420"/>
                    <a:pt x="4800" y="16691"/>
                  </a:cubicBezTo>
                  <a:cubicBezTo>
                    <a:pt x="4800" y="16962"/>
                    <a:pt x="5068" y="17182"/>
                    <a:pt x="5400" y="17182"/>
                  </a:cubicBezTo>
                  <a:lnTo>
                    <a:pt x="12600" y="17182"/>
                  </a:lnTo>
                  <a:cubicBezTo>
                    <a:pt x="12932" y="17182"/>
                    <a:pt x="13200" y="16962"/>
                    <a:pt x="13200" y="16691"/>
                  </a:cubicBezTo>
                  <a:cubicBezTo>
                    <a:pt x="13200" y="16420"/>
                    <a:pt x="12932" y="16200"/>
                    <a:pt x="12600" y="16200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Shape 3623">
              <a:extLst>
                <a:ext uri="{FF2B5EF4-FFF2-40B4-BE49-F238E27FC236}">
                  <a16:creationId xmlns:a16="http://schemas.microsoft.com/office/drawing/2014/main" id="{DC5D1435-763F-4EBF-91AB-F05F1CC77753}"/>
                </a:ext>
              </a:extLst>
            </p:cNvPr>
            <p:cNvSpPr/>
            <p:nvPr/>
          </p:nvSpPr>
          <p:spPr>
            <a:xfrm>
              <a:off x="7366365" y="4013331"/>
              <a:ext cx="264112" cy="26411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0" name="Shape 3706">
              <a:extLst>
                <a:ext uri="{FF2B5EF4-FFF2-40B4-BE49-F238E27FC236}">
                  <a16:creationId xmlns:a16="http://schemas.microsoft.com/office/drawing/2014/main" id="{883B3BED-418C-4457-8B10-D74354E52680}"/>
                </a:ext>
              </a:extLst>
            </p:cNvPr>
            <p:cNvSpPr/>
            <p:nvPr/>
          </p:nvSpPr>
          <p:spPr>
            <a:xfrm>
              <a:off x="9756051" y="4021824"/>
              <a:ext cx="359506" cy="35950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2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2"/>
                    <a:pt x="10800" y="19402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7"/>
                  </a:lnTo>
                  <a:lnTo>
                    <a:pt x="21471" y="6057"/>
                  </a:lnTo>
                  <a:cubicBezTo>
                    <a:pt x="21459" y="6043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3"/>
                    <a:pt x="129" y="6057"/>
                  </a:cubicBezTo>
                  <a:lnTo>
                    <a:pt x="98" y="6087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1"/>
                    <a:pt x="115" y="6686"/>
                  </a:cubicBezTo>
                  <a:lnTo>
                    <a:pt x="109" y="6691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1"/>
                  </a:lnTo>
                  <a:lnTo>
                    <a:pt x="21485" y="6686"/>
                  </a:lnTo>
                  <a:cubicBezTo>
                    <a:pt x="21553" y="6601"/>
                    <a:pt x="21600" y="6499"/>
                    <a:pt x="21600" y="6382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0" y="-3098"/>
            <a:ext cx="665230" cy="6861098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616" y="239709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4433" y="239709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616" y="503320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4433" y="503320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3" r="28536"/>
          <a:stretch>
            <a:fillRect/>
          </a:stretch>
        </p:blipFill>
        <p:spPr bwMode="auto">
          <a:xfrm>
            <a:off x="665229" y="0"/>
            <a:ext cx="54307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46584144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311DF7-9A32-4E43-93F5-34895D0F465B}"/>
              </a:ext>
            </a:extLst>
          </p:cNvPr>
          <p:cNvGrpSpPr/>
          <p:nvPr/>
        </p:nvGrpSpPr>
        <p:grpSpPr>
          <a:xfrm>
            <a:off x="1530789" y="1956797"/>
            <a:ext cx="2769270" cy="4332567"/>
            <a:chOff x="6881067" y="1606756"/>
            <a:chExt cx="3514688" cy="433256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CA72601F-7505-4BEF-BB36-A9AC6009ADCD}"/>
              </a:ext>
            </a:extLst>
          </p:cNvPr>
          <p:cNvSpPr/>
          <p:nvPr/>
        </p:nvSpPr>
        <p:spPr>
          <a:xfrm>
            <a:off x="4887191" y="210329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B64418-DDD5-4DB5-A3FF-CE7C242FCF99}"/>
              </a:ext>
            </a:extLst>
          </p:cNvPr>
          <p:cNvSpPr/>
          <p:nvPr/>
        </p:nvSpPr>
        <p:spPr>
          <a:xfrm>
            <a:off x="7926726" y="2103293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200CA4-900B-433E-859A-8768715B922F}"/>
              </a:ext>
            </a:extLst>
          </p:cNvPr>
          <p:cNvSpPr txBox="1"/>
          <p:nvPr/>
        </p:nvSpPr>
        <p:spPr>
          <a:xfrm>
            <a:off x="1904746" y="2478976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E390C0-2B82-42F2-B81C-93BE7FBE2338}"/>
              </a:ext>
            </a:extLst>
          </p:cNvPr>
          <p:cNvSpPr txBox="1"/>
          <p:nvPr/>
        </p:nvSpPr>
        <p:spPr>
          <a:xfrm>
            <a:off x="5080337" y="2478975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72ED83-E387-4914-9A00-5DA78BD4FDFE}"/>
              </a:ext>
            </a:extLst>
          </p:cNvPr>
          <p:cNvSpPr txBox="1"/>
          <p:nvPr/>
        </p:nvSpPr>
        <p:spPr>
          <a:xfrm>
            <a:off x="8119871" y="2478975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1669882070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tile tx="-1524000" ty="44450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538720" y="0"/>
            <a:ext cx="4653280" cy="6858000"/>
            <a:chOff x="7538720" y="0"/>
            <a:chExt cx="4653280" cy="6858000"/>
          </a:xfrm>
        </p:grpSpPr>
        <p:sp>
          <p:nvSpPr>
            <p:cNvPr id="2" name="矩形 1"/>
            <p:cNvSpPr/>
            <p:nvPr/>
          </p:nvSpPr>
          <p:spPr>
            <a:xfrm>
              <a:off x="7538720" y="0"/>
              <a:ext cx="465328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641600" y="3889471"/>
              <a:ext cx="1112798" cy="2656840"/>
              <a:chOff x="10581362" y="3429000"/>
              <a:chExt cx="1112798" cy="265684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81362" y="3429000"/>
                <a:ext cx="553998" cy="25755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spc="3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CHAPTER 04</a:t>
                </a:r>
                <a:endParaRPr lang="zh-CN" altLang="en-US" sz="2400" spc="3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017052" y="3429000"/>
                <a:ext cx="677108" cy="2656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spc="12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第四章节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162091" y="810991"/>
              <a:ext cx="1154162" cy="2915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62518" y="1014191"/>
              <a:ext cx="677108" cy="25095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15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江山如画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87" b="26690"/>
            <a:stretch>
              <a:fillRect/>
            </a:stretch>
          </p:blipFill>
          <p:spPr>
            <a:xfrm>
              <a:off x="8704790" y="2847224"/>
              <a:ext cx="2654090" cy="1274562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H="1">
              <a:off x="9252836" y="1112616"/>
              <a:ext cx="0" cy="21150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1861714009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78" y="2836478"/>
            <a:ext cx="2874843" cy="211003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0171780-1296-4D60-84C0-090437FBBEAA}"/>
              </a:ext>
            </a:extLst>
          </p:cNvPr>
          <p:cNvSpPr txBox="1"/>
          <p:nvPr/>
        </p:nvSpPr>
        <p:spPr>
          <a:xfrm>
            <a:off x="4467205" y="194705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8D6AEE-0D43-4B0F-B143-5BC286BCF752}"/>
              </a:ext>
            </a:extLst>
          </p:cNvPr>
          <p:cNvSpPr txBox="1"/>
          <p:nvPr/>
        </p:nvSpPr>
        <p:spPr>
          <a:xfrm>
            <a:off x="1417641" y="194705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。单击此处输入文本内容</a:t>
            </a:r>
            <a:endParaRPr lang="zh-CN" altLang="en-US" sz="1200">
              <a:solidFill>
                <a:schemeClr val="tx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FF8B8D-B812-4780-B2DE-9BF4E55B4B1F}"/>
              </a:ext>
            </a:extLst>
          </p:cNvPr>
          <p:cNvCxnSpPr/>
          <p:nvPr/>
        </p:nvCxnSpPr>
        <p:spPr>
          <a:xfrm flipH="1">
            <a:off x="4269944" y="202450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27B50826-722A-4E0B-A701-743CE65FE06D}"/>
              </a:ext>
            </a:extLst>
          </p:cNvPr>
          <p:cNvSpPr txBox="1"/>
          <p:nvPr/>
        </p:nvSpPr>
        <p:spPr>
          <a:xfrm>
            <a:off x="7118424" y="187671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9682A4-DA3F-4505-B9CF-79F5C3E30838}"/>
              </a:ext>
            </a:extLst>
          </p:cNvPr>
          <p:cNvSpPr txBox="1"/>
          <p:nvPr/>
        </p:nvSpPr>
        <p:spPr>
          <a:xfrm>
            <a:off x="8308329" y="194705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。单击此处输入文本内容</a:t>
            </a:r>
            <a:endParaRPr lang="zh-CN" altLang="en-US" sz="1200">
              <a:solidFill>
                <a:schemeClr val="tx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0B055AC-0850-4121-8099-54AF995D982F}"/>
              </a:ext>
            </a:extLst>
          </p:cNvPr>
          <p:cNvCxnSpPr/>
          <p:nvPr/>
        </p:nvCxnSpPr>
        <p:spPr>
          <a:xfrm flipH="1">
            <a:off x="8060958" y="200332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97858E7-6590-4F82-A1BF-6ECEF44CBABC}"/>
              </a:ext>
            </a:extLst>
          </p:cNvPr>
          <p:cNvSpPr txBox="1"/>
          <p:nvPr/>
        </p:nvSpPr>
        <p:spPr>
          <a:xfrm>
            <a:off x="4467205" y="490195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3BCA1C-F40E-4D9C-B9F0-79BBF9BBAF43}"/>
              </a:ext>
            </a:extLst>
          </p:cNvPr>
          <p:cNvSpPr txBox="1"/>
          <p:nvPr/>
        </p:nvSpPr>
        <p:spPr>
          <a:xfrm>
            <a:off x="1417641" y="490195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。单击此处输入文本内容</a:t>
            </a:r>
            <a:endParaRPr lang="zh-CN" altLang="en-US" sz="1200">
              <a:solidFill>
                <a:schemeClr val="tx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862C3B-4B5F-4061-AB99-CEA449F441BA}"/>
              </a:ext>
            </a:extLst>
          </p:cNvPr>
          <p:cNvCxnSpPr/>
          <p:nvPr/>
        </p:nvCxnSpPr>
        <p:spPr>
          <a:xfrm flipH="1">
            <a:off x="4269944" y="497941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180BE505-6022-4772-8F00-CC1AA0E484F1}"/>
              </a:ext>
            </a:extLst>
          </p:cNvPr>
          <p:cNvSpPr txBox="1"/>
          <p:nvPr/>
        </p:nvSpPr>
        <p:spPr>
          <a:xfrm>
            <a:off x="7118424" y="483161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AC36E0C-3DE7-490E-8887-4D9FC9E345F9}"/>
              </a:ext>
            </a:extLst>
          </p:cNvPr>
          <p:cNvSpPr txBox="1"/>
          <p:nvPr/>
        </p:nvSpPr>
        <p:spPr>
          <a:xfrm>
            <a:off x="8308329" y="490195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。单击此处输入文本内容</a:t>
            </a:r>
            <a:endParaRPr lang="zh-CN" altLang="en-US" sz="1200">
              <a:solidFill>
                <a:schemeClr val="tx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D07BADF-8A0A-47FA-B701-9218046F4804}"/>
              </a:ext>
            </a:extLst>
          </p:cNvPr>
          <p:cNvCxnSpPr/>
          <p:nvPr/>
        </p:nvCxnSpPr>
        <p:spPr>
          <a:xfrm flipH="1">
            <a:off x="8060958" y="495823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val="11759042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7" r="16957"/>
          <a:stretch>
            <a:fillRect/>
          </a:stretch>
        </p:blipFill>
        <p:spPr>
          <a:xfrm>
            <a:off x="6797040" y="3111716"/>
            <a:ext cx="4541520" cy="29201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90539" y="3547810"/>
            <a:ext cx="4646886" cy="1250785"/>
            <a:chOff x="814802" y="2953264"/>
            <a:chExt cx="4646886" cy="1250785"/>
          </a:xfrm>
        </p:grpSpPr>
        <p:sp>
          <p:nvSpPr>
            <p:cNvPr id="8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输入标题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90539" y="5058055"/>
            <a:ext cx="4646886" cy="973786"/>
            <a:chOff x="814802" y="2953264"/>
            <a:chExt cx="4646886" cy="973786"/>
          </a:xfrm>
        </p:grpSpPr>
        <p:sp>
          <p:nvSpPr>
            <p:cNvPr id="11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单击此处输入文本内容，单击此处输入文本内容，单击此处输入文本内容，单击此处输入文本内容，单击此处输入文本内容</a:t>
              </a:r>
              <a:endParaRPr lang="en-US" altLang="zh-CN" sz="12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输入标题</a:t>
              </a:r>
            </a:p>
          </p:txBody>
        </p:sp>
      </p:grpSp>
      <p:sp>
        <p:nvSpPr>
          <p:cNvPr id="13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942580" y="1222266"/>
            <a:ext cx="2563586" cy="1340167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4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4084964" y="2861299"/>
            <a:ext cx="1657348" cy="949943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1155" y="1861461"/>
            <a:ext cx="443627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Simple</a:t>
            </a:r>
          </a:p>
          <a:p>
            <a:pPr>
              <a:lnSpc>
                <a:spcPct val="150000"/>
              </a:lnSpc>
            </a:pPr>
            <a:r>
              <a:rPr lang="en-US" altLang="zh-CN" sz="3200" spc="3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Chinese  Style</a:t>
            </a:r>
            <a:endParaRPr lang="zh-CN" altLang="en-US" sz="3200" spc="3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45023447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46279D7-F90E-4BB6-A5EF-5E3D46267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3" y="314587"/>
            <a:ext cx="3248247" cy="654341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205FC85-6A6F-4341-B175-15CAA2616429}"/>
              </a:ext>
            </a:extLst>
          </p:cNvPr>
          <p:cNvSpPr txBox="1"/>
          <p:nvPr/>
        </p:nvSpPr>
        <p:spPr>
          <a:xfrm>
            <a:off x="978375" y="1956797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千古回首杏雨西湖边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纸伞朦胧间洒下阴影一片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眉眼低垂微敛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风声掠过指尖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素衣映湖中月 水光潋滟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把盏笑谈世间 酒色清浅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琴音何处寄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2798519066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4282" y="899160"/>
            <a:ext cx="10789550" cy="5086952"/>
            <a:chOff x="1292922" y="899160"/>
            <a:chExt cx="10789550" cy="5086952"/>
          </a:xfrm>
        </p:grpSpPr>
        <p:grpSp>
          <p:nvGrpSpPr>
            <p:cNvPr id="4" name="组合 3"/>
            <p:cNvGrpSpPr/>
            <p:nvPr/>
          </p:nvGrpSpPr>
          <p:grpSpPr>
            <a:xfrm>
              <a:off x="11551920" y="1127760"/>
              <a:ext cx="530552" cy="4629752"/>
              <a:chOff x="-40640" y="1127760"/>
              <a:chExt cx="530552" cy="462975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-40640" y="1168400"/>
                <a:ext cx="530552" cy="453136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2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-6196" y="1127760"/>
                <a:ext cx="461665" cy="462975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en-US" altLang="zh-CN" spc="1200">
                    <a:solidFill>
                      <a:schemeClr val="tx2">
                        <a:lumMod val="50000"/>
                      </a:schemeClr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[</a:t>
                </a:r>
                <a:r>
                  <a:rPr lang="zh-CN" altLang="en-US" spc="1200">
                    <a:solidFill>
                      <a:schemeClr val="tx2">
                        <a:lumMod val="50000"/>
                      </a:schemeClr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点击输入您的文字内容</a:t>
                </a:r>
                <a:r>
                  <a:rPr lang="en-US" altLang="zh-CN" spc="1200">
                    <a:solidFill>
                      <a:schemeClr val="tx2">
                        <a:lumMod val="50000"/>
                      </a:schemeClr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]</a:t>
                </a:r>
                <a:endParaRPr lang="zh-CN" altLang="en-US" spc="1200">
                  <a:solidFill>
                    <a:schemeClr val="tx2">
                      <a:lumMod val="50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019847" y="899160"/>
              <a:ext cx="2308324" cy="50869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38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目  录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92922" y="1193256"/>
              <a:ext cx="6443496" cy="4496344"/>
              <a:chOff x="1098773" y="1680936"/>
              <a:chExt cx="6443496" cy="449634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098773" y="1680936"/>
                <a:ext cx="927996" cy="4496344"/>
                <a:chOff x="2854885" y="1809421"/>
                <a:chExt cx="927996" cy="4496344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854885" y="1809421"/>
                  <a:ext cx="927996" cy="92799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2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四</a:t>
                  </a: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2949551" y="3019549"/>
                  <a:ext cx="738664" cy="3286216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点击输入您的文字内容。点击输入您的文字内容。点击输入。</a:t>
                  </a: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775773" y="1680936"/>
                <a:ext cx="927996" cy="4496344"/>
                <a:chOff x="2854885" y="1809421"/>
                <a:chExt cx="927996" cy="4496344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2854885" y="1809421"/>
                  <a:ext cx="927996" cy="92799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2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二</a:t>
                  </a: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949551" y="3019549"/>
                  <a:ext cx="738664" cy="3286216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点击输入您的文字内容。点击输入您的文字内容。点击输入。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2937273" y="1680936"/>
                <a:ext cx="927996" cy="4496344"/>
                <a:chOff x="2854885" y="1809421"/>
                <a:chExt cx="927996" cy="4496344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2854885" y="1809421"/>
                  <a:ext cx="927996" cy="92799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2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三</a:t>
                  </a: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2949551" y="3019549"/>
                  <a:ext cx="738664" cy="3286216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点击输入您的文字内容。点击输入您的文字内容。点击输入。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6614273" y="1680936"/>
                <a:ext cx="927996" cy="4496344"/>
                <a:chOff x="2854885" y="1809421"/>
                <a:chExt cx="927996" cy="4496344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854885" y="1809421"/>
                  <a:ext cx="927996" cy="92799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2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一</a:t>
                  </a: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2949551" y="3019549"/>
                  <a:ext cx="738664" cy="3286216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点击输入您的文字内容。点击输入您的文字内容。点击输入。</a:t>
                  </a:r>
                </a:p>
              </p:txBody>
            </p:sp>
          </p:grpSp>
        </p:grpSp>
      </p:grpSp>
    </p:spTree>
    <p:extLst>
      <p:ext uri="{BB962C8B-B14F-4D97-AF65-F5344CB8AC3E}">
        <p14:creationId val="1300692500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tile tx="-1524000" ty="44450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538720" y="0"/>
            <a:ext cx="4653280" cy="6858000"/>
            <a:chOff x="7538720" y="0"/>
            <a:chExt cx="4653280" cy="6858000"/>
          </a:xfrm>
        </p:grpSpPr>
        <p:sp>
          <p:nvSpPr>
            <p:cNvPr id="2" name="矩形 1"/>
            <p:cNvSpPr/>
            <p:nvPr/>
          </p:nvSpPr>
          <p:spPr>
            <a:xfrm>
              <a:off x="7538720" y="0"/>
              <a:ext cx="465328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641600" y="3889471"/>
              <a:ext cx="1112798" cy="2656840"/>
              <a:chOff x="10581362" y="3429000"/>
              <a:chExt cx="1112798" cy="265684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81362" y="3429000"/>
                <a:ext cx="553998" cy="25755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spc="3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CHAPTER 05</a:t>
                </a:r>
                <a:endParaRPr lang="zh-CN" altLang="en-US" sz="2400" spc="3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017052" y="3429000"/>
                <a:ext cx="677108" cy="2656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spc="12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第五章节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162091" y="810991"/>
              <a:ext cx="1154162" cy="2915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62518" y="1014191"/>
              <a:ext cx="677108" cy="25095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15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江山如画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87" b="26690"/>
            <a:stretch>
              <a:fillRect/>
            </a:stretch>
          </p:blipFill>
          <p:spPr>
            <a:xfrm>
              <a:off x="8704790" y="2847224"/>
              <a:ext cx="2654090" cy="1274562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H="1">
              <a:off x="9271886" y="1112616"/>
              <a:ext cx="0" cy="21150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61742139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73CC2DE8-7C2A-43B7-B8B9-105917A243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651" y="1362871"/>
            <a:ext cx="5715000" cy="481965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3311DF7-9A32-4E43-93F5-34895D0F465B}"/>
              </a:ext>
            </a:extLst>
          </p:cNvPr>
          <p:cNvGrpSpPr/>
          <p:nvPr/>
        </p:nvGrpSpPr>
        <p:grpSpPr>
          <a:xfrm>
            <a:off x="1530789" y="1956797"/>
            <a:ext cx="2769270" cy="4332567"/>
            <a:chOff x="6881067" y="1606756"/>
            <a:chExt cx="3514688" cy="433256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CA72601F-7505-4BEF-BB36-A9AC6009ADCD}"/>
              </a:ext>
            </a:extLst>
          </p:cNvPr>
          <p:cNvSpPr/>
          <p:nvPr/>
        </p:nvSpPr>
        <p:spPr>
          <a:xfrm>
            <a:off x="4887191" y="210329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8200CA4-900B-433E-859A-8768715B922F}"/>
              </a:ext>
            </a:extLst>
          </p:cNvPr>
          <p:cNvSpPr txBox="1"/>
          <p:nvPr/>
        </p:nvSpPr>
        <p:spPr>
          <a:xfrm>
            <a:off x="1904746" y="2478976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E390C0-2B82-42F2-B81C-93BE7FBE2338}"/>
              </a:ext>
            </a:extLst>
          </p:cNvPr>
          <p:cNvSpPr txBox="1"/>
          <p:nvPr/>
        </p:nvSpPr>
        <p:spPr>
          <a:xfrm>
            <a:off x="5080337" y="2478975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300723564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9B8EC67-22E6-4683-8ADA-73D19D11D660}"/>
              </a:ext>
            </a:extLst>
          </p:cNvPr>
          <p:cNvGrpSpPr/>
          <p:nvPr/>
        </p:nvGrpSpPr>
        <p:grpSpPr>
          <a:xfrm>
            <a:off x="1779492" y="2091089"/>
            <a:ext cx="1987550" cy="2144712"/>
            <a:chOff x="3649528" y="1940780"/>
            <a:chExt cx="1987606" cy="2143181"/>
          </a:xfrm>
        </p:grpSpPr>
        <p:pic>
          <p:nvPicPr>
            <p:cNvPr id="7" name="图片 13">
              <a:extLst>
                <a:ext uri="{FF2B5EF4-FFF2-40B4-BE49-F238E27FC236}">
                  <a16:creationId xmlns:a16="http://schemas.microsoft.com/office/drawing/2014/main" id="{812817DE-BAA4-440C-8D65-F4FC7D475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14">
              <a:extLst>
                <a:ext uri="{FF2B5EF4-FFF2-40B4-BE49-F238E27FC236}">
                  <a16:creationId xmlns:a16="http://schemas.microsoft.com/office/drawing/2014/main" id="{2EDDB9D6-D91D-43A2-9C33-9B5A3E45D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379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</a:t>
              </a:r>
              <a:endPara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19746C9-9571-40A7-80F5-CDBCBCECBE0A}"/>
              </a:ext>
            </a:extLst>
          </p:cNvPr>
          <p:cNvGrpSpPr/>
          <p:nvPr/>
        </p:nvGrpSpPr>
        <p:grpSpPr>
          <a:xfrm>
            <a:off x="5096507" y="1956797"/>
            <a:ext cx="1987550" cy="2143125"/>
            <a:chOff x="6284887" y="1838520"/>
            <a:chExt cx="1987606" cy="2143181"/>
          </a:xfrm>
        </p:grpSpPr>
        <p:pic>
          <p:nvPicPr>
            <p:cNvPr id="10" name="图片 17">
              <a:extLst>
                <a:ext uri="{FF2B5EF4-FFF2-40B4-BE49-F238E27FC236}">
                  <a16:creationId xmlns:a16="http://schemas.microsoft.com/office/drawing/2014/main" id="{A04451C6-70CB-42C9-9554-3EAB35E70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id="{C27E6538-0E91-4B2B-A065-1518D773D4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378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</a:t>
              </a:r>
              <a:endPara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83B2CA-A784-4D80-B259-8C01DCEC6CFD}"/>
              </a:ext>
            </a:extLst>
          </p:cNvPr>
          <p:cNvGrpSpPr/>
          <p:nvPr/>
        </p:nvGrpSpPr>
        <p:grpSpPr>
          <a:xfrm>
            <a:off x="8322818" y="1956797"/>
            <a:ext cx="1987550" cy="2143125"/>
            <a:chOff x="8805487" y="1838520"/>
            <a:chExt cx="1987606" cy="214318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A7B655B-94C3-4DBE-954F-7C94E8D4A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8324FD8-8399-4B97-A066-8BFD37DB1F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216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添加</a:t>
              </a:r>
              <a:endPara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6BA291F4-22A4-49F4-BFB0-6A664D17A6FB}"/>
              </a:ext>
            </a:extLst>
          </p:cNvPr>
          <p:cNvSpPr txBox="1"/>
          <p:nvPr/>
        </p:nvSpPr>
        <p:spPr>
          <a:xfrm>
            <a:off x="2332908" y="4666017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EB5E5E-9B9E-43D6-B7D8-A8C741976F70}"/>
              </a:ext>
            </a:extLst>
          </p:cNvPr>
          <p:cNvSpPr txBox="1"/>
          <p:nvPr/>
        </p:nvSpPr>
        <p:spPr>
          <a:xfrm>
            <a:off x="1619937" y="5180261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91DD01-80D4-41F9-A364-BA44E8100A1A}"/>
              </a:ext>
            </a:extLst>
          </p:cNvPr>
          <p:cNvSpPr txBox="1"/>
          <p:nvPr/>
        </p:nvSpPr>
        <p:spPr>
          <a:xfrm>
            <a:off x="5538211" y="4633325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7CAA321-9900-48CB-90C6-B30062D51EF9}"/>
              </a:ext>
            </a:extLst>
          </p:cNvPr>
          <p:cNvSpPr txBox="1"/>
          <p:nvPr/>
        </p:nvSpPr>
        <p:spPr>
          <a:xfrm>
            <a:off x="4825240" y="5147569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F5D30BC-AFFD-4225-9E56-1C125E5A951C}"/>
              </a:ext>
            </a:extLst>
          </p:cNvPr>
          <p:cNvSpPr txBox="1"/>
          <p:nvPr/>
        </p:nvSpPr>
        <p:spPr>
          <a:xfrm>
            <a:off x="8780546" y="4633325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BE5598-46C5-4140-8FD0-7DEDFC7F7912}"/>
              </a:ext>
            </a:extLst>
          </p:cNvPr>
          <p:cNvSpPr txBox="1"/>
          <p:nvPr/>
        </p:nvSpPr>
        <p:spPr>
          <a:xfrm>
            <a:off x="8067575" y="5147569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单击此处添加文本单击此处添加文本单击此处添加文本</a:t>
            </a:r>
          </a:p>
          <a:p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98288282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19E3FDF6-F814-4ED9-90DF-BDB2C068E731}"/>
              </a:ext>
            </a:extLst>
          </p:cNvPr>
          <p:cNvSpPr/>
          <p:nvPr/>
        </p:nvSpPr>
        <p:spPr>
          <a:xfrm>
            <a:off x="0" y="1856665"/>
            <a:ext cx="12192000" cy="3000365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4" r="8994"/>
          <a:stretch>
            <a:fillRect/>
          </a:stretch>
        </p:blipFill>
        <p:spPr>
          <a:xfrm>
            <a:off x="765485" y="1856664"/>
            <a:ext cx="5333982" cy="3000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23" y="2248909"/>
            <a:ext cx="3676776" cy="243552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97859" y="5240089"/>
            <a:ext cx="9070605" cy="1046441"/>
            <a:chOff x="814800" y="2934729"/>
            <a:chExt cx="9070605" cy="1046441"/>
          </a:xfrm>
        </p:grpSpPr>
        <p:sp>
          <p:nvSpPr>
            <p:cNvPr id="10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14801" y="2934729"/>
              <a:ext cx="231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输入标题内容</a:t>
              </a:r>
            </a:p>
          </p:txBody>
        </p:sp>
      </p:grpSp>
    </p:spTree>
    <p:extLst>
      <p:ext uri="{BB962C8B-B14F-4D97-AF65-F5344CB8AC3E}">
        <p14:creationId val="160057318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-149465" y="-35278"/>
            <a:ext cx="11927222" cy="6893278"/>
            <a:chOff x="-149465" y="-35278"/>
            <a:chExt cx="11927222" cy="6893278"/>
          </a:xfrm>
        </p:grpSpPr>
        <p:grpSp>
          <p:nvGrpSpPr>
            <p:cNvPr id="29" name="组合 28"/>
            <p:cNvGrpSpPr/>
            <p:nvPr/>
          </p:nvGrpSpPr>
          <p:grpSpPr>
            <a:xfrm>
              <a:off x="0" y="0"/>
              <a:ext cx="11777757" cy="6858000"/>
              <a:chExt cx="11777757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0"/>
                <a:ext cx="6096000" cy="6858000"/>
              </a:xfrm>
              <a:prstGeom prst="rect">
                <a:avLst/>
              </a:prstGeom>
              <a:solidFill>
                <a:srgbClr val="1A34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168415" y="2345151"/>
                <a:ext cx="1759170" cy="2915920"/>
                <a:chOff x="1674710" y="2316480"/>
                <a:chExt cx="1759170" cy="2915920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1674710" y="2316480"/>
                  <a:ext cx="830997" cy="291592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sz="14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  <a:r>
                    <a:rPr lang="zh-CN" altLang="en-US" sz="14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2641600" y="2555240"/>
                  <a:ext cx="0" cy="243840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文本框 11"/>
                <p:cNvSpPr txBox="1"/>
                <p:nvPr/>
              </p:nvSpPr>
              <p:spPr>
                <a:xfrm>
                  <a:off x="2756772" y="2519680"/>
                  <a:ext cx="677108" cy="250952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/>
                  <a:r>
                    <a:rPr lang="zh-CN" altLang="en-US" sz="3200" spc="15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江山如画</a:t>
                  </a: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5230832" y="482741"/>
                <a:ext cx="369332" cy="2854960"/>
                <a:chOff x="5230832" y="482741"/>
                <a:chExt cx="369332" cy="2854960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5230832" y="482741"/>
                  <a:ext cx="369332" cy="28549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1200" spc="600">
                      <a:solidFill>
                        <a:schemeClr val="bg1"/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DESIGN BY xxxxxxx</a:t>
                  </a:r>
                  <a:endParaRPr lang="zh-CN" altLang="en-US" sz="1200" spc="6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5559524" y="503061"/>
                  <a:ext cx="0" cy="232664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389" r="21257" b="17472"/>
              <a:stretch>
                <a:fillRect/>
              </a:stretch>
            </p:blipFill>
            <p:spPr>
              <a:xfrm>
                <a:off x="6539092" y="372103"/>
                <a:ext cx="5238650" cy="305181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6000"/>
                  </a:prstClr>
                </a:outerShdw>
              </a:effectLst>
            </p:spPr>
          </p:pic>
          <p:grpSp>
            <p:nvGrpSpPr>
              <p:cNvPr id="22" name="组合 21"/>
              <p:cNvGrpSpPr/>
              <p:nvPr/>
            </p:nvGrpSpPr>
            <p:grpSpPr>
              <a:xfrm>
                <a:off x="6437053" y="3632843"/>
                <a:ext cx="1314046" cy="3004089"/>
                <a:chOff x="6406573" y="3759026"/>
                <a:chExt cx="1314046" cy="3004089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406573" y="3759026"/>
                  <a:ext cx="923330" cy="300408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48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感谢聆听</a:t>
                  </a: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7228176" y="3803023"/>
                  <a:ext cx="492443" cy="291609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2000" spc="8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中国风展示模板</a:t>
                  </a: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10282732" y="3599911"/>
                <a:ext cx="1495025" cy="2915920"/>
                <a:chOff x="1938870" y="2316480"/>
                <a:chExt cx="1495025" cy="2915920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1938870" y="2316480"/>
                  <a:ext cx="830997" cy="291592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14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  <a:r>
                    <a:rPr lang="zh-CN" altLang="en-US" sz="14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点击输入您的文字内容</a:t>
                  </a:r>
                  <a:r>
                    <a:rPr lang="en-US" altLang="zh-CN" sz="1400" spc="600" err="1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xxxxxxx.</a:t>
                  </a: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 flipH="1">
                  <a:off x="2905760" y="2651760"/>
                  <a:ext cx="0" cy="243840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/>
                <p:cNvSpPr txBox="1"/>
                <p:nvPr/>
              </p:nvSpPr>
              <p:spPr>
                <a:xfrm>
                  <a:off x="2941452" y="2714355"/>
                  <a:ext cx="492443" cy="251804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r"/>
                  <a:r>
                    <a:rPr lang="zh-CN" altLang="en-US" sz="2000" spc="600">
                      <a:latin typeface="字魂36号-孙新恒宋楷体" panose="02000000000000000000" pitchFamily="2" charset="-122"/>
                      <a:ea typeface="字魂36号-孙新恒宋楷体" panose="02000000000000000000" pitchFamily="2" charset="-122"/>
                      <a:sym typeface="字魂36号-孙新恒宋楷体" panose="02000000000000000000" pitchFamily="2" charset="-122"/>
                    </a:rPr>
                    <a:t>输入您的标题</a:t>
                  </a:r>
                </a:p>
              </p:txBody>
            </p:sp>
          </p:grp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287" b="26690"/>
              <a:stretch>
                <a:fillRect/>
              </a:stretch>
            </p:blipFill>
            <p:spPr>
              <a:xfrm>
                <a:off x="7922397" y="5293360"/>
                <a:ext cx="1798320" cy="863600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287" b="26690"/>
              <a:stretch>
                <a:fillRect/>
              </a:stretch>
            </p:blipFill>
            <p:spPr>
              <a:xfrm>
                <a:off x="3090494" y="5006079"/>
                <a:ext cx="2349481" cy="1128282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9465" y="-35278"/>
              <a:ext cx="3211882" cy="2128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039456154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tile tx="-1524000" ty="44450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538720" y="0"/>
            <a:ext cx="4653280" cy="6858000"/>
            <a:chOff x="7538720" y="0"/>
            <a:chExt cx="4653280" cy="6858000"/>
          </a:xfrm>
        </p:grpSpPr>
        <p:sp>
          <p:nvSpPr>
            <p:cNvPr id="2" name="矩形 1"/>
            <p:cNvSpPr/>
            <p:nvPr/>
          </p:nvSpPr>
          <p:spPr>
            <a:xfrm>
              <a:off x="7538720" y="0"/>
              <a:ext cx="465328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641600" y="3889471"/>
              <a:ext cx="1112798" cy="2656840"/>
              <a:chOff x="10581362" y="3429000"/>
              <a:chExt cx="1112798" cy="265684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81362" y="3429000"/>
                <a:ext cx="553998" cy="25755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spc="3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CHAPTER 01</a:t>
                </a:r>
                <a:endParaRPr lang="zh-CN" altLang="en-US" sz="2400" spc="3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017052" y="3429000"/>
                <a:ext cx="677108" cy="2656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spc="12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第一章节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162091" y="810991"/>
              <a:ext cx="1154162" cy="2915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62518" y="1014191"/>
              <a:ext cx="677108" cy="25095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15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江山如画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87" b="26690"/>
            <a:stretch>
              <a:fillRect/>
            </a:stretch>
          </p:blipFill>
          <p:spPr>
            <a:xfrm>
              <a:off x="8704790" y="2847224"/>
              <a:ext cx="2654090" cy="1274562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H="1">
              <a:off x="9262518" y="1093566"/>
              <a:ext cx="0" cy="21150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926576457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80352F30-D6DC-47E5-97C5-6971A543FC2B}"/>
              </a:ext>
            </a:extLst>
          </p:cNvPr>
          <p:cNvSpPr/>
          <p:nvPr/>
        </p:nvSpPr>
        <p:spPr>
          <a:xfrm>
            <a:off x="4928803" y="2518065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9993A42-E5D2-4929-8B02-58DD3558399E}"/>
              </a:ext>
            </a:extLst>
          </p:cNvPr>
          <p:cNvSpPr/>
          <p:nvPr/>
        </p:nvSpPr>
        <p:spPr>
          <a:xfrm>
            <a:off x="6310559" y="1954650"/>
            <a:ext cx="1114834" cy="22520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7089" y="2110165"/>
            <a:ext cx="861774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中国风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>
            <a:fillRect/>
          </a:stretch>
        </p:blipFill>
        <p:spPr>
          <a:xfrm>
            <a:off x="5353325" y="2738731"/>
            <a:ext cx="1155478" cy="4119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>
            <a:fillRect/>
          </a:stretch>
        </p:blipFill>
        <p:spPr>
          <a:xfrm>
            <a:off x="4928803" y="4373241"/>
            <a:ext cx="1000898" cy="25662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97" y="5009926"/>
            <a:ext cx="1907182" cy="1941858"/>
          </a:xfrm>
          <a:prstGeom prst="rect">
            <a:avLst/>
          </a:prstGeom>
        </p:spPr>
      </p:pic>
      <p:sp>
        <p:nvSpPr>
          <p:cNvPr id="12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188" y="2780611"/>
            <a:ext cx="36682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188" y="4042944"/>
            <a:ext cx="36682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559" y="2780611"/>
            <a:ext cx="36682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559" y="4042944"/>
            <a:ext cx="36682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518" y="1362871"/>
            <a:ext cx="954026" cy="1155194"/>
          </a:xfrm>
          <a:prstGeom prst="rect">
            <a:avLst/>
          </a:prstGeom>
        </p:spPr>
      </p:pic>
    </p:spTree>
    <p:extLst>
      <p:ext uri="{BB962C8B-B14F-4D97-AF65-F5344CB8AC3E}">
        <p14:creationId val="543155337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grpSp>
        <p:nvGrpSpPr>
          <p:cNvPr id="6" name="Group 14">
            <a:extLst>
              <a:ext uri="{FF2B5EF4-FFF2-40B4-BE49-F238E27FC236}">
                <a16:creationId xmlns:a16="http://schemas.microsoft.com/office/drawing/2014/main" id="{67425A0E-BEA2-42A3-A402-CC292BD3E5AE}"/>
              </a:ext>
            </a:extLst>
          </p:cNvPr>
          <p:cNvGrpSpPr/>
          <p:nvPr/>
        </p:nvGrpSpPr>
        <p:grpSpPr>
          <a:xfrm>
            <a:off x="4975983" y="3905533"/>
            <a:ext cx="2930700" cy="2094344"/>
            <a:chOff x="838200" y="2256765"/>
            <a:chExt cx="2930700" cy="2094344"/>
          </a:xfrm>
        </p:grpSpPr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F5D31CC4-80FE-4F94-B57F-E494461CC9B7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</a:t>
              </a: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单击此处输入文本内容，单击此处输入文本内容，单击此处输入文本内容</a:t>
              </a: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8" name="Title 4">
              <a:extLst>
                <a:ext uri="{FF2B5EF4-FFF2-40B4-BE49-F238E27FC236}">
                  <a16:creationId xmlns:a16="http://schemas.microsoft.com/office/drawing/2014/main" id="{1B37BB9B-5A60-4823-B70E-46ABECEB8ED7}"/>
                </a:ext>
              </a:extLst>
            </p:cNvPr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输入标题</a:t>
              </a:r>
              <a:endParaRPr lang="en-US" sz="2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9" name="Rectangle 17">
              <a:extLst>
                <a:ext uri="{FF2B5EF4-FFF2-40B4-BE49-F238E27FC236}">
                  <a16:creationId xmlns:a16="http://schemas.microsoft.com/office/drawing/2014/main" id="{83152C52-47E0-4485-A1E7-F52C4800FFD5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chemeClr val="tx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02</a:t>
              </a:r>
            </a:p>
          </p:txBody>
        </p:sp>
      </p:grpSp>
      <p:grpSp>
        <p:nvGrpSpPr>
          <p:cNvPr id="10" name="Group 14">
            <a:extLst>
              <a:ext uri="{FF2B5EF4-FFF2-40B4-BE49-F238E27FC236}">
                <a16:creationId xmlns:a16="http://schemas.microsoft.com/office/drawing/2014/main" id="{BB6B8216-974B-4879-BA5B-D8AA6A56B80B}"/>
              </a:ext>
            </a:extLst>
          </p:cNvPr>
          <p:cNvGrpSpPr/>
          <p:nvPr/>
        </p:nvGrpSpPr>
        <p:grpSpPr>
          <a:xfrm>
            <a:off x="1379518" y="3905533"/>
            <a:ext cx="2930700" cy="2094344"/>
            <a:chOff x="838200" y="2256765"/>
            <a:chExt cx="2930700" cy="2094344"/>
          </a:xfrm>
        </p:grpSpPr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6BCB3CDD-C3F0-4129-A003-C5F27B2D92E5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</a:t>
              </a: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单击此处输入文本内容，单击此处输入文本内容，单击此处输入文本内容</a:t>
              </a: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2" name="Title 4">
              <a:extLst>
                <a:ext uri="{FF2B5EF4-FFF2-40B4-BE49-F238E27FC236}">
                  <a16:creationId xmlns:a16="http://schemas.microsoft.com/office/drawing/2014/main" id="{943CD255-F6DE-417D-87B1-6AAE68888F28}"/>
                </a:ext>
              </a:extLst>
            </p:cNvPr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输入标题</a:t>
              </a:r>
              <a:endParaRPr lang="en-US" sz="2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6485C4C1-E723-4CE7-BE4F-C7E15A2655B6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chemeClr val="tx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01</a:t>
              </a: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DF6E534A-3D33-41B2-96E2-82B9DDE32FA9}"/>
              </a:ext>
            </a:extLst>
          </p:cNvPr>
          <p:cNvGrpSpPr/>
          <p:nvPr/>
        </p:nvGrpSpPr>
        <p:grpSpPr>
          <a:xfrm>
            <a:off x="8467161" y="3869931"/>
            <a:ext cx="2930700" cy="2094344"/>
            <a:chOff x="838200" y="2256765"/>
            <a:chExt cx="2930700" cy="2094344"/>
          </a:xfrm>
        </p:grpSpPr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725FA6C5-F402-40A0-973F-9A55A9750BE2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</a:t>
              </a: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单击此处输入文本内容，单击此处输入文本内容，单击此处输入文本内容</a:t>
              </a: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6" name="Title 4">
              <a:extLst>
                <a:ext uri="{FF2B5EF4-FFF2-40B4-BE49-F238E27FC236}">
                  <a16:creationId xmlns:a16="http://schemas.microsoft.com/office/drawing/2014/main" id="{3CD0C122-3A7E-470F-827B-EE6541D38500}"/>
                </a:ext>
              </a:extLst>
            </p:cNvPr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输入标题</a:t>
              </a:r>
              <a:endParaRPr lang="en-US" sz="2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endParaRP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61AEE96F-5AA5-49B3-9078-20EDFB460B89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chemeClr val="tx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cs typeface="+mn-ea"/>
                  <a:sym typeface="字魂36号-孙新恒宋楷体" panose="02000000000000000000" pitchFamily="2" charset="-122"/>
                </a:rPr>
                <a:t>03</a:t>
              </a:r>
            </a:p>
          </p:txBody>
        </p:sp>
      </p:grpSp>
      <p:pic>
        <p:nvPicPr>
          <p:cNvPr id="18" name="图片占位符 18">
            <a:extLst>
              <a:ext uri="{FF2B5EF4-FFF2-40B4-BE49-F238E27FC236}">
                <a16:creationId xmlns:a16="http://schemas.microsoft.com/office/drawing/2014/main" id="{8917C4E3-D5BD-4DB5-A5BF-ABB0886C0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30" y="2034293"/>
            <a:ext cx="1520793" cy="1346275"/>
          </a:xfrm>
          <a:custGeom>
            <a:gdLst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43" fmla="*/ 1881142 w 3362570"/>
              <a:gd name="connsiteY43" fmla="*/ 1520793 h 152079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19" name="图片占位符 19">
            <a:extLst>
              <a:ext uri="{FF2B5EF4-FFF2-40B4-BE49-F238E27FC236}">
                <a16:creationId xmlns:a16="http://schemas.microsoft.com/office/drawing/2014/main" id="{F8082CE0-3A8C-49E0-B172-8117D99A4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744" y="1956797"/>
            <a:ext cx="1520793" cy="1441243"/>
          </a:xfrm>
          <a:custGeom>
            <a:gdLst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43" fmla="*/ 1881142 w 3362570"/>
              <a:gd name="connsiteY43" fmla="*/ 1520793 h 152079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20" name="图片占位符 5">
            <a:extLst>
              <a:ext uri="{FF2B5EF4-FFF2-40B4-BE49-F238E27FC236}">
                <a16:creationId xmlns:a16="http://schemas.microsoft.com/office/drawing/2014/main" id="{DCF9BC12-501C-4F91-A559-EF131201CF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596" y="2000112"/>
            <a:ext cx="1520793" cy="1354613"/>
          </a:xfrm>
          <a:custGeom>
            <a:gdLst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43" fmla="*/ 1881142 w 3362570"/>
              <a:gd name="connsiteY43" fmla="*/ 1520793 h 152079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val="914615222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6238422" y="1956797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F7DFBB-2026-48AF-8F13-9B2654C9A365}"/>
              </a:ext>
            </a:extLst>
          </p:cNvPr>
          <p:cNvSpPr txBox="1"/>
          <p:nvPr/>
        </p:nvSpPr>
        <p:spPr>
          <a:xfrm>
            <a:off x="5638903" y="2163385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01</a:t>
            </a:r>
            <a:endParaRPr lang="zh-CN" altLang="en-US" sz="28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D418FB-C197-47F8-9EAC-7705062FB2BE}"/>
              </a:ext>
            </a:extLst>
          </p:cNvPr>
          <p:cNvSpPr txBox="1"/>
          <p:nvPr/>
        </p:nvSpPr>
        <p:spPr>
          <a:xfrm>
            <a:off x="6238422" y="3396110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9906E3-1916-4774-B746-3D7DD62B7139}"/>
              </a:ext>
            </a:extLst>
          </p:cNvPr>
          <p:cNvSpPr txBox="1"/>
          <p:nvPr/>
        </p:nvSpPr>
        <p:spPr>
          <a:xfrm>
            <a:off x="5638903" y="3602698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02</a:t>
            </a:r>
            <a:endParaRPr lang="zh-CN" altLang="en-US" sz="28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1B6818-2829-4382-A53C-4FEA730A6513}"/>
              </a:ext>
            </a:extLst>
          </p:cNvPr>
          <p:cNvSpPr txBox="1"/>
          <p:nvPr/>
        </p:nvSpPr>
        <p:spPr>
          <a:xfrm>
            <a:off x="6238422" y="4835424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ABFAC5-56A7-48BB-982C-DF9B1D296CE3}"/>
              </a:ext>
            </a:extLst>
          </p:cNvPr>
          <p:cNvSpPr txBox="1"/>
          <p:nvPr/>
        </p:nvSpPr>
        <p:spPr>
          <a:xfrm>
            <a:off x="5638903" y="5042012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03</a:t>
            </a:r>
            <a:endParaRPr lang="zh-CN" altLang="en-US" sz="2800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2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689223" y="2076384"/>
            <a:ext cx="2563586" cy="1340167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3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3939833" y="4360452"/>
            <a:ext cx="1657348" cy="949943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79E3CF5-47A1-494C-81E1-D72C4DF2A14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96" y="2944020"/>
            <a:ext cx="3906611" cy="1416432"/>
          </a:xfrm>
          <a:prstGeom prst="rect">
            <a:avLst/>
          </a:prstGeom>
        </p:spPr>
      </p:pic>
    </p:spTree>
    <p:extLst>
      <p:ext uri="{BB962C8B-B14F-4D97-AF65-F5344CB8AC3E}">
        <p14:creationId val="728674300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CFF2272-C377-43CA-A559-9369FC9D4013}"/>
              </a:ext>
            </a:extLst>
          </p:cNvPr>
          <p:cNvSpPr txBox="1"/>
          <p:nvPr/>
        </p:nvSpPr>
        <p:spPr>
          <a:xfrm>
            <a:off x="5793207" y="323643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2B043C-366C-4AB8-80C1-4481F537C920}"/>
              </a:ext>
            </a:extLst>
          </p:cNvPr>
          <p:cNvSpPr txBox="1"/>
          <p:nvPr/>
        </p:nvSpPr>
        <p:spPr>
          <a:xfrm>
            <a:off x="7315616" y="323643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DF6E1B-5AE6-41F1-B140-9A6D9D2365CD}"/>
              </a:ext>
            </a:extLst>
          </p:cNvPr>
          <p:cNvSpPr txBox="1"/>
          <p:nvPr/>
        </p:nvSpPr>
        <p:spPr>
          <a:xfrm>
            <a:off x="8723786" y="328636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F3CEE-1CDA-4140-915C-1C91A2F221C4}"/>
              </a:ext>
            </a:extLst>
          </p:cNvPr>
          <p:cNvSpPr txBox="1"/>
          <p:nvPr/>
        </p:nvSpPr>
        <p:spPr>
          <a:xfrm>
            <a:off x="10131956" y="328636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>
                <a:latin typeface="字魂36号-孙新恒宋楷体" panose="02000000000000000000" pitchFamily="2" charset="-122"/>
                <a:ea typeface="字魂36号-孙新恒宋楷体" panose="02000000000000000000" pitchFamily="2" charset="-122"/>
                <a:cs typeface="+mn-ea"/>
                <a:sym typeface="字魂36号-孙新恒宋楷体" panose="02000000000000000000" pitchFamily="2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字魂36号-孙新恒宋楷体" panose="02000000000000000000" pitchFamily="2" charset="-122"/>
              <a:ea typeface="字魂36号-孙新恒宋楷体" panose="02000000000000000000" pitchFamily="2" charset="-122"/>
              <a:cs typeface="+mn-ea"/>
              <a:sym typeface="字魂36号-孙新恒宋楷体" panose="02000000000000000000" pitchFamily="2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A1BC6144-57AC-43F9-9DC6-88D51BFDA517}"/>
              </a:ext>
            </a:extLst>
          </p:cNvPr>
          <p:cNvGraphicFramePr/>
          <p:nvPr>
            <p:extLst>
              <p:ext uri="{D42A27DB-BD31-4B8C-83A1-F6EECF244321}">
                <p14:modId val="3691481351"/>
              </p:ext>
            </p:extLst>
          </p:nvPr>
        </p:nvGraphicFramePr>
        <p:xfrm>
          <a:off x="5343146" y="1816680"/>
          <a:ext cx="1758939" cy="117993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6B76CDD-EA2C-4E74-B502-42CCFA140160}"/>
              </a:ext>
            </a:extLst>
          </p:cNvPr>
          <p:cNvGraphicFramePr/>
          <p:nvPr>
            <p:extLst>
              <p:ext uri="{D42A27DB-BD31-4B8C-83A1-F6EECF244321}">
                <p14:modId val="3967174697"/>
              </p:ext>
            </p:extLst>
          </p:nvPr>
        </p:nvGraphicFramePr>
        <p:xfrm>
          <a:off x="6783008" y="1816680"/>
          <a:ext cx="1758939" cy="117993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7B1A9BEB-3D8E-49F7-A3F4-79667850BE5E}"/>
              </a:ext>
            </a:extLst>
          </p:cNvPr>
          <p:cNvGraphicFramePr/>
          <p:nvPr>
            <p:extLst>
              <p:ext uri="{D42A27DB-BD31-4B8C-83A1-F6EECF244321}">
                <p14:modId val="3414707180"/>
              </p:ext>
            </p:extLst>
          </p:nvPr>
        </p:nvGraphicFramePr>
        <p:xfrm>
          <a:off x="8254225" y="1816680"/>
          <a:ext cx="1758939" cy="1179930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E0747ACB-9150-4105-AAFD-24342452F5F9}"/>
              </a:ext>
            </a:extLst>
          </p:cNvPr>
          <p:cNvGraphicFramePr/>
          <p:nvPr>
            <p:extLst>
              <p:ext uri="{D42A27DB-BD31-4B8C-83A1-F6EECF244321}">
                <p14:modId val="1066408473"/>
              </p:ext>
            </p:extLst>
          </p:nvPr>
        </p:nvGraphicFramePr>
        <p:xfrm>
          <a:off x="9691067" y="1824540"/>
          <a:ext cx="1758939" cy="1179930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83A7F99F-9786-4962-9E0C-518671C451E2}"/>
              </a:ext>
            </a:extLst>
          </p:cNvPr>
          <p:cNvSpPr txBox="1"/>
          <p:nvPr/>
        </p:nvSpPr>
        <p:spPr>
          <a:xfrm>
            <a:off x="5915520" y="222197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36%</a:t>
            </a:r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1D83AD7-E2FC-4A41-80F7-BAD2DFE13EC7}"/>
              </a:ext>
            </a:extLst>
          </p:cNvPr>
          <p:cNvSpPr txBox="1"/>
          <p:nvPr/>
        </p:nvSpPr>
        <p:spPr>
          <a:xfrm>
            <a:off x="7383590" y="222983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62%</a:t>
            </a:r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107420-B96C-4BCA-A446-0EDF2CF76EAF}"/>
              </a:ext>
            </a:extLst>
          </p:cNvPr>
          <p:cNvSpPr txBox="1"/>
          <p:nvPr/>
        </p:nvSpPr>
        <p:spPr>
          <a:xfrm>
            <a:off x="8858586" y="222197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75%</a:t>
            </a:r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B9DEF7-0C7E-408D-86C8-15FD00D819A7}"/>
              </a:ext>
            </a:extLst>
          </p:cNvPr>
          <p:cNvSpPr txBox="1"/>
          <p:nvPr/>
        </p:nvSpPr>
        <p:spPr>
          <a:xfrm>
            <a:off x="10329803" y="222983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48%</a:t>
            </a:r>
            <a:endParaRPr lang="zh-CN" altLang="en-US"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1048218" y="2257192"/>
            <a:ext cx="4124526" cy="3447416"/>
            <a:chOff x="1255366" y="1998833"/>
            <a:chExt cx="4124526" cy="3447416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89113180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4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6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tile tx="-1524000" ty="44450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538720" y="0"/>
            <a:ext cx="4653280" cy="6858000"/>
            <a:chOff x="7538720" y="0"/>
            <a:chExt cx="4653280" cy="6858000"/>
          </a:xfrm>
        </p:grpSpPr>
        <p:sp>
          <p:nvSpPr>
            <p:cNvPr id="2" name="矩形 1"/>
            <p:cNvSpPr/>
            <p:nvPr/>
          </p:nvSpPr>
          <p:spPr>
            <a:xfrm>
              <a:off x="7538720" y="0"/>
              <a:ext cx="465328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641600" y="3889471"/>
              <a:ext cx="1112798" cy="2656840"/>
              <a:chOff x="10581362" y="3429000"/>
              <a:chExt cx="1112798" cy="265684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581362" y="3429000"/>
                <a:ext cx="553998" cy="25755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spc="3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CHAPTER 02</a:t>
                </a:r>
                <a:endParaRPr lang="zh-CN" altLang="en-US" sz="2400" spc="3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017052" y="3429000"/>
                <a:ext cx="677108" cy="2656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spc="1200">
                    <a:solidFill>
                      <a:schemeClr val="bg1"/>
                    </a:solidFill>
                    <a:latin typeface="字魂36号-孙新恒宋楷体" panose="02000000000000000000" pitchFamily="2" charset="-122"/>
                    <a:ea typeface="字魂36号-孙新恒宋楷体" panose="02000000000000000000" pitchFamily="2" charset="-122"/>
                    <a:sym typeface="字魂36号-孙新恒宋楷体" panose="02000000000000000000" pitchFamily="2" charset="-122"/>
                  </a:rPr>
                  <a:t>第二章节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162091" y="810991"/>
              <a:ext cx="1154162" cy="29159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  <a:r>
                <a:rPr lang="zh-CN" altLang="en-US" sz="1400" spc="6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点击输入您的文字内容</a:t>
              </a:r>
              <a:r>
                <a:rPr lang="en-US" altLang="zh-CN" sz="1400" spc="600" err="1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xxxxxxx.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62518" y="1014191"/>
              <a:ext cx="677108" cy="25095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1500">
                  <a:solidFill>
                    <a:schemeClr val="bg1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江山如画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87" b="26690"/>
            <a:stretch>
              <a:fillRect/>
            </a:stretch>
          </p:blipFill>
          <p:spPr>
            <a:xfrm>
              <a:off x="8704790" y="2847224"/>
              <a:ext cx="2654090" cy="1274562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 flipH="1">
              <a:off x="9281568" y="1102340"/>
              <a:ext cx="0" cy="21150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114630779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768507" y="199385"/>
            <a:ext cx="2852063" cy="1078761"/>
            <a:chOff x="4713089" y="107022"/>
            <a:chExt cx="2852063" cy="1078761"/>
          </a:xfrm>
        </p:grpSpPr>
        <p:sp>
          <p:nvSpPr>
            <p:cNvPr id="3" name="文本框 2"/>
            <p:cNvSpPr txBox="1"/>
            <p:nvPr/>
          </p:nvSpPr>
          <p:spPr>
            <a:xfrm>
              <a:off x="4713089" y="785673"/>
              <a:ext cx="2852063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2000" spc="600">
                  <a:solidFill>
                    <a:schemeClr val="accent2"/>
                  </a:solidFill>
                  <a:latin typeface="字魂36号-孙新恒宋楷体" panose="02000000000000000000" pitchFamily="2" charset="-122"/>
                  <a:ea typeface="字魂36号-孙新恒宋楷体" panose="02000000000000000000" pitchFamily="2" charset="-122"/>
                  <a:sym typeface="字魂36号-孙新恒宋楷体" panose="02000000000000000000" pitchFamily="2" charset="-122"/>
                </a:rPr>
                <a:t>点击输入您的标题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3737F3A4-3380-4FD5-BB9F-BB3525489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0" y="1915210"/>
            <a:ext cx="5429250" cy="437324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2FD580F-7123-4639-9039-D16B485AC67C}"/>
              </a:ext>
            </a:extLst>
          </p:cNvPr>
          <p:cNvSpPr txBox="1"/>
          <p:nvPr/>
        </p:nvSpPr>
        <p:spPr>
          <a:xfrm>
            <a:off x="5613916" y="1956797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千古回首杏雨西湖边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纸伞朦胧间洒下阴影一片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眉眼低垂微敛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风声掠过指尖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素衣映湖中月 水光潋滟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把盏笑谈世间 酒色清浅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r>
              <a:rPr lang="zh-CN" altLang="en-US" sz="2400" spc="600">
                <a:solidFill>
                  <a:schemeClr val="tx1">
                    <a:lumMod val="75000"/>
                    <a:lumOff val="25000"/>
                  </a:schemeClr>
                </a:solidFill>
                <a:latin typeface="字魂36号-孙新恒宋楷体" panose="02000000000000000000" pitchFamily="2" charset="-122"/>
                <a:ea typeface="字魂36号-孙新恒宋楷体" panose="02000000000000000000" pitchFamily="2" charset="-122"/>
                <a:sym typeface="字魂36号-孙新恒宋楷体" panose="02000000000000000000" pitchFamily="2" charset="-122"/>
              </a:rPr>
              <a:t>琴音何处寄</a:t>
            </a:r>
            <a:endParaRPr lang="en-US" altLang="zh-CN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  <a:p>
            <a:endParaRPr lang="zh-CN" altLang="en-US" sz="2400" spc="600">
              <a:solidFill>
                <a:schemeClr val="tx1">
                  <a:lumMod val="75000"/>
                  <a:lumOff val="25000"/>
                </a:schemeClr>
              </a:solidFill>
              <a:latin typeface="字魂36号-孙新恒宋楷体" panose="02000000000000000000" pitchFamily="2" charset="-122"/>
              <a:ea typeface="字魂36号-孙新恒宋楷体" panose="02000000000000000000" pitchFamily="2" charset="-122"/>
              <a:sym typeface="字魂36号-孙新恒宋楷体" panose="02000000000000000000" pitchFamily="2" charset="-122"/>
            </a:endParaRPr>
          </a:p>
        </p:txBody>
      </p:sp>
    </p:spTree>
    <p:extLst>
      <p:ext uri="{BB962C8B-B14F-4D97-AF65-F5344CB8AC3E}">
        <p14:creationId val="151291026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FIRST_PUBLISH" val="1"/>
  <p:tag name="ISPRING_PRESENTATION_TITLE" val="30"/>
</p:tagLst>
</file>

<file path=ppt/theme/theme1.xml><?xml version="1.0" encoding="utf-8"?>
<a:theme xmlns:r="http://schemas.openxmlformats.org/officeDocument/2006/relationships" xmlns:a="http://schemas.openxmlformats.org/drawingml/2006/main" name="摄图网699PIC​​">
  <a:themeElements>
    <a:clrScheme name="Office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B6982F"/>
      </a:accent1>
      <a:accent2>
        <a:srgbClr val="19334C"/>
      </a:accent2>
      <a:accent3>
        <a:srgbClr val="B2823D"/>
      </a:accent3>
      <a:accent4>
        <a:srgbClr val="19334C"/>
      </a:accent4>
      <a:accent5>
        <a:srgbClr val="B6982F"/>
      </a:accent5>
      <a:accent6>
        <a:srgbClr val="19334C"/>
      </a:accent6>
      <a:hlink>
        <a:srgbClr val="AF5334"/>
      </a:hlink>
      <a:folHlink>
        <a:srgbClr val="BFBFBF"/>
      </a:folHlink>
    </a:clrScheme>
    <a:fontScheme name="itz2uk3c">
      <a:majorFont>
        <a:latin typeface="iekie cukaiti" panose="020f0302020204030204"/>
        <a:ea typeface="iekie cukaiti"/>
        <a:cs typeface="Arial"/>
      </a:majorFont>
      <a:minorFont>
        <a:latin typeface="iekie cukaiti" panose="020f0302020204030204"/>
        <a:ea typeface="iekie cukaiti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B6982F"/>
    </a:accent1>
    <a:accent2>
      <a:srgbClr val="19334C"/>
    </a:accent2>
    <a:accent3>
      <a:srgbClr val="B2823D"/>
    </a:accent3>
    <a:accent4>
      <a:srgbClr val="19334C"/>
    </a:accent4>
    <a:accent5>
      <a:srgbClr val="B6982F"/>
    </a:accent5>
    <a:accent6>
      <a:srgbClr val="19334C"/>
    </a:accent6>
    <a:hlink>
      <a:srgbClr val="AF5334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B6982F"/>
    </a:accent1>
    <a:accent2>
      <a:srgbClr val="19334C"/>
    </a:accent2>
    <a:accent3>
      <a:srgbClr val="B2823D"/>
    </a:accent3>
    <a:accent4>
      <a:srgbClr val="19334C"/>
    </a:accent4>
    <a:accent5>
      <a:srgbClr val="B6982F"/>
    </a:accent5>
    <a:accent6>
      <a:srgbClr val="19334C"/>
    </a:accent6>
    <a:hlink>
      <a:srgbClr val="AF5334"/>
    </a:hlink>
    <a:folHlink>
      <a:srgbClr val="BFB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163</Paragraphs>
  <Slides>24</Slides>
  <Notes>0</Notes>
  <TotalTime>82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3">
      <vt:lpstr>Arial</vt:lpstr>
      <vt:lpstr>iekie cukaiti</vt:lpstr>
      <vt:lpstr>等线 Light</vt:lpstr>
      <vt:lpstr>等线</vt:lpstr>
      <vt:lpstr>字魂36号-孙新恒宋楷体</vt:lpstr>
      <vt:lpstr>Calibri</vt:lpstr>
      <vt:lpstr>宋体</vt:lpstr>
      <vt:lpstr>Playfair Display Black</vt:lpstr>
      <vt:lpstr>摄图网699PIC​​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30</dc:title>
  <cp:lastModifiedBy>Administrator</cp:lastModifiedBy>
  <cp:revision>35</cp:revision>
  <dcterms:created xsi:type="dcterms:W3CDTF">2019-01-18T13:33:15Z</dcterms:created>
  <dcterms:modified xsi:type="dcterms:W3CDTF">2023-10-16T16:07:36Z</dcterms:modified>
</cp:coreProperties>
</file>